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0" r:id="rId3"/>
    <p:sldId id="271" r:id="rId4"/>
    <p:sldId id="272" r:id="rId5"/>
    <p:sldId id="273" r:id="rId6"/>
    <p:sldId id="278" r:id="rId7"/>
    <p:sldId id="274" r:id="rId8"/>
    <p:sldId id="275" r:id="rId9"/>
    <p:sldId id="276" r:id="rId10"/>
    <p:sldId id="277" r:id="rId11"/>
    <p:sldId id="279" r:id="rId12"/>
    <p:sldId id="280" r:id="rId1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2" autoAdjust="0"/>
  </p:normalViewPr>
  <p:slideViewPr>
    <p:cSldViewPr>
      <p:cViewPr varScale="1">
        <p:scale>
          <a:sx n="47" d="100"/>
          <a:sy n="4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ea typeface="ＭＳ Ｐゴシック" pitchFamily="-106" charset="-128"/>
              </a:rPr>
              <a:t>Nome do Trabalho</a:t>
            </a:r>
            <a:endParaRPr lang="pt-BR" dirty="0" smtClean="0">
              <a:ea typeface="ＭＳ Ｐゴシック" pitchFamily="-106" charset="-128"/>
            </a:endParaRP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755576" y="4077072"/>
            <a:ext cx="7786688" cy="200880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 smtClean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>
                <a:ea typeface="ＭＳ Ｐゴシック" pitchFamily="-106" charset="-128"/>
              </a:rPr>
              <a:t>&lt;Orientador&gt;</a:t>
            </a:r>
            <a:endParaRPr lang="pt-BR" sz="2000" b="1" dirty="0">
              <a:solidFill>
                <a:srgbClr val="5F5F5F"/>
              </a:solidFill>
            </a:endParaRP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&lt;Integrantes&gt;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MODULOS/SUBSISTEMA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Casos de Uso</a:t>
            </a: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Implementar o sistema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Lições Aprendidas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Introdução Negócio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Tamanho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O que a instituição faz</a:t>
            </a: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 problema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Descrevam o problema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Ishikawa</a:t>
            </a: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 Sistema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Funcionalidade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EAP</a:t>
            </a: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 Sistema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COmponentes</a:t>
            </a: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ea typeface="ＭＳ Ｐゴシック" pitchFamily="-106" charset="-128"/>
              </a:rPr>
              <a:t>MODULO XY</a:t>
            </a:r>
            <a:endParaRPr lang="pt-BR" dirty="0" smtClean="0">
              <a:ea typeface="ＭＳ Ｐゴシック" pitchFamily="-106" charset="-128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&lt;Integrante&gt;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MODULOS/SUBSISTEMA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Funcionalidades/</a:t>
            </a:r>
            <a:r>
              <a:rPr lang="pt-BR" dirty="0" err="1" smtClean="0"/>
              <a:t>Caracteristicas</a:t>
            </a: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MODULOS/SUBSISTEMA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Moldeo</a:t>
            </a:r>
            <a:r>
              <a:rPr lang="pt-BR" dirty="0" smtClean="0"/>
              <a:t> conceitual</a:t>
            </a: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MODULOS/SUBSISTEMA</a:t>
            </a:r>
            <a:endParaRPr lang="pt-BR" dirty="0"/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Processo Negocio Principal</a:t>
            </a: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55</Words>
  <Application>Microsoft Office PowerPoint</Application>
  <PresentationFormat>Apresentação na tela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TemaFITpptx</vt:lpstr>
      <vt:lpstr>Nome do Trabalho</vt:lpstr>
      <vt:lpstr>Introdução Negócio</vt:lpstr>
      <vt:lpstr>O problema</vt:lpstr>
      <vt:lpstr>O Sistema</vt:lpstr>
      <vt:lpstr>O Sistema</vt:lpstr>
      <vt:lpstr>MODULO XY</vt:lpstr>
      <vt:lpstr>MODULOS/SUBSISTEMA</vt:lpstr>
      <vt:lpstr>MODULOS/SUBSISTEMA</vt:lpstr>
      <vt:lpstr>MODULOS/SUBSISTEMA</vt:lpstr>
      <vt:lpstr>MODULOS/SUBSISTEMA</vt:lpstr>
      <vt:lpstr>Próximos passos</vt:lpstr>
      <vt:lpstr>Lições Aprendidas</vt:lpstr>
    </vt:vector>
  </TitlesOfParts>
  <Company>consoft Infosolution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suporte</cp:lastModifiedBy>
  <cp:revision>195</cp:revision>
  <dcterms:created xsi:type="dcterms:W3CDTF">2009-04-12T23:48:46Z</dcterms:created>
  <dcterms:modified xsi:type="dcterms:W3CDTF">2014-08-28T23:12:35Z</dcterms:modified>
</cp:coreProperties>
</file>