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71" autoAdjust="0"/>
  </p:normalViewPr>
  <p:slideViewPr>
    <p:cSldViewPr>
      <p:cViewPr varScale="1">
        <p:scale>
          <a:sx n="100" d="100"/>
          <a:sy n="100" d="100"/>
        </p:scale>
        <p:origin x="-9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03/09/2014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03/09/2014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Diagrama </a:t>
            </a:r>
            <a:r>
              <a:rPr lang="pt-BR" i="1" smtClean="0">
                <a:solidFill>
                  <a:srgbClr val="003399"/>
                </a:solidFill>
              </a:rPr>
              <a:t>de Deployment</a:t>
            </a:r>
            <a:endParaRPr lang="pt-BR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Dispositivos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 nó que representa um recurso com capacidade de processamento onde artefatos podem ser implantados para execução</a:t>
            </a:r>
            <a:endParaRPr lang="pt-BR" dirty="0"/>
          </a:p>
        </p:txBody>
      </p:sp>
      <p:pic>
        <p:nvPicPr>
          <p:cNvPr id="6146" name="Picture 2" descr="Device is notated by a perspective view of a cube tagged with the keyword devi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9" y="4192433"/>
            <a:ext cx="1872057" cy="11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pplication server device depicted using custom ic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20" y="4093989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atabase server device depicted using custom ic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60" y="4093988"/>
            <a:ext cx="1238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obile smartphone device depicted using custom icon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30" y="4036837"/>
            <a:ext cx="952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Dispositivos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Servidores de Aplicação &lt;&lt;</a:t>
            </a:r>
            <a:r>
              <a:rPr lang="pt-BR" dirty="0" err="1" smtClean="0"/>
              <a:t>application</a:t>
            </a:r>
            <a:r>
              <a:rPr lang="pt-BR" dirty="0" smtClean="0"/>
              <a:t> server&gt;&gt;</a:t>
            </a:r>
          </a:p>
          <a:p>
            <a:pPr lvl="1"/>
            <a:r>
              <a:rPr lang="pt-BR" dirty="0" smtClean="0"/>
              <a:t>Estação de trabalho &lt;&lt;</a:t>
            </a:r>
            <a:r>
              <a:rPr lang="pt-BR" dirty="0" err="1" smtClean="0"/>
              <a:t>client</a:t>
            </a:r>
            <a:r>
              <a:rPr lang="pt-BR" dirty="0" smtClean="0"/>
              <a:t> workstation&gt;&gt;</a:t>
            </a:r>
          </a:p>
          <a:p>
            <a:pPr lvl="1"/>
            <a:r>
              <a:rPr lang="pt-BR" dirty="0" smtClean="0"/>
              <a:t>Celulares &lt;&lt;mobile </a:t>
            </a:r>
            <a:r>
              <a:rPr lang="pt-BR" dirty="0" err="1" smtClean="0"/>
              <a:t>device</a:t>
            </a:r>
            <a:r>
              <a:rPr lang="pt-BR" dirty="0" smtClean="0"/>
              <a:t>&gt;&gt;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23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Dispositivos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6146" name="Picture 2" descr="Device is notated by a perspective view of a cube tagged with the keyword devi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1" y="2967483"/>
            <a:ext cx="1872057" cy="11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pplication server device depicted using custom ic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32" y="2869039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atabase server device depicted using custom ic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2" y="2869038"/>
            <a:ext cx="1238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obile smartphone device depicted using custom icon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42" y="2811887"/>
            <a:ext cx="9525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2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Ambientes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 nó que representa um ambiente de execução para um conjunto de componentes</a:t>
            </a:r>
          </a:p>
          <a:p>
            <a:r>
              <a:rPr lang="pt-BR" dirty="0" smtClean="0"/>
              <a:t>Este nó possui um conjunto de serviços que permitem a execução de um tipo de componente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52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Ambientes de Execução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Sistema operacional &lt;&lt;OS&gt;&gt;</a:t>
            </a:r>
          </a:p>
          <a:p>
            <a:pPr lvl="1"/>
            <a:r>
              <a:rPr lang="pt-BR" dirty="0" smtClean="0"/>
              <a:t>SGBD &lt;&lt;</a:t>
            </a:r>
            <a:r>
              <a:rPr lang="pt-BR" dirty="0" err="1" smtClean="0"/>
              <a:t>database</a:t>
            </a:r>
            <a:r>
              <a:rPr lang="pt-BR" dirty="0" smtClean="0"/>
              <a:t> system&gt;&gt;</a:t>
            </a:r>
          </a:p>
          <a:p>
            <a:pPr lvl="1"/>
            <a:r>
              <a:rPr lang="pt-BR" dirty="0" smtClean="0"/>
              <a:t>Container J2EE &lt;&lt;J2EE Container&gt;&gt;</a:t>
            </a:r>
          </a:p>
          <a:p>
            <a:pPr lvl="1"/>
            <a:r>
              <a:rPr lang="pt-BR" dirty="0" smtClean="0"/>
              <a:t>Servidor Web &lt;&lt;Web Server&gt;&gt;</a:t>
            </a:r>
          </a:p>
          <a:p>
            <a:pPr lvl="1"/>
            <a:r>
              <a:rPr lang="pt-BR" dirty="0" smtClean="0"/>
              <a:t>Navegador Web &lt;&lt;Web </a:t>
            </a:r>
            <a:r>
              <a:rPr lang="pt-BR" dirty="0"/>
              <a:t>B</a:t>
            </a:r>
            <a:r>
              <a:rPr lang="pt-BR" dirty="0" smtClean="0"/>
              <a:t>rowser&gt;&gt;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96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Ambientes de Execução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8194" name="Picture 2" descr="Linux Operating System Execution Environm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4" y="3258749"/>
            <a:ext cx="2190878" cy="14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Oracle 10g DBMS Execution Environm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334" y="3154797"/>
            <a:ext cx="2666854" cy="14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1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400" dirty="0" smtClean="0">
                <a:latin typeface="+mj-lt"/>
              </a:rPr>
              <a:t>Elementos de comunicação</a:t>
            </a:r>
            <a:endParaRPr lang="pt-BR" sz="4400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É a associação entre dois nós que permite a comunicação entre eles.</a:t>
            </a:r>
          </a:p>
          <a:p>
            <a:r>
              <a:rPr lang="pt-BR" dirty="0" smtClean="0"/>
              <a:t>Comunicação entre:</a:t>
            </a:r>
          </a:p>
          <a:p>
            <a:pPr lvl="1"/>
            <a:r>
              <a:rPr lang="pt-BR" dirty="0" smtClean="0"/>
              <a:t>Dispositivos: conexão física entre os elementos</a:t>
            </a:r>
          </a:p>
          <a:p>
            <a:pPr lvl="1"/>
            <a:r>
              <a:rPr lang="pt-BR" dirty="0" smtClean="0"/>
              <a:t>Ambientes de Execução: protocolo de comunicação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30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Elementos de comunicação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12290" name="Picture 2" descr="Gigabit Ethernet as communication path between application and database serve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3533"/>
            <a:ext cx="4069020" cy="10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TCP/IP protocol as communication path between J2EE server and database syste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35" y="3243533"/>
            <a:ext cx="33337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0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Deployment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Descreve a alocação de um artefato dentro de um nó.</a:t>
            </a:r>
          </a:p>
          <a:p>
            <a:endParaRPr lang="pt-BR" dirty="0"/>
          </a:p>
        </p:txBody>
      </p:sp>
      <p:sp>
        <p:nvSpPr>
          <p:cNvPr id="4" name="AutoShape 2" descr="Deployment diagram shows deployed artifacts contained within a deployment target symbol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Deployment diagram shows deployed artifacts contained within a deployment target symbol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Deployment diagram shows deployed artifacts contained within a deployment target symbo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215480"/>
            <a:ext cx="19050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8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Deployment </a:t>
            </a:r>
            <a:endParaRPr lang="pt-BR" dirty="0"/>
          </a:p>
        </p:txBody>
      </p:sp>
      <p:pic>
        <p:nvPicPr>
          <p:cNvPr id="4098" name="Picture 2" descr="http://agilemodeling.com/images/models/deploymentDiagram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049" y="1412875"/>
            <a:ext cx="5303539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5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Faça o diagrama de </a:t>
            </a:r>
            <a:r>
              <a:rPr lang="pt-BR" dirty="0" err="1" smtClean="0"/>
              <a:t>deployment</a:t>
            </a:r>
            <a:r>
              <a:rPr lang="pt-BR" dirty="0" smtClean="0"/>
              <a:t> do seu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569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Deployment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Mostra como a arquitetura de um sistema será implementada em relação ao hardware.</a:t>
            </a:r>
          </a:p>
          <a:p>
            <a:r>
              <a:rPr lang="pt-BR" dirty="0" smtClean="0"/>
              <a:t>Composto por:</a:t>
            </a:r>
          </a:p>
          <a:p>
            <a:pPr lvl="1"/>
            <a:r>
              <a:rPr lang="pt-BR" dirty="0" smtClean="0"/>
              <a:t>Nós</a:t>
            </a:r>
          </a:p>
          <a:p>
            <a:pPr lvl="1"/>
            <a:r>
              <a:rPr lang="pt-BR" dirty="0" smtClean="0"/>
              <a:t>Artefatos</a:t>
            </a:r>
          </a:p>
          <a:p>
            <a:pPr lvl="1"/>
            <a:r>
              <a:rPr lang="pt-BR" dirty="0" smtClean="0"/>
              <a:t>Elementos de comunicação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50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Deployment </a:t>
            </a:r>
            <a:endParaRPr lang="pt-BR" dirty="0"/>
          </a:p>
        </p:txBody>
      </p:sp>
      <p:pic>
        <p:nvPicPr>
          <p:cNvPr id="4098" name="Picture 2" descr="http://agilemodeling.com/images/models/deploymentDiagram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049" y="1412875"/>
            <a:ext cx="5303539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2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Representam elementos que serão implantados em um ambiente de execução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Sempre são implantados em um nó.</a:t>
            </a:r>
          </a:p>
          <a:p>
            <a:r>
              <a:rPr lang="pt-BR" dirty="0" smtClean="0"/>
              <a:t>Possuem</a:t>
            </a:r>
          </a:p>
          <a:p>
            <a:pPr lvl="1"/>
            <a:r>
              <a:rPr lang="pt-BR" dirty="0" smtClean="0"/>
              <a:t>Propriedades</a:t>
            </a:r>
          </a:p>
          <a:p>
            <a:pPr lvl="1"/>
            <a:r>
              <a:rPr lang="pt-BR" dirty="0" smtClean="0"/>
              <a:t>Operações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78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 e seus estereótipos:</a:t>
            </a:r>
            <a:endParaRPr lang="pt-BR" dirty="0"/>
          </a:p>
          <a:p>
            <a:pPr lvl="1"/>
            <a:r>
              <a:rPr lang="pt-BR" dirty="0" smtClean="0"/>
              <a:t>Arquivo &lt;&lt;file&gt;&gt;</a:t>
            </a:r>
          </a:p>
          <a:p>
            <a:pPr lvl="1"/>
            <a:r>
              <a:rPr lang="pt-BR" dirty="0" smtClean="0"/>
              <a:t>Código fonte &lt;&lt;</a:t>
            </a:r>
            <a:r>
              <a:rPr lang="pt-BR" dirty="0" err="1" smtClean="0"/>
              <a:t>source</a:t>
            </a:r>
            <a:r>
              <a:rPr lang="pt-BR" dirty="0" smtClean="0"/>
              <a:t>&gt;&gt;</a:t>
            </a:r>
            <a:endParaRPr lang="pt-BR" dirty="0"/>
          </a:p>
          <a:p>
            <a:pPr lvl="1"/>
            <a:r>
              <a:rPr lang="pt-BR" dirty="0" smtClean="0"/>
              <a:t>Script &lt;&lt;script&gt;&gt;</a:t>
            </a:r>
            <a:endParaRPr lang="pt-BR" dirty="0"/>
          </a:p>
          <a:p>
            <a:pPr lvl="1"/>
            <a:r>
              <a:rPr lang="pt-BR" dirty="0"/>
              <a:t>Executável </a:t>
            </a:r>
            <a:r>
              <a:rPr lang="pt-BR" dirty="0" smtClean="0"/>
              <a:t>binário &lt;&lt;</a:t>
            </a:r>
            <a:r>
              <a:rPr lang="pt-BR" dirty="0" err="1" smtClean="0"/>
              <a:t>executable</a:t>
            </a:r>
            <a:r>
              <a:rPr lang="pt-BR" dirty="0" smtClean="0"/>
              <a:t>&gt;&gt;</a:t>
            </a:r>
            <a:endParaRPr lang="pt-BR" dirty="0"/>
          </a:p>
          <a:p>
            <a:pPr lvl="1"/>
            <a:r>
              <a:rPr lang="pt-BR" dirty="0" smtClean="0"/>
              <a:t>Script &lt;&lt;script&gt;&gt;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33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  <a:endParaRPr lang="pt-BR" dirty="0"/>
          </a:p>
        </p:txBody>
      </p:sp>
      <p:pic>
        <p:nvPicPr>
          <p:cNvPr id="4" name="Picture 2" descr="Artifact is presented using an ordinary class rectangle with the keyword artifac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24" y="3122893"/>
            <a:ext cx="2014310" cy="93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rtifact may be depicted by an ic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567" y="3066627"/>
            <a:ext cx="11430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0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  <a:endParaRPr lang="pt-BR" dirty="0"/>
          </a:p>
        </p:txBody>
      </p:sp>
      <p:pic>
        <p:nvPicPr>
          <p:cNvPr id="3076" name="Picture 4" descr="Deployment descriptor artifact for a component may be contained within the artifact that manifests that 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18" y="2687065"/>
            <a:ext cx="3666226" cy="19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pendency shown as dashed line with an open arrow-head directed from client artifact to supplier artifac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15055"/>
            <a:ext cx="3668638" cy="129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56290" y="45113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Dependência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61539" y="4652504"/>
            <a:ext cx="13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82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Nós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Representam </a:t>
            </a:r>
            <a:r>
              <a:rPr lang="pt-BR" dirty="0" smtClean="0"/>
              <a:t>recursos computacionais que </a:t>
            </a:r>
            <a:r>
              <a:rPr lang="pt-BR" dirty="0"/>
              <a:t>servirão como elementos de execução </a:t>
            </a:r>
            <a:r>
              <a:rPr lang="pt-BR" dirty="0" smtClean="0"/>
              <a:t>de um artefato</a:t>
            </a:r>
          </a:p>
          <a:p>
            <a:r>
              <a:rPr lang="pt-BR" dirty="0" smtClean="0"/>
              <a:t>É onde são implantados os artefatos e de forma indireto os pacotes</a:t>
            </a:r>
          </a:p>
          <a:p>
            <a:r>
              <a:rPr lang="pt-BR" dirty="0" smtClean="0"/>
              <a:t>São conectados por linhas de comunicação</a:t>
            </a:r>
          </a:p>
          <a:p>
            <a:r>
              <a:rPr lang="pt-BR" dirty="0" smtClean="0"/>
              <a:t>Especializações</a:t>
            </a:r>
          </a:p>
          <a:p>
            <a:pPr lvl="1"/>
            <a:r>
              <a:rPr lang="pt-BR" dirty="0" smtClean="0"/>
              <a:t>Dispositivos</a:t>
            </a:r>
          </a:p>
          <a:p>
            <a:pPr lvl="1"/>
            <a:r>
              <a:rPr lang="pt-BR" dirty="0" smtClean="0"/>
              <a:t>Ambientes de execução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91889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315</Words>
  <Application>Microsoft Office PowerPoint</Application>
  <PresentationFormat>Apresentação na tela (4:3)</PresentationFormat>
  <Paragraphs>70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modelo_powerpoint_fit</vt:lpstr>
      <vt:lpstr>Apresentação do PowerPoint</vt:lpstr>
      <vt:lpstr>Apresentação do PowerPoint</vt:lpstr>
      <vt:lpstr>Diagrama de Deployment </vt:lpstr>
      <vt:lpstr>Diagrama de Deployment </vt:lpstr>
      <vt:lpstr>Artefatos</vt:lpstr>
      <vt:lpstr>Artefatos</vt:lpstr>
      <vt:lpstr>Artefatos</vt:lpstr>
      <vt:lpstr>Artefatos</vt:lpstr>
      <vt:lpstr>Nós</vt:lpstr>
      <vt:lpstr>Dispositivos</vt:lpstr>
      <vt:lpstr>Dispositivos</vt:lpstr>
      <vt:lpstr>Dispositivos</vt:lpstr>
      <vt:lpstr>Ambientes de Execução</vt:lpstr>
      <vt:lpstr>Ambientes de Execução</vt:lpstr>
      <vt:lpstr>Ambientes de Execução</vt:lpstr>
      <vt:lpstr>Elementos de comunicação</vt:lpstr>
      <vt:lpstr>Elementos de comunicação</vt:lpstr>
      <vt:lpstr>Deployment</vt:lpstr>
      <vt:lpstr>Diagrama de Deployment 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Administrador</cp:lastModifiedBy>
  <cp:revision>134</cp:revision>
  <dcterms:created xsi:type="dcterms:W3CDTF">2012-09-13T19:43:42Z</dcterms:created>
  <dcterms:modified xsi:type="dcterms:W3CDTF">2014-09-03T22:22:39Z</dcterms:modified>
</cp:coreProperties>
</file>