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5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0" autoAdjust="0"/>
    <p:restoredTop sz="94671" autoAdjust="0"/>
  </p:normalViewPr>
  <p:slideViewPr>
    <p:cSldViewPr>
      <p:cViewPr varScale="1">
        <p:scale>
          <a:sx n="100" d="100"/>
          <a:sy n="100" d="100"/>
        </p:scale>
        <p:origin x="-9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03/09/2014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03/09/2014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i="1" dirty="0" smtClean="0">
                <a:solidFill>
                  <a:srgbClr val="003399"/>
                </a:solidFill>
              </a:rPr>
              <a:t>Diagrama </a:t>
            </a:r>
            <a:r>
              <a:rPr lang="pt-BR" i="1" smtClean="0">
                <a:solidFill>
                  <a:srgbClr val="003399"/>
                </a:solidFill>
              </a:rPr>
              <a:t>de Pacotes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Faça o diagrama de pacotes do seu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70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Mostra a estrutura das camadas da aplicação e seus pacotes.</a:t>
            </a:r>
          </a:p>
          <a:p>
            <a:r>
              <a:rPr lang="pt-BR" dirty="0" smtClean="0"/>
              <a:t>Composto por:</a:t>
            </a:r>
          </a:p>
          <a:p>
            <a:pPr lvl="1"/>
            <a:r>
              <a:rPr lang="pt-BR" dirty="0" smtClean="0"/>
              <a:t>Camadas</a:t>
            </a:r>
          </a:p>
          <a:p>
            <a:pPr lvl="1"/>
            <a:r>
              <a:rPr lang="pt-BR" dirty="0" smtClean="0"/>
              <a:t>Pacotes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23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endParaRPr lang="pt-BR" dirty="0"/>
          </a:p>
        </p:txBody>
      </p:sp>
      <p:pic>
        <p:nvPicPr>
          <p:cNvPr id="2050" name="Picture 2" descr="Model could be notated as a package with the keyword «model»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120231"/>
            <a:ext cx="2667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1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Modelo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UML model diagram elements - model, package, dependency, impor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99" y="1505181"/>
            <a:ext cx="4507460" cy="46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29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Faça o diagrama de modelo do seu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47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Mostra a estrutura de pacotes da aplicação e suas dependências.</a:t>
            </a:r>
          </a:p>
          <a:p>
            <a:r>
              <a:rPr lang="pt-BR" dirty="0" smtClean="0"/>
              <a:t>Composto por:</a:t>
            </a:r>
          </a:p>
          <a:p>
            <a:pPr lvl="1"/>
            <a:r>
              <a:rPr lang="pt-BR" dirty="0" smtClean="0"/>
              <a:t>Pacotes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43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Pacotes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 descr="UML package diagram elements - package, import, access, use, mer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35" y="1560308"/>
            <a:ext cx="7332529" cy="460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9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Pacotes são elementos semanticamente relacionados e que mudam juntos, que recebem um nome.</a:t>
            </a:r>
          </a:p>
          <a:p>
            <a:r>
              <a:rPr lang="pt-BR" dirty="0" smtClean="0"/>
              <a:t>Os elementos de um pacote, são alterados e excluídos de forma conjunta ao próprio pacote.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80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2050" name="Picture 2" descr="Package shown as a rectangle with a small tab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8593"/>
            <a:ext cx="12382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ckage members shown within the package rectang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54" y="2858593"/>
            <a:ext cx="25717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ibility of a package element may be public or privat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02" y="2858593"/>
            <a:ext cx="13335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4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Elementos de um 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Os seguintes elementos podem estar contidos em um pacote</a:t>
            </a:r>
          </a:p>
          <a:p>
            <a:pPr lvl="1"/>
            <a:r>
              <a:rPr lang="pt-BR" dirty="0" err="1" smtClean="0"/>
              <a:t>Type</a:t>
            </a:r>
            <a:endParaRPr lang="pt-BR" dirty="0" smtClean="0"/>
          </a:p>
          <a:p>
            <a:pPr lvl="1"/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Caso de Uso</a:t>
            </a:r>
          </a:p>
          <a:p>
            <a:pPr lvl="1"/>
            <a:r>
              <a:rPr lang="pt-BR" dirty="0" smtClean="0"/>
              <a:t>Componente</a:t>
            </a:r>
          </a:p>
          <a:p>
            <a:pPr lvl="1"/>
            <a:r>
              <a:rPr lang="pt-BR" dirty="0" smtClean="0"/>
              <a:t>Pacote</a:t>
            </a:r>
          </a:p>
          <a:p>
            <a:pPr lvl="1"/>
            <a:r>
              <a:rPr lang="pt-BR" dirty="0" smtClean="0"/>
              <a:t>Dependência</a:t>
            </a:r>
          </a:p>
          <a:p>
            <a:pPr lvl="1"/>
            <a:r>
              <a:rPr lang="pt-BR" dirty="0" smtClean="0"/>
              <a:t>Evento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76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Relacionamento entre Pacotes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seguintes relacionamentos podem ocorrer entre pacotes:</a:t>
            </a:r>
          </a:p>
          <a:p>
            <a:pPr lvl="1"/>
            <a:r>
              <a:rPr lang="pt-BR" dirty="0" smtClean="0"/>
              <a:t>Importação/Importe</a:t>
            </a:r>
          </a:p>
          <a:p>
            <a:pPr lvl="1"/>
            <a:r>
              <a:rPr lang="pt-BR" dirty="0" smtClean="0"/>
              <a:t>Uso/Use</a:t>
            </a:r>
          </a:p>
          <a:p>
            <a:pPr lvl="1"/>
            <a:r>
              <a:rPr lang="pt-BR" dirty="0" smtClean="0"/>
              <a:t>Merge/</a:t>
            </a:r>
            <a:r>
              <a:rPr lang="pt-BR" dirty="0" err="1" smtClean="0"/>
              <a:t>Extends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10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Pacotes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 descr="UML package diagram elements - package, import, access, use, mer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35" y="1560308"/>
            <a:ext cx="7332529" cy="460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20481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157</Words>
  <Application>Microsoft Office PowerPoint</Application>
  <PresentationFormat>Apresentação na tela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modelo_powerpoint_fit</vt:lpstr>
      <vt:lpstr>Apresentação do PowerPoint</vt:lpstr>
      <vt:lpstr>Apresentação do PowerPoint</vt:lpstr>
      <vt:lpstr>Diagrama de Pacotes</vt:lpstr>
      <vt:lpstr>Diagrama de Pacotes</vt:lpstr>
      <vt:lpstr>Pacotes</vt:lpstr>
      <vt:lpstr>Pacotes</vt:lpstr>
      <vt:lpstr>Elementos de um Pacotes</vt:lpstr>
      <vt:lpstr>Relacionamento entre Pacotes</vt:lpstr>
      <vt:lpstr>Diagrama de Pacotes</vt:lpstr>
      <vt:lpstr>Exercício</vt:lpstr>
      <vt:lpstr>Diagrama de Modelo</vt:lpstr>
      <vt:lpstr>Diagrama de Modelo</vt:lpstr>
      <vt:lpstr>Diagrama de Modelo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Administrador</cp:lastModifiedBy>
  <cp:revision>134</cp:revision>
  <dcterms:created xsi:type="dcterms:W3CDTF">2012-09-13T19:43:42Z</dcterms:created>
  <dcterms:modified xsi:type="dcterms:W3CDTF">2014-09-03T23:49:51Z</dcterms:modified>
</cp:coreProperties>
</file>