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6" r:id="rId4"/>
    <p:sldId id="288" r:id="rId5"/>
    <p:sldId id="295" r:id="rId6"/>
    <p:sldId id="283" r:id="rId7"/>
    <p:sldId id="292" r:id="rId8"/>
    <p:sldId id="291" r:id="rId9"/>
    <p:sldId id="298" r:id="rId10"/>
    <p:sldId id="293" r:id="rId11"/>
    <p:sldId id="294" r:id="rId12"/>
    <p:sldId id="297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96"/>
            <p14:sldId id="288"/>
            <p14:sldId id="295"/>
            <p14:sldId id="283"/>
            <p14:sldId id="292"/>
            <p14:sldId id="291"/>
            <p14:sldId id="298"/>
            <p14:sldId id="293"/>
            <p14:sldId id="294"/>
            <p14:sldId id="29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702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D328-98C5-4182-9EFD-7C06DAE79A0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Preencher matriz de relacionamento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Relacionamentos podem ser</a:t>
            </a:r>
          </a:p>
          <a:p>
            <a:pPr marL="742950" lvl="2" indent="-342900"/>
            <a:r>
              <a:rPr lang="pt-BR" dirty="0" smtClean="0"/>
              <a:t>Fraco (1)</a:t>
            </a:r>
          </a:p>
          <a:p>
            <a:pPr marL="742950" lvl="2" indent="-342900"/>
            <a:r>
              <a:rPr lang="pt-BR" dirty="0" smtClean="0"/>
              <a:t>Moderado (3)</a:t>
            </a:r>
          </a:p>
          <a:p>
            <a:pPr marL="742950" lvl="2" indent="-342900"/>
            <a:r>
              <a:rPr lang="pt-BR" dirty="0" smtClean="0"/>
              <a:t>Forte (9)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Requisitos X Características técnicas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Quanto maior a importância relativa, maior importância para a qualidade do produto para o cliente.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Avaliar ranking das importâncias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Avaliar ranking das importâncias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Apliquem o QFD Simplificado no projeto de vocês.</a:t>
            </a:r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Priorizar necessidades dos clientes</a:t>
            </a:r>
          </a:p>
          <a:p>
            <a:r>
              <a:rPr lang="pt-BR" sz="2800" dirty="0" smtClean="0"/>
              <a:t>Transformar necessidades em características e especificações</a:t>
            </a:r>
          </a:p>
          <a:p>
            <a:r>
              <a:rPr lang="pt-BR" sz="2800" dirty="0" smtClean="0"/>
              <a:t>Desenvolver e entregar produtos de qualidade</a:t>
            </a:r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que vamos colocar no produto? </a:t>
            </a:r>
          </a:p>
          <a:p>
            <a:r>
              <a:rPr lang="pt-BR" sz="2800" dirty="0" smtClean="0"/>
              <a:t>Qual a importância de um requisito para o cliente?</a:t>
            </a:r>
          </a:p>
          <a:p>
            <a:r>
              <a:rPr lang="pt-BR" sz="2800" dirty="0" smtClean="0"/>
              <a:t>O quão difícil é obter um requisito?</a:t>
            </a:r>
          </a:p>
          <a:p>
            <a:r>
              <a:rPr lang="pt-BR" sz="2800" dirty="0" smtClean="0"/>
              <a:t>Quais as características do produto são mais importantes?</a:t>
            </a:r>
          </a:p>
          <a:p>
            <a:r>
              <a:rPr lang="pt-BR" sz="2800" dirty="0" smtClean="0"/>
              <a:t>Qual produto é melhor do ponto de vista do cliente?</a:t>
            </a:r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Responde..</a:t>
            </a:r>
            <a:endParaRPr lang="pt-BR" dirty="0"/>
          </a:p>
        </p:txBody>
      </p:sp>
      <p:sp>
        <p:nvSpPr>
          <p:cNvPr id="11" name="SMARTPenAnnotation11"/>
          <p:cNvSpPr/>
          <p:nvPr/>
        </p:nvSpPr>
        <p:spPr>
          <a:xfrm>
            <a:off x="787162" y="4277320"/>
            <a:ext cx="6838792" cy="258541"/>
          </a:xfrm>
          <a:custGeom>
            <a:avLst/>
            <a:gdLst/>
            <a:ahLst/>
            <a:cxnLst/>
            <a:rect l="0" t="0" r="0" b="0"/>
            <a:pathLst>
              <a:path w="6838792" h="258541">
                <a:moveTo>
                  <a:pt x="16509" y="160734"/>
                </a:moveTo>
                <a:lnTo>
                  <a:pt x="8821" y="160734"/>
                </a:lnTo>
                <a:lnTo>
                  <a:pt x="0" y="153046"/>
                </a:lnTo>
                <a:lnTo>
                  <a:pt x="542" y="151640"/>
                </a:lnTo>
                <a:lnTo>
                  <a:pt x="3791" y="147432"/>
                </a:lnTo>
                <a:lnTo>
                  <a:pt x="7038" y="145913"/>
                </a:lnTo>
                <a:lnTo>
                  <a:pt x="15938" y="144225"/>
                </a:lnTo>
                <a:lnTo>
                  <a:pt x="89057" y="135860"/>
                </a:lnTo>
                <a:lnTo>
                  <a:pt x="285882" y="131314"/>
                </a:lnTo>
                <a:lnTo>
                  <a:pt x="490054" y="125179"/>
                </a:lnTo>
                <a:lnTo>
                  <a:pt x="1073745" y="116089"/>
                </a:lnTo>
                <a:lnTo>
                  <a:pt x="1264261" y="108397"/>
                </a:lnTo>
                <a:lnTo>
                  <a:pt x="1558384" y="107189"/>
                </a:lnTo>
                <a:lnTo>
                  <a:pt x="1771993" y="104211"/>
                </a:lnTo>
                <a:lnTo>
                  <a:pt x="1918801" y="112711"/>
                </a:lnTo>
                <a:lnTo>
                  <a:pt x="2148013" y="116782"/>
                </a:lnTo>
                <a:lnTo>
                  <a:pt x="2415966" y="127092"/>
                </a:lnTo>
                <a:lnTo>
                  <a:pt x="2603972" y="139180"/>
                </a:lnTo>
                <a:lnTo>
                  <a:pt x="2791988" y="147129"/>
                </a:lnTo>
                <a:lnTo>
                  <a:pt x="3123630" y="172674"/>
                </a:lnTo>
                <a:lnTo>
                  <a:pt x="3231075" y="181580"/>
                </a:lnTo>
                <a:lnTo>
                  <a:pt x="3267827" y="185545"/>
                </a:lnTo>
                <a:lnTo>
                  <a:pt x="3343058" y="195244"/>
                </a:lnTo>
                <a:lnTo>
                  <a:pt x="3488331" y="205364"/>
                </a:lnTo>
                <a:lnTo>
                  <a:pt x="3522674" y="209339"/>
                </a:lnTo>
                <a:lnTo>
                  <a:pt x="3590930" y="217063"/>
                </a:lnTo>
                <a:lnTo>
                  <a:pt x="3695303" y="223395"/>
                </a:lnTo>
                <a:lnTo>
                  <a:pt x="3729116" y="227313"/>
                </a:lnTo>
                <a:lnTo>
                  <a:pt x="3762573" y="231909"/>
                </a:lnTo>
                <a:lnTo>
                  <a:pt x="3831497" y="239662"/>
                </a:lnTo>
                <a:lnTo>
                  <a:pt x="3934592" y="246959"/>
                </a:lnTo>
                <a:lnTo>
                  <a:pt x="4071947" y="254165"/>
                </a:lnTo>
                <a:lnTo>
                  <a:pt x="4260161" y="258540"/>
                </a:lnTo>
                <a:lnTo>
                  <a:pt x="4460298" y="257944"/>
                </a:lnTo>
                <a:lnTo>
                  <a:pt x="4616818" y="249864"/>
                </a:lnTo>
                <a:lnTo>
                  <a:pt x="4741886" y="242451"/>
                </a:lnTo>
                <a:lnTo>
                  <a:pt x="4816407" y="236761"/>
                </a:lnTo>
                <a:lnTo>
                  <a:pt x="4965207" y="220146"/>
                </a:lnTo>
                <a:lnTo>
                  <a:pt x="5034932" y="211300"/>
                </a:lnTo>
                <a:lnTo>
                  <a:pt x="5155886" y="203516"/>
                </a:lnTo>
                <a:lnTo>
                  <a:pt x="5221295" y="195900"/>
                </a:lnTo>
                <a:lnTo>
                  <a:pt x="5264638" y="189262"/>
                </a:lnTo>
                <a:lnTo>
                  <a:pt x="5287309" y="184714"/>
                </a:lnTo>
                <a:lnTo>
                  <a:pt x="5310360" y="179697"/>
                </a:lnTo>
                <a:lnTo>
                  <a:pt x="5375986" y="172637"/>
                </a:lnTo>
                <a:lnTo>
                  <a:pt x="5421033" y="165693"/>
                </a:lnTo>
                <a:lnTo>
                  <a:pt x="5444158" y="161064"/>
                </a:lnTo>
                <a:lnTo>
                  <a:pt x="5488373" y="153274"/>
                </a:lnTo>
                <a:lnTo>
                  <a:pt x="5573350" y="140189"/>
                </a:lnTo>
                <a:lnTo>
                  <a:pt x="5593327" y="136123"/>
                </a:lnTo>
                <a:lnTo>
                  <a:pt x="5612599" y="131429"/>
                </a:lnTo>
                <a:lnTo>
                  <a:pt x="5631400" y="126314"/>
                </a:lnTo>
                <a:lnTo>
                  <a:pt x="5650879" y="121913"/>
                </a:lnTo>
                <a:lnTo>
                  <a:pt x="5691044" y="114376"/>
                </a:lnTo>
                <a:lnTo>
                  <a:pt x="5767282" y="101453"/>
                </a:lnTo>
                <a:lnTo>
                  <a:pt x="5868830" y="86353"/>
                </a:lnTo>
                <a:lnTo>
                  <a:pt x="5965596" y="78510"/>
                </a:lnTo>
                <a:lnTo>
                  <a:pt x="6104905" y="67110"/>
                </a:lnTo>
                <a:lnTo>
                  <a:pt x="6192990" y="60468"/>
                </a:lnTo>
                <a:lnTo>
                  <a:pt x="6276027" y="53493"/>
                </a:lnTo>
                <a:lnTo>
                  <a:pt x="6323899" y="46718"/>
                </a:lnTo>
                <a:lnTo>
                  <a:pt x="6375344" y="39419"/>
                </a:lnTo>
                <a:lnTo>
                  <a:pt x="6463862" y="31465"/>
                </a:lnTo>
                <a:lnTo>
                  <a:pt x="6512617" y="23434"/>
                </a:lnTo>
                <a:lnTo>
                  <a:pt x="6578818" y="15948"/>
                </a:lnTo>
                <a:lnTo>
                  <a:pt x="6625962" y="9853"/>
                </a:lnTo>
                <a:lnTo>
                  <a:pt x="6694141" y="6338"/>
                </a:lnTo>
                <a:lnTo>
                  <a:pt x="6724825" y="1878"/>
                </a:lnTo>
                <a:lnTo>
                  <a:pt x="6838791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Deployment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Clássico</a:t>
            </a:r>
          </a:p>
          <a:p>
            <a:pPr lvl="1"/>
            <a:r>
              <a:rPr lang="pt-BR" sz="2400" dirty="0" smtClean="0"/>
              <a:t>Leva em conta os concorrentes</a:t>
            </a:r>
          </a:p>
          <a:p>
            <a:r>
              <a:rPr lang="pt-BR" sz="2800" dirty="0" smtClean="0"/>
              <a:t>Simplificado</a:t>
            </a:r>
          </a:p>
          <a:p>
            <a:pPr lvl="1"/>
            <a:r>
              <a:rPr lang="pt-BR" sz="2400" dirty="0" smtClean="0"/>
              <a:t>Não leva em conta os concorrentes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House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Quality</a:t>
            </a:r>
            <a:endParaRPr lang="pt-BR" dirty="0"/>
          </a:p>
        </p:txBody>
      </p:sp>
      <p:sp>
        <p:nvSpPr>
          <p:cNvPr id="8" name="SMARTPenAnnotation0"/>
          <p:cNvSpPr/>
          <p:nvPr/>
        </p:nvSpPr>
        <p:spPr>
          <a:xfrm>
            <a:off x="3705821" y="919757"/>
            <a:ext cx="2160984" cy="60688"/>
          </a:xfrm>
          <a:custGeom>
            <a:avLst/>
            <a:gdLst/>
            <a:ahLst/>
            <a:cxnLst/>
            <a:rect l="0" t="0" r="0" b="0"/>
            <a:pathLst>
              <a:path w="2160984" h="60688">
                <a:moveTo>
                  <a:pt x="8929" y="0"/>
                </a:moveTo>
                <a:lnTo>
                  <a:pt x="367" y="0"/>
                </a:lnTo>
                <a:lnTo>
                  <a:pt x="244" y="993"/>
                </a:lnTo>
                <a:lnTo>
                  <a:pt x="162" y="2646"/>
                </a:lnTo>
                <a:lnTo>
                  <a:pt x="2" y="8821"/>
                </a:lnTo>
                <a:lnTo>
                  <a:pt x="0" y="13638"/>
                </a:lnTo>
                <a:lnTo>
                  <a:pt x="991" y="15045"/>
                </a:lnTo>
                <a:lnTo>
                  <a:pt x="2645" y="15983"/>
                </a:lnTo>
                <a:lnTo>
                  <a:pt x="4740" y="16609"/>
                </a:lnTo>
                <a:lnTo>
                  <a:pt x="7128" y="18018"/>
                </a:lnTo>
                <a:lnTo>
                  <a:pt x="9713" y="19950"/>
                </a:lnTo>
                <a:lnTo>
                  <a:pt x="12428" y="22230"/>
                </a:lnTo>
                <a:lnTo>
                  <a:pt x="15230" y="22757"/>
                </a:lnTo>
                <a:lnTo>
                  <a:pt x="18091" y="22117"/>
                </a:lnTo>
                <a:lnTo>
                  <a:pt x="20990" y="20698"/>
                </a:lnTo>
                <a:lnTo>
                  <a:pt x="22922" y="20744"/>
                </a:lnTo>
                <a:lnTo>
                  <a:pt x="24211" y="21767"/>
                </a:lnTo>
                <a:lnTo>
                  <a:pt x="25070" y="23441"/>
                </a:lnTo>
                <a:lnTo>
                  <a:pt x="27627" y="24557"/>
                </a:lnTo>
                <a:lnTo>
                  <a:pt x="43343" y="26348"/>
                </a:lnTo>
                <a:lnTo>
                  <a:pt x="65407" y="26764"/>
                </a:lnTo>
                <a:lnTo>
                  <a:pt x="69401" y="27764"/>
                </a:lnTo>
                <a:lnTo>
                  <a:pt x="74048" y="29424"/>
                </a:lnTo>
                <a:lnTo>
                  <a:pt x="79131" y="31522"/>
                </a:lnTo>
                <a:lnTo>
                  <a:pt x="83511" y="32921"/>
                </a:lnTo>
                <a:lnTo>
                  <a:pt x="91024" y="34476"/>
                </a:lnTo>
                <a:lnTo>
                  <a:pt x="94417" y="35882"/>
                </a:lnTo>
                <a:lnTo>
                  <a:pt x="97671" y="37812"/>
                </a:lnTo>
                <a:lnTo>
                  <a:pt x="100832" y="40091"/>
                </a:lnTo>
                <a:lnTo>
                  <a:pt x="104924" y="41610"/>
                </a:lnTo>
                <a:lnTo>
                  <a:pt x="114762" y="43298"/>
                </a:lnTo>
                <a:lnTo>
                  <a:pt x="175738" y="44638"/>
                </a:lnTo>
                <a:lnTo>
                  <a:pt x="182643" y="45634"/>
                </a:lnTo>
                <a:lnTo>
                  <a:pt x="190222" y="47290"/>
                </a:lnTo>
                <a:lnTo>
                  <a:pt x="198252" y="49386"/>
                </a:lnTo>
                <a:lnTo>
                  <a:pt x="205589" y="49791"/>
                </a:lnTo>
                <a:lnTo>
                  <a:pt x="212466" y="49069"/>
                </a:lnTo>
                <a:lnTo>
                  <a:pt x="219034" y="47596"/>
                </a:lnTo>
                <a:lnTo>
                  <a:pt x="231624" y="45959"/>
                </a:lnTo>
                <a:lnTo>
                  <a:pt x="294013" y="44700"/>
                </a:lnTo>
                <a:lnTo>
                  <a:pt x="360233" y="43658"/>
                </a:lnTo>
                <a:lnTo>
                  <a:pt x="368147" y="42004"/>
                </a:lnTo>
                <a:lnTo>
                  <a:pt x="376399" y="39909"/>
                </a:lnTo>
                <a:lnTo>
                  <a:pt x="393507" y="40227"/>
                </a:lnTo>
                <a:lnTo>
                  <a:pt x="402236" y="41701"/>
                </a:lnTo>
                <a:lnTo>
                  <a:pt x="419872" y="43339"/>
                </a:lnTo>
                <a:lnTo>
                  <a:pt x="486953" y="44572"/>
                </a:lnTo>
                <a:lnTo>
                  <a:pt x="576131" y="44647"/>
                </a:lnTo>
                <a:lnTo>
                  <a:pt x="587485" y="45640"/>
                </a:lnTo>
                <a:lnTo>
                  <a:pt x="599023" y="47294"/>
                </a:lnTo>
                <a:lnTo>
                  <a:pt x="610685" y="49389"/>
                </a:lnTo>
                <a:lnTo>
                  <a:pt x="621435" y="50785"/>
                </a:lnTo>
                <a:lnTo>
                  <a:pt x="641318" y="52337"/>
                </a:lnTo>
                <a:lnTo>
                  <a:pt x="704153" y="53415"/>
                </a:lnTo>
                <a:lnTo>
                  <a:pt x="765797" y="54549"/>
                </a:lnTo>
                <a:lnTo>
                  <a:pt x="779414" y="56210"/>
                </a:lnTo>
                <a:lnTo>
                  <a:pt x="793453" y="58309"/>
                </a:lnTo>
                <a:lnTo>
                  <a:pt x="806781" y="59709"/>
                </a:lnTo>
                <a:lnTo>
                  <a:pt x="845492" y="60687"/>
                </a:lnTo>
                <a:lnTo>
                  <a:pt x="859333" y="59309"/>
                </a:lnTo>
                <a:lnTo>
                  <a:pt x="873521" y="57399"/>
                </a:lnTo>
                <a:lnTo>
                  <a:pt x="887941" y="56126"/>
                </a:lnTo>
                <a:lnTo>
                  <a:pt x="930945" y="54333"/>
                </a:lnTo>
                <a:lnTo>
                  <a:pt x="970256" y="52810"/>
                </a:lnTo>
                <a:lnTo>
                  <a:pt x="984181" y="51082"/>
                </a:lnTo>
                <a:lnTo>
                  <a:pt x="998424" y="48937"/>
                </a:lnTo>
                <a:lnTo>
                  <a:pt x="1012882" y="47508"/>
                </a:lnTo>
                <a:lnTo>
                  <a:pt x="1042174" y="45920"/>
                </a:lnTo>
                <a:lnTo>
                  <a:pt x="1086556" y="45025"/>
                </a:lnTo>
                <a:lnTo>
                  <a:pt x="1101401" y="43908"/>
                </a:lnTo>
                <a:lnTo>
                  <a:pt x="1116260" y="42170"/>
                </a:lnTo>
                <a:lnTo>
                  <a:pt x="1131126" y="40020"/>
                </a:lnTo>
                <a:lnTo>
                  <a:pt x="1145997" y="38586"/>
                </a:lnTo>
                <a:lnTo>
                  <a:pt x="1175751" y="36993"/>
                </a:lnTo>
                <a:lnTo>
                  <a:pt x="1190631" y="35576"/>
                </a:lnTo>
                <a:lnTo>
                  <a:pt x="1205511" y="33640"/>
                </a:lnTo>
                <a:lnTo>
                  <a:pt x="1220393" y="31356"/>
                </a:lnTo>
                <a:lnTo>
                  <a:pt x="1235274" y="29834"/>
                </a:lnTo>
                <a:lnTo>
                  <a:pt x="1265039" y="28142"/>
                </a:lnTo>
                <a:lnTo>
                  <a:pt x="1304946" y="27190"/>
                </a:lnTo>
                <a:lnTo>
                  <a:pt x="1319425" y="26065"/>
                </a:lnTo>
                <a:lnTo>
                  <a:pt x="1335030" y="24322"/>
                </a:lnTo>
                <a:lnTo>
                  <a:pt x="1351387" y="22168"/>
                </a:lnTo>
                <a:lnTo>
                  <a:pt x="1367253" y="20732"/>
                </a:lnTo>
                <a:lnTo>
                  <a:pt x="1398110" y="19136"/>
                </a:lnTo>
                <a:lnTo>
                  <a:pt x="1458342" y="18112"/>
                </a:lnTo>
                <a:lnTo>
                  <a:pt x="1921203" y="17860"/>
                </a:lnTo>
                <a:lnTo>
                  <a:pt x="1932669" y="18852"/>
                </a:lnTo>
                <a:lnTo>
                  <a:pt x="1943289" y="20506"/>
                </a:lnTo>
                <a:lnTo>
                  <a:pt x="1953346" y="22600"/>
                </a:lnTo>
                <a:lnTo>
                  <a:pt x="1964019" y="23997"/>
                </a:lnTo>
                <a:lnTo>
                  <a:pt x="1986462" y="25548"/>
                </a:lnTo>
                <a:lnTo>
                  <a:pt x="2052551" y="26717"/>
                </a:lnTo>
                <a:lnTo>
                  <a:pt x="2160983" y="267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QFD Simplificado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 do Cliente</a:t>
            </a:r>
            <a:endParaRPr lang="pt-BR" sz="2400" dirty="0" smtClean="0"/>
          </a:p>
          <a:p>
            <a:r>
              <a:rPr lang="pt-BR" sz="2800" dirty="0" smtClean="0"/>
              <a:t>Características Técnicas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Requisitos X Características técnicas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Avaliar ranking das importâncias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Obter requisitos (*)</a:t>
            </a:r>
          </a:p>
          <a:p>
            <a:pPr lvl="1"/>
            <a:r>
              <a:rPr lang="pt-BR" sz="2400" dirty="0" smtClean="0"/>
              <a:t>Voz do cliente</a:t>
            </a:r>
          </a:p>
          <a:p>
            <a:r>
              <a:rPr lang="pt-BR" sz="2800" dirty="0" smtClean="0"/>
              <a:t>Definir importância para o cliente de 1 a 5</a:t>
            </a:r>
          </a:p>
          <a:p>
            <a:pPr lvl="1"/>
            <a:r>
              <a:rPr lang="pt-BR" sz="2400" dirty="0" smtClean="0"/>
              <a:t>Necessário se for fácil (1)</a:t>
            </a:r>
          </a:p>
          <a:p>
            <a:pPr lvl="1"/>
            <a:r>
              <a:rPr lang="pt-BR" sz="2400" dirty="0" smtClean="0"/>
              <a:t>É legal ter, mas não é necessário (2)</a:t>
            </a:r>
          </a:p>
          <a:p>
            <a:pPr lvl="1"/>
            <a:r>
              <a:rPr lang="pt-BR" sz="2400" dirty="0" smtClean="0"/>
              <a:t>Altamente desejável (3)</a:t>
            </a:r>
          </a:p>
          <a:p>
            <a:pPr lvl="1"/>
            <a:r>
              <a:rPr lang="pt-BR" sz="2400" dirty="0" smtClean="0"/>
              <a:t>Muito importante (4)</a:t>
            </a:r>
          </a:p>
          <a:p>
            <a:pPr lvl="1"/>
            <a:r>
              <a:rPr lang="pt-BR" sz="2400" dirty="0" smtClean="0"/>
              <a:t>Crítico/Obrigatório (5)</a:t>
            </a:r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Obter características técnicas</a:t>
            </a:r>
          </a:p>
          <a:p>
            <a:pPr marL="742950" lvl="2" indent="-342900"/>
            <a:r>
              <a:rPr lang="pt-BR" dirty="0" smtClean="0"/>
              <a:t>Formas de mensurar requisitos do cliente</a:t>
            </a:r>
          </a:p>
          <a:p>
            <a:r>
              <a:rPr lang="pt-BR" sz="2800" dirty="0" smtClean="0"/>
              <a:t>Definir valor atual</a:t>
            </a:r>
          </a:p>
          <a:p>
            <a:r>
              <a:rPr lang="pt-BR" sz="2800" dirty="0" smtClean="0"/>
              <a:t>Definir valor desejado</a:t>
            </a:r>
          </a:p>
          <a:p>
            <a:pPr marL="742950" lvl="2" indent="-342900"/>
            <a:r>
              <a:rPr lang="pt-BR" dirty="0" smtClean="0"/>
              <a:t>Definir com o cliente os valores desejados para cada um do itens.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Características Técnicas</a:t>
            </a:r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2" indent="-342900"/>
            <a:r>
              <a:rPr lang="pt-BR" sz="2800" dirty="0" smtClean="0"/>
              <a:t>Definir dificuldade em alcançar</a:t>
            </a:r>
          </a:p>
          <a:p>
            <a:pPr marL="800100" lvl="3" indent="-342900"/>
            <a:r>
              <a:rPr lang="pt-BR" dirty="0" smtClean="0"/>
              <a:t>Pode ser facilmente desenvolvido com a tecnologia atual (1)</a:t>
            </a:r>
          </a:p>
          <a:p>
            <a:pPr marL="800100" lvl="3" indent="-342900"/>
            <a:r>
              <a:rPr lang="pt-BR" dirty="0" smtClean="0"/>
              <a:t>É possível desenvolver com a tecnologia (2)</a:t>
            </a:r>
          </a:p>
          <a:p>
            <a:pPr marL="800100" lvl="3" indent="-342900"/>
            <a:r>
              <a:rPr lang="pt-BR" dirty="0" smtClean="0"/>
              <a:t>Pode ser facilmente desenvolvido com nova tecnologia (3)</a:t>
            </a:r>
          </a:p>
          <a:p>
            <a:pPr marL="800100" lvl="3" indent="-342900"/>
            <a:r>
              <a:rPr lang="pt-BR" dirty="0" smtClean="0"/>
              <a:t>É possível desenvolver com nova tecnologia (4)</a:t>
            </a:r>
          </a:p>
          <a:p>
            <a:pPr marL="800100" lvl="3" indent="-342900"/>
            <a:r>
              <a:rPr lang="pt-BR" dirty="0" smtClean="0"/>
              <a:t>Difícil desenvolver, mesmo com nova tecnologia (5)</a:t>
            </a:r>
          </a:p>
          <a:p>
            <a:pPr marL="342900" lvl="2" indent="-342900"/>
            <a:endParaRPr lang="pt-BR" sz="2800" dirty="0" smtClean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Características Técnicas</a:t>
            </a:r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320</Words>
  <Application>Microsoft Office PowerPoint</Application>
  <PresentationFormat>Apresentação na tela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Apresentação do PowerPoint</vt:lpstr>
      <vt:lpstr>Apresentação do PowerPoint</vt:lpstr>
      <vt:lpstr>Quality Function Deployment </vt:lpstr>
      <vt:lpstr>Quality Function Deployment </vt:lpstr>
      <vt:lpstr>Quality Function Deployment </vt:lpstr>
      <vt:lpstr>QFD Simplificado </vt:lpstr>
      <vt:lpstr>Passos</vt:lpstr>
      <vt:lpstr>Passos</vt:lpstr>
      <vt:lpstr>Passos</vt:lpstr>
      <vt:lpstr>Passos</vt:lpstr>
      <vt:lpstr>Passos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Divisão de Controle de Licenças</cp:lastModifiedBy>
  <cp:revision>172</cp:revision>
  <dcterms:created xsi:type="dcterms:W3CDTF">2012-09-13T19:43:42Z</dcterms:created>
  <dcterms:modified xsi:type="dcterms:W3CDTF">2013-11-27T23:47:27Z</dcterms:modified>
</cp:coreProperties>
</file>