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2" r:id="rId4"/>
    <p:sldId id="29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82"/>
            <p14:sldId id="29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870" autoAdjust="0"/>
    <p:restoredTop sz="94671" autoAdjust="0"/>
  </p:normalViewPr>
  <p:slideViewPr>
    <p:cSldViewPr>
      <p:cViewPr>
        <p:scale>
          <a:sx n="50" d="100"/>
          <a:sy n="50" d="100"/>
        </p:scale>
        <p:origin x="-171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16/04/2013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16/04/2013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Linhas de Produção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O que?</a:t>
            </a:r>
          </a:p>
          <a:p>
            <a:pPr lvl="1"/>
            <a:r>
              <a:rPr lang="pt-BR" sz="2400" dirty="0" smtClean="0"/>
              <a:t>Atributos de Qualidade</a:t>
            </a:r>
          </a:p>
          <a:p>
            <a:r>
              <a:rPr lang="pt-BR" sz="2800" dirty="0" smtClean="0"/>
              <a:t>Como?</a:t>
            </a:r>
          </a:p>
          <a:p>
            <a:pPr lvl="1"/>
            <a:r>
              <a:rPr lang="pt-BR" sz="2400" dirty="0" smtClean="0"/>
              <a:t>CBAM</a:t>
            </a:r>
          </a:p>
          <a:p>
            <a:pPr lvl="1"/>
            <a:r>
              <a:rPr lang="pt-BR" sz="2400" dirty="0" smtClean="0"/>
              <a:t>ATAM</a:t>
            </a:r>
          </a:p>
          <a:p>
            <a:r>
              <a:rPr lang="pt-BR" sz="2800" dirty="0" smtClean="0"/>
              <a:t>Quando avaliar?</a:t>
            </a:r>
          </a:p>
          <a:p>
            <a:pPr lvl="1"/>
            <a:r>
              <a:rPr lang="pt-BR" sz="2400" dirty="0" smtClean="0"/>
              <a:t>Projeto/Produto com problemas</a:t>
            </a:r>
          </a:p>
          <a:p>
            <a:pPr lvl="1"/>
            <a:r>
              <a:rPr lang="pt-BR" sz="2400" dirty="0" smtClean="0"/>
              <a:t>Novo produto/projeto</a:t>
            </a:r>
          </a:p>
          <a:p>
            <a:pPr lvl="1"/>
            <a:r>
              <a:rPr lang="pt-BR" sz="2400" dirty="0" smtClean="0"/>
              <a:t>Minimizar custos</a:t>
            </a:r>
          </a:p>
          <a:p>
            <a:pPr lvl="2"/>
            <a:endParaRPr lang="pt-BR" sz="2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Avaliar a adequação da arquitetura</a:t>
            </a:r>
          </a:p>
        </p:txBody>
      </p:sp>
    </p:spTree>
    <p:extLst>
      <p:ext uri="{BB962C8B-B14F-4D97-AF65-F5344CB8AC3E}">
        <p14:creationId xmlns:p14="http://schemas.microsoft.com/office/powerpoint/2010/main" val="192987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Linhas de Produção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Estratégias de Adoção</a:t>
            </a:r>
          </a:p>
          <a:p>
            <a:pPr lvl="1"/>
            <a:r>
              <a:rPr lang="pt-BR" sz="2400" dirty="0" smtClean="0"/>
              <a:t>Top Down</a:t>
            </a:r>
          </a:p>
          <a:p>
            <a:pPr lvl="1"/>
            <a:r>
              <a:rPr lang="pt-BR" sz="2400" dirty="0" smtClean="0"/>
              <a:t>Proativa</a:t>
            </a:r>
          </a:p>
          <a:p>
            <a:pPr lvl="1"/>
            <a:r>
              <a:rPr lang="pt-BR" sz="2400" dirty="0" smtClean="0"/>
              <a:t>Reativa</a:t>
            </a:r>
          </a:p>
          <a:p>
            <a:r>
              <a:rPr lang="pt-BR" sz="2800" dirty="0" smtClean="0"/>
              <a:t>Criando produtos e evoluindo</a:t>
            </a:r>
          </a:p>
          <a:p>
            <a:pPr lvl="1"/>
            <a:r>
              <a:rPr lang="pt-BR" sz="2400" dirty="0" smtClean="0"/>
              <a:t>Fontes externas</a:t>
            </a:r>
          </a:p>
          <a:p>
            <a:pPr lvl="1"/>
            <a:r>
              <a:rPr lang="pt-BR" sz="2400" dirty="0" smtClean="0"/>
              <a:t>Fontes internas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Estratégias de adoção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8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Linhas de Produção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Estrutura organizacional</a:t>
            </a:r>
          </a:p>
          <a:p>
            <a:pPr lvl="1"/>
            <a:r>
              <a:rPr lang="pt-BR" sz="2400" dirty="0" smtClean="0"/>
              <a:t>Desenvolvimento do departamento</a:t>
            </a:r>
          </a:p>
          <a:p>
            <a:pPr lvl="1"/>
            <a:r>
              <a:rPr lang="pt-BR" sz="2400" dirty="0" smtClean="0"/>
              <a:t>Unidade de negócios</a:t>
            </a:r>
          </a:p>
          <a:p>
            <a:pPr lvl="1"/>
            <a:r>
              <a:rPr lang="pt-BR" sz="2400" dirty="0" smtClean="0"/>
              <a:t>Hierarquia dos domínios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O que traz dificuldade?</a:t>
            </a:r>
          </a:p>
        </p:txBody>
      </p:sp>
    </p:spTree>
    <p:extLst>
      <p:ext uri="{BB962C8B-B14F-4D97-AF65-F5344CB8AC3E}">
        <p14:creationId xmlns:p14="http://schemas.microsoft.com/office/powerpoint/2010/main" val="128082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Fábricas e </a:t>
            </a:r>
            <a:r>
              <a:rPr lang="pt-BR" dirty="0" err="1" smtClean="0"/>
              <a:t>TIs</a:t>
            </a:r>
            <a:r>
              <a:rPr lang="pt-BR" dirty="0" smtClean="0"/>
              <a:t> próprias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/>
              <a:t>Linhas de Produção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Como você planejaria uma linha de produção de software?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4957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Linha de Produção</a:t>
            </a:r>
            <a:endParaRPr lang="pt-BR" dirty="0"/>
          </a:p>
        </p:txBody>
      </p:sp>
      <p:sp>
        <p:nvSpPr>
          <p:cNvPr id="614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Requisitos</a:t>
            </a:r>
          </a:p>
          <a:p>
            <a:r>
              <a:rPr lang="pt-BR" sz="2800" dirty="0" smtClean="0"/>
              <a:t>Desenho arquitetural</a:t>
            </a:r>
          </a:p>
          <a:p>
            <a:r>
              <a:rPr lang="pt-BR" sz="2800" dirty="0" smtClean="0"/>
              <a:t>Elementos reusáveis</a:t>
            </a:r>
          </a:p>
          <a:p>
            <a:r>
              <a:rPr lang="pt-BR" sz="2800" dirty="0" smtClean="0"/>
              <a:t>Modelagem e Analise</a:t>
            </a:r>
          </a:p>
          <a:p>
            <a:r>
              <a:rPr lang="pt-BR" sz="2800" dirty="0" smtClean="0"/>
              <a:t>Teste</a:t>
            </a:r>
          </a:p>
          <a:p>
            <a:r>
              <a:rPr lang="pt-BR" sz="2800" dirty="0" smtClean="0"/>
              <a:t>Planejamento de projeto</a:t>
            </a:r>
          </a:p>
          <a:p>
            <a:r>
              <a:rPr lang="pt-BR" sz="2800" dirty="0" smtClean="0"/>
              <a:t>Eliminação das partes ruins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O que faz funcionar?</a:t>
            </a:r>
          </a:p>
        </p:txBody>
      </p:sp>
    </p:spTree>
    <p:extLst>
      <p:ext uri="{BB962C8B-B14F-4D97-AF65-F5344CB8AC3E}">
        <p14:creationId xmlns:p14="http://schemas.microsoft.com/office/powerpoint/2010/main" val="126762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Linha de Produção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Projetos precisam ser similares e partes que podem ser reutilizadas</a:t>
            </a:r>
          </a:p>
          <a:p>
            <a:r>
              <a:rPr lang="pt-BR" sz="2800" dirty="0" smtClean="0"/>
              <a:t>Pequeno</a:t>
            </a:r>
          </a:p>
          <a:p>
            <a:pPr lvl="1"/>
            <a:r>
              <a:rPr lang="pt-BR" sz="2400" dirty="0" smtClean="0"/>
              <a:t>Rápido</a:t>
            </a:r>
          </a:p>
          <a:p>
            <a:pPr lvl="1"/>
            <a:r>
              <a:rPr lang="pt-BR" sz="2400" dirty="0" smtClean="0"/>
              <a:t>Ferramentas especializadas</a:t>
            </a:r>
          </a:p>
          <a:p>
            <a:r>
              <a:rPr lang="pt-BR" sz="2800" dirty="0" smtClean="0"/>
              <a:t>Grande</a:t>
            </a:r>
          </a:p>
          <a:p>
            <a:pPr lvl="1"/>
            <a:r>
              <a:rPr lang="pt-BR" sz="2400" dirty="0" smtClean="0"/>
              <a:t>Frameworks</a:t>
            </a:r>
          </a:p>
          <a:p>
            <a:pPr lvl="1"/>
            <a:r>
              <a:rPr lang="pt-BR" sz="2400" dirty="0" smtClean="0"/>
              <a:t>Serviços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62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Espaço Reservado para Texto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Identificar pontos de variação</a:t>
            </a:r>
          </a:p>
          <a:p>
            <a:r>
              <a:rPr lang="pt-BR" sz="2800" dirty="0" smtClean="0"/>
              <a:t>Suportar os pontos de variação</a:t>
            </a:r>
          </a:p>
          <a:p>
            <a:r>
              <a:rPr lang="pt-BR" sz="2800" dirty="0" smtClean="0"/>
              <a:t>Avaliar a adequação da arquitetura</a:t>
            </a:r>
          </a:p>
        </p:txBody>
      </p:sp>
    </p:spTree>
    <p:extLst>
      <p:ext uri="{BB962C8B-B14F-4D97-AF65-F5344CB8AC3E}">
        <p14:creationId xmlns:p14="http://schemas.microsoft.com/office/powerpoint/2010/main" val="115872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Plataforma</a:t>
            </a:r>
          </a:p>
          <a:p>
            <a:r>
              <a:rPr lang="pt-BR" sz="2800" dirty="0" smtClean="0"/>
              <a:t>Interface de Usuário</a:t>
            </a:r>
          </a:p>
          <a:p>
            <a:r>
              <a:rPr lang="pt-BR" sz="2800" dirty="0" smtClean="0"/>
              <a:t>Atributos de qualidades</a:t>
            </a:r>
          </a:p>
          <a:p>
            <a:pPr lvl="1"/>
            <a:endParaRPr lang="pt-BR" sz="2400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Identificar pontos de variação</a:t>
            </a:r>
          </a:p>
        </p:txBody>
      </p:sp>
    </p:spTree>
    <p:extLst>
      <p:ext uri="{BB962C8B-B14F-4D97-AF65-F5344CB8AC3E}">
        <p14:creationId xmlns:p14="http://schemas.microsoft.com/office/powerpoint/2010/main" val="426112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Inclusão e omissão de elementos</a:t>
            </a:r>
          </a:p>
          <a:p>
            <a:r>
              <a:rPr lang="pt-BR" sz="2800" dirty="0" smtClean="0"/>
              <a:t>Inclusão de diferentes números de elementos</a:t>
            </a:r>
          </a:p>
          <a:p>
            <a:r>
              <a:rPr lang="pt-BR" sz="2800" dirty="0" smtClean="0"/>
              <a:t>Selecionar diferentes versões de elementos com mesmas interfaces com atributos de qualidades diferentes</a:t>
            </a:r>
          </a:p>
          <a:p>
            <a:r>
              <a:rPr lang="pt-BR" sz="2800" dirty="0" smtClean="0"/>
              <a:t>Pontos extensíveis</a:t>
            </a:r>
          </a:p>
          <a:p>
            <a:r>
              <a:rPr lang="pt-BR" sz="2800" dirty="0" smtClean="0"/>
              <a:t>Parametrização em tempo de compilação</a:t>
            </a:r>
          </a:p>
          <a:p>
            <a:pPr lvl="1"/>
            <a:endParaRPr lang="pt-BR" sz="2400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/>
              <a:t>Suportar os pontos de </a:t>
            </a:r>
            <a:r>
              <a:rPr lang="pt-BR" dirty="0" smtClean="0"/>
              <a:t>variação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515046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208</Words>
  <Application>Microsoft Office PowerPoint</Application>
  <PresentationFormat>Apresentação na tela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modelo_powerpoint_fit</vt:lpstr>
      <vt:lpstr>Apresentação do PowerPoint</vt:lpstr>
      <vt:lpstr>Apresentação do PowerPoint</vt:lpstr>
      <vt:lpstr>Fábricas e TIs próprias</vt:lpstr>
      <vt:lpstr>Linhas de Produção</vt:lpstr>
      <vt:lpstr>Linha de Produção</vt:lpstr>
      <vt:lpstr>Linha de Produção</vt:lpstr>
      <vt:lpstr>Arquitetura</vt:lpstr>
      <vt:lpstr>Arquitetura</vt:lpstr>
      <vt:lpstr>Arquitetura</vt:lpstr>
      <vt:lpstr>Arquitetura</vt:lpstr>
      <vt:lpstr>Linhas de Produção</vt:lpstr>
      <vt:lpstr>Linhas de Produção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138</cp:revision>
  <dcterms:created xsi:type="dcterms:W3CDTF">2012-09-13T19:43:42Z</dcterms:created>
  <dcterms:modified xsi:type="dcterms:W3CDTF">2013-04-17T01:25:05Z</dcterms:modified>
</cp:coreProperties>
</file>