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0" autoAdjust="0"/>
    <p:restoredTop sz="94671" autoAdjust="0"/>
  </p:normalViewPr>
  <p:slideViewPr>
    <p:cSldViewPr>
      <p:cViewPr>
        <p:scale>
          <a:sx n="50" d="100"/>
          <a:sy n="50" d="100"/>
        </p:scale>
        <p:origin x="-1728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10/04/2013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10/04/2013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smtClean="0">
                <a:solidFill>
                  <a:srgbClr val="003399"/>
                </a:solidFill>
              </a:rPr>
              <a:t>Viabilidade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Viabilidade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 arquitetura proposta precisa ser viável.</a:t>
            </a:r>
          </a:p>
          <a:p>
            <a:r>
              <a:rPr lang="pt-BR" sz="2800" dirty="0" smtClean="0"/>
              <a:t>Viabilidade</a:t>
            </a:r>
          </a:p>
          <a:p>
            <a:pPr lvl="1"/>
            <a:r>
              <a:rPr lang="pt-BR" sz="2400" dirty="0" smtClean="0"/>
              <a:t>Tecnológica</a:t>
            </a:r>
          </a:p>
          <a:p>
            <a:pPr lvl="1"/>
            <a:r>
              <a:rPr lang="pt-BR" sz="2400" dirty="0" smtClean="0"/>
              <a:t>Custo</a:t>
            </a:r>
          </a:p>
          <a:p>
            <a:pPr lvl="1"/>
            <a:r>
              <a:rPr lang="pt-BR" sz="2400" dirty="0" smtClean="0"/>
              <a:t>Prazo</a:t>
            </a:r>
          </a:p>
          <a:p>
            <a:pPr lvl="1"/>
            <a:r>
              <a:rPr lang="pt-BR" sz="2400" dirty="0" smtClean="0"/>
              <a:t>Qualidade</a:t>
            </a:r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4606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Viabilidade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Conceitos de Execução</a:t>
            </a:r>
          </a:p>
          <a:p>
            <a:r>
              <a:rPr lang="pt-BR" sz="2800" dirty="0" err="1" smtClean="0"/>
              <a:t>PoC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27801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Conceitos de Execução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Mostra conceitualmente que a solução arquitetural atende aos requisitos</a:t>
            </a:r>
          </a:p>
          <a:p>
            <a:r>
              <a:rPr lang="pt-BR" sz="2800" dirty="0" smtClean="0"/>
              <a:t>Diagramas diversos</a:t>
            </a:r>
          </a:p>
          <a:p>
            <a:pPr lvl="1"/>
            <a:r>
              <a:rPr lang="pt-BR" sz="2400" dirty="0" smtClean="0"/>
              <a:t>Sequência</a:t>
            </a:r>
          </a:p>
          <a:p>
            <a:pPr lvl="1"/>
            <a:r>
              <a:rPr lang="pt-BR" sz="2400" dirty="0" smtClean="0"/>
              <a:t>Físico</a:t>
            </a:r>
          </a:p>
          <a:p>
            <a:r>
              <a:rPr lang="pt-BR" sz="2800" dirty="0" smtClean="0"/>
              <a:t>Pesquisas tecnológicas publicadas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5016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err="1" smtClean="0"/>
              <a:t>Proof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Concept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Criação de protótipos e casos de implementação da arquitetura.</a:t>
            </a:r>
          </a:p>
          <a:p>
            <a:r>
              <a:rPr lang="pt-BR" sz="2800" dirty="0" smtClean="0"/>
              <a:t>Utilizado para diminuir riscos tecnológicos.</a:t>
            </a:r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8533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 smtClean="0"/>
              <a:t>projeto de vocês:</a:t>
            </a:r>
          </a:p>
          <a:p>
            <a:pPr lvl="1"/>
            <a:r>
              <a:rPr lang="pt-BR" dirty="0" smtClean="0"/>
              <a:t>Avaliem onde há riscos tecnológicos</a:t>
            </a:r>
          </a:p>
          <a:p>
            <a:pPr lvl="1"/>
            <a:r>
              <a:rPr lang="pt-BR" dirty="0" smtClean="0"/>
              <a:t>Verifiquem se é necessário validar os conceitos de execução ou se é necessário uma </a:t>
            </a:r>
            <a:r>
              <a:rPr lang="pt-BR" dirty="0" err="1" smtClean="0"/>
              <a:t>PoC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8793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97</Words>
  <Application>Microsoft Office PowerPoint</Application>
  <PresentationFormat>Apresentação na tela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modelo_powerpoint_fit</vt:lpstr>
      <vt:lpstr>Apresentação do PowerPoint</vt:lpstr>
      <vt:lpstr>Apresentação do PowerPoint</vt:lpstr>
      <vt:lpstr>Viabilidade</vt:lpstr>
      <vt:lpstr>Viabilidade</vt:lpstr>
      <vt:lpstr>Conceitos de Execução</vt:lpstr>
      <vt:lpstr>Proof of Concept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133</cp:revision>
  <dcterms:created xsi:type="dcterms:W3CDTF">2012-09-13T19:43:42Z</dcterms:created>
  <dcterms:modified xsi:type="dcterms:W3CDTF">2013-04-10T21:50:30Z</dcterms:modified>
</cp:coreProperties>
</file>