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60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7" autoAdjust="0"/>
    <p:restoredTop sz="94671" autoAdjust="0"/>
  </p:normalViewPr>
  <p:slideViewPr>
    <p:cSldViewPr>
      <p:cViewPr>
        <p:scale>
          <a:sx n="50" d="100"/>
          <a:sy n="50" d="100"/>
        </p:scale>
        <p:origin x="-78" y="-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11/12/2013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11/12/2013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Padrões de Projet</a:t>
            </a:r>
            <a:r>
              <a:rPr lang="pt-BR" dirty="0"/>
              <a:t>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Principais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Arquiteturais</a:t>
            </a:r>
          </a:p>
          <a:p>
            <a:r>
              <a:rPr lang="pt-BR" dirty="0" smtClean="0"/>
              <a:t>Problemas Comuns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06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Discuta com seus colegas quais padrões de projetos você já utilizou e porque você voltaria a utilizar um determinado padrão em detrimento </a:t>
            </a:r>
            <a:r>
              <a:rPr lang="pt-BR" smtClean="0"/>
              <a:t>de outro.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9177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46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modelo_powerpoint_fit</vt:lpstr>
      <vt:lpstr>Apresentação do PowerPoint</vt:lpstr>
      <vt:lpstr>Apresentação do PowerPoint</vt:lpstr>
      <vt:lpstr>Principais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112</cp:revision>
  <dcterms:created xsi:type="dcterms:W3CDTF">2012-09-13T19:43:42Z</dcterms:created>
  <dcterms:modified xsi:type="dcterms:W3CDTF">2013-12-11T12:25:50Z</dcterms:modified>
</cp:coreProperties>
</file>