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61" r:id="rId5"/>
    <p:sldId id="265" r:id="rId6"/>
    <p:sldId id="264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5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2"/>
            <p14:sldId id="261"/>
            <p14:sldId id="265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78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11/12/2013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11/12/2013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Padrões de </a:t>
            </a:r>
            <a:r>
              <a:rPr lang="pt-BR" smtClean="0"/>
              <a:t>Projeto Arquiteturais:</a:t>
            </a:r>
            <a:endParaRPr lang="pt-BR" dirty="0" smtClean="0"/>
          </a:p>
          <a:p>
            <a:r>
              <a:rPr lang="pt-BR" dirty="0" smtClean="0"/>
              <a:t>De Coesão a </a:t>
            </a:r>
            <a:r>
              <a:rPr lang="pt-BR" dirty="0" err="1" smtClean="0"/>
              <a:t>IoC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Inversão de Controle (</a:t>
            </a:r>
            <a:r>
              <a:rPr lang="pt-BR" dirty="0" err="1" smtClean="0"/>
              <a:t>IoC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Na prática a classe e o programador vem perdendo o controle para a infraestrutura de software, container, e framework.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738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Inversão de Controle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Programadores são peritos em esquecer de detalhes quando pressionados.</a:t>
            </a:r>
          </a:p>
          <a:p>
            <a:r>
              <a:rPr lang="pt-BR" dirty="0" smtClean="0"/>
              <a:t>Uma transação em banco de dados deve respeitar o ACID.</a:t>
            </a:r>
          </a:p>
          <a:p>
            <a:r>
              <a:rPr lang="pt-BR" dirty="0" smtClean="0"/>
              <a:t>O que ocorre se o desenvolvedor </a:t>
            </a:r>
            <a:r>
              <a:rPr lang="pt-BR" dirty="0" err="1" smtClean="0"/>
              <a:t>commitar</a:t>
            </a:r>
            <a:r>
              <a:rPr lang="pt-BR" dirty="0" smtClean="0"/>
              <a:t> na hora errada ou esquecer de fechar uma transação?</a:t>
            </a:r>
          </a:p>
          <a:p>
            <a:pPr lvl="1"/>
            <a:r>
              <a:rPr lang="pt-BR" dirty="0" smtClean="0"/>
              <a:t>ACID morre, assim como o projeto.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41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Inversão de Controle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3200" dirty="0" smtClean="0"/>
              <a:t>Para </a:t>
            </a:r>
            <a:r>
              <a:rPr lang="pt-BR" sz="3200" dirty="0"/>
              <a:t>corrigir não devemos utilizar o controle de transação gerenciado pelo programador, mas sim pelo container.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RequiredTX</a:t>
            </a:r>
            <a:endParaRPr lang="pt-BR" dirty="0" smtClean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87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3200" dirty="0" smtClean="0"/>
              <a:t>Discuta com seus colegas sobre as experiências com </a:t>
            </a:r>
            <a:r>
              <a:rPr lang="pt-BR" dirty="0" err="1" smtClean="0"/>
              <a:t>Acomplamento</a:t>
            </a:r>
            <a:r>
              <a:rPr lang="pt-BR" dirty="0" smtClean="0"/>
              <a:t>, Coesão, </a:t>
            </a:r>
            <a:r>
              <a:rPr lang="pt-BR" sz="3200" dirty="0" err="1" smtClean="0"/>
              <a:t>IoC</a:t>
            </a:r>
            <a:r>
              <a:rPr lang="pt-BR" sz="3200" dirty="0" smtClean="0"/>
              <a:t>, e Injeção de Dependência. </a:t>
            </a:r>
            <a:endParaRPr lang="pt-BR" dirty="0"/>
          </a:p>
          <a:p>
            <a:r>
              <a:rPr lang="pt-BR" dirty="0" smtClean="0"/>
              <a:t>Procure por frameworks </a:t>
            </a:r>
            <a:r>
              <a:rPr lang="pt-BR" dirty="0" err="1" smtClean="0"/>
              <a:t>IoC</a:t>
            </a:r>
            <a:r>
              <a:rPr lang="pt-BR" dirty="0" smtClean="0"/>
              <a:t> e de Injeção de Dependência que vocês podem utilizar no projeto de vocês. </a:t>
            </a:r>
          </a:p>
        </p:txBody>
      </p:sp>
    </p:spTree>
    <p:extLst>
      <p:ext uri="{BB962C8B-B14F-4D97-AF65-F5344CB8AC3E}">
        <p14:creationId xmlns:p14="http://schemas.microsoft.com/office/powerpoint/2010/main" val="281210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Acoplamento X Coesão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Acomplamento</a:t>
            </a:r>
            <a:endParaRPr lang="pt-BR" dirty="0"/>
          </a:p>
          <a:p>
            <a:pPr lvl="1"/>
            <a:r>
              <a:rPr lang="pt-BR" dirty="0" smtClean="0"/>
              <a:t>Depender de outras classes</a:t>
            </a:r>
            <a:endParaRPr lang="pt-BR" dirty="0"/>
          </a:p>
          <a:p>
            <a:r>
              <a:rPr lang="pt-BR" dirty="0" smtClean="0"/>
              <a:t>Coesão</a:t>
            </a:r>
          </a:p>
          <a:p>
            <a:pPr lvl="1"/>
            <a:r>
              <a:rPr lang="pt-BR" dirty="0" smtClean="0"/>
              <a:t>Responsabilidade única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282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Acoplamento X Coesão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/>
              <a:t>C</a:t>
            </a:r>
            <a:r>
              <a:rPr lang="pt-BR" dirty="0" smtClean="0"/>
              <a:t>lasses </a:t>
            </a:r>
            <a:r>
              <a:rPr lang="pt-BR" dirty="0"/>
              <a:t>devem ter alta coesão e baixo </a:t>
            </a:r>
            <a:r>
              <a:rPr lang="pt-BR" dirty="0" smtClean="0"/>
              <a:t>acoplamento”</a:t>
            </a:r>
            <a:endParaRPr lang="pt-BR" dirty="0"/>
          </a:p>
          <a:p>
            <a:r>
              <a:rPr lang="pt-BR" dirty="0" smtClean="0"/>
              <a:t>Resumindo:</a:t>
            </a:r>
          </a:p>
          <a:p>
            <a:pPr lvl="1"/>
            <a:r>
              <a:rPr lang="pt-BR" dirty="0" smtClean="0"/>
              <a:t>Classes devem depender pouco de outras classes</a:t>
            </a:r>
          </a:p>
          <a:p>
            <a:pPr lvl="1"/>
            <a:r>
              <a:rPr lang="pt-BR" dirty="0" smtClean="0"/>
              <a:t>Classes devem realizar poucas funções conceituais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7423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Coesão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Classes e métodos precisam ter poucas responsabilidades, sem ser anêmicos.</a:t>
            </a:r>
          </a:p>
          <a:p>
            <a:r>
              <a:rPr lang="pt-BR" dirty="0" smtClean="0"/>
              <a:t>Para não ter muita responsabilidade:</a:t>
            </a:r>
          </a:p>
          <a:p>
            <a:pPr lvl="1"/>
            <a:r>
              <a:rPr lang="pt-BR" dirty="0" smtClean="0"/>
              <a:t>Classes até 300 linhas, ideal 100 linhas;</a:t>
            </a:r>
          </a:p>
          <a:p>
            <a:pPr lvl="1"/>
            <a:r>
              <a:rPr lang="pt-BR" dirty="0" smtClean="0"/>
              <a:t>Métodos até 50 linhas, ideal 10 linhas.</a:t>
            </a:r>
          </a:p>
          <a:p>
            <a:r>
              <a:rPr lang="pt-BR" dirty="0" smtClean="0"/>
              <a:t>Para não ficar muito anêmico:</a:t>
            </a:r>
          </a:p>
          <a:p>
            <a:pPr lvl="1"/>
            <a:r>
              <a:rPr lang="pt-BR" dirty="0" smtClean="0"/>
              <a:t>Não exagerar no numero de camadas;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 exagerar </a:t>
            </a:r>
            <a:r>
              <a:rPr lang="pt-BR" dirty="0" smtClean="0"/>
              <a:t> na quantidade de design </a:t>
            </a:r>
            <a:r>
              <a:rPr lang="pt-BR" dirty="0" err="1" smtClean="0"/>
              <a:t>patterns</a:t>
            </a:r>
            <a:r>
              <a:rPr lang="pt-BR" dirty="0" smtClean="0"/>
              <a:t> do </a:t>
            </a:r>
            <a:r>
              <a:rPr lang="pt-BR" dirty="0" err="1" smtClean="0"/>
              <a:t>GoF</a:t>
            </a:r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Acoplamento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Impossível seu projeto não ter acoplamento.</a:t>
            </a:r>
          </a:p>
          <a:p>
            <a:pPr lvl="1"/>
            <a:r>
              <a:rPr lang="pt-BR" dirty="0" smtClean="0"/>
              <a:t>Ex.: </a:t>
            </a:r>
            <a:r>
              <a:rPr lang="pt-BR" dirty="0" err="1" smtClean="0"/>
              <a:t>Long</a:t>
            </a:r>
            <a:r>
              <a:rPr lang="pt-BR" dirty="0" smtClean="0"/>
              <a:t>, </a:t>
            </a:r>
            <a:r>
              <a:rPr lang="pt-BR" dirty="0" err="1" smtClean="0"/>
              <a:t>List</a:t>
            </a:r>
            <a:r>
              <a:rPr lang="pt-BR" dirty="0" smtClean="0"/>
              <a:t>, </a:t>
            </a:r>
            <a:r>
              <a:rPr lang="pt-BR" dirty="0" err="1" smtClean="0"/>
              <a:t>HashMap</a:t>
            </a:r>
            <a:r>
              <a:rPr lang="pt-BR" dirty="0" smtClean="0"/>
              <a:t>, </a:t>
            </a:r>
          </a:p>
          <a:p>
            <a:r>
              <a:rPr lang="pt-BR" dirty="0" smtClean="0"/>
              <a:t>Acoplar de forma sábia:</a:t>
            </a:r>
          </a:p>
          <a:p>
            <a:pPr lvl="1"/>
            <a:r>
              <a:rPr lang="pt-BR" dirty="0" smtClean="0"/>
              <a:t>Programar para interfaces</a:t>
            </a: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0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Acoplamento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Para diminuir o problemas devemos buscar acoplamento com interfaces e classes estáveis.</a:t>
            </a:r>
          </a:p>
          <a:p>
            <a:pPr lvl="1"/>
            <a:r>
              <a:rPr lang="pt-BR" dirty="0" smtClean="0"/>
              <a:t>Ex.: Interface </a:t>
            </a:r>
            <a:r>
              <a:rPr lang="pt-BR" dirty="0" err="1" smtClean="0"/>
              <a:t>List</a:t>
            </a:r>
            <a:endParaRPr lang="pt-BR" dirty="0" smtClean="0"/>
          </a:p>
          <a:p>
            <a:r>
              <a:rPr lang="pt-BR" dirty="0" smtClean="0"/>
              <a:t>Programar para interfaces</a:t>
            </a:r>
            <a:endParaRPr lang="pt-BR" dirty="0"/>
          </a:p>
          <a:p>
            <a:pPr lvl="1"/>
            <a:r>
              <a:rPr lang="pt-BR" dirty="0" smtClean="0"/>
              <a:t>Injeção de dependência</a:t>
            </a:r>
          </a:p>
        </p:txBody>
      </p:sp>
    </p:spTree>
    <p:extLst>
      <p:ext uri="{BB962C8B-B14F-4D97-AF65-F5344CB8AC3E}">
        <p14:creationId xmlns:p14="http://schemas.microsoft.com/office/powerpoint/2010/main" val="414078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Injeção de Dependência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Container se encarrega de injetar as dependências declaradas.</a:t>
            </a:r>
          </a:p>
          <a:p>
            <a:r>
              <a:rPr lang="pt-BR" dirty="0" smtClean="0"/>
              <a:t>Frameworks</a:t>
            </a:r>
          </a:p>
          <a:p>
            <a:pPr lvl="1"/>
            <a:r>
              <a:rPr lang="pt-BR" dirty="0" err="1" smtClean="0"/>
              <a:t>Weld</a:t>
            </a:r>
            <a:r>
              <a:rPr lang="pt-BR" dirty="0"/>
              <a:t> </a:t>
            </a:r>
            <a:r>
              <a:rPr lang="pt-BR" dirty="0" smtClean="0"/>
              <a:t>e Spring</a:t>
            </a:r>
          </a:p>
        </p:txBody>
      </p:sp>
    </p:spTree>
    <p:extLst>
      <p:ext uri="{BB962C8B-B14F-4D97-AF65-F5344CB8AC3E}">
        <p14:creationId xmlns:p14="http://schemas.microsoft.com/office/powerpoint/2010/main" val="3190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Injeção de Dependência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Criar interfaces</a:t>
            </a:r>
          </a:p>
          <a:p>
            <a:r>
              <a:rPr lang="pt-BR" dirty="0" smtClean="0"/>
              <a:t>Criar classes que implementem a interface</a:t>
            </a:r>
          </a:p>
          <a:p>
            <a:r>
              <a:rPr lang="pt-BR" dirty="0" smtClean="0"/>
              <a:t>Container é que vai instanciar a classe naquele momento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744436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362</Words>
  <Application>Microsoft Office PowerPoint</Application>
  <PresentationFormat>Apresentação na tela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modelo_powerpoint_fit</vt:lpstr>
      <vt:lpstr>Apresentação do PowerPoint</vt:lpstr>
      <vt:lpstr>Apresentação do PowerPoint</vt:lpstr>
      <vt:lpstr>Acoplamento X Coesão</vt:lpstr>
      <vt:lpstr>Acoplamento X Coesão</vt:lpstr>
      <vt:lpstr>Coesão</vt:lpstr>
      <vt:lpstr>Acoplamento</vt:lpstr>
      <vt:lpstr>Acoplamento</vt:lpstr>
      <vt:lpstr>Injeção de Dependência</vt:lpstr>
      <vt:lpstr>Injeção de Dependência</vt:lpstr>
      <vt:lpstr>Inversão de Controle (IoC)</vt:lpstr>
      <vt:lpstr>Inversão de Controle</vt:lpstr>
      <vt:lpstr>Inversão de Controle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116</cp:revision>
  <dcterms:created xsi:type="dcterms:W3CDTF">2012-09-13T19:43:42Z</dcterms:created>
  <dcterms:modified xsi:type="dcterms:W3CDTF">2013-12-11T12:24:26Z</dcterms:modified>
</cp:coreProperties>
</file>