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97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1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6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9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1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2869-A894-4A42-9759-5617092FC57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55E-30B6-477F-A6FA-A7C3E767A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8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97000" y="2257266"/>
          <a:ext cx="6350000" cy="3211830"/>
        </p:xfrm>
        <a:graphic>
          <a:graphicData uri="http://schemas.openxmlformats.org/drawingml/2006/table">
            <a:tbl>
              <a:tblPr/>
              <a:tblGrid>
                <a:gridCol w="3644900"/>
                <a:gridCol w="901700"/>
                <a:gridCol w="9017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ESFORÇO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Cadastrar funcionário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Registro de vales usados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Controle de Ativos - celular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veículos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Cadastrar cliente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da Empresa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Geração de Backup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login e senha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das atividades dos funcionários por período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Controle de faltas justificadas e injustificadas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Separar cliente por categoria x frequencia x 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Cadastrar endereço de serviços depois de pronta - execução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Baixa/Fechamento da OS serviço no sistema - automática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pontos de referências próximo ao endereço de entrega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Visualização de relatórios gerenciais por gráficos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691680" y="260648"/>
            <a:ext cx="18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97000" y="1667669"/>
          <a:ext cx="6350000" cy="4391025"/>
        </p:xfrm>
        <a:graphic>
          <a:graphicData uri="http://schemas.openxmlformats.org/drawingml/2006/table">
            <a:tbl>
              <a:tblPr/>
              <a:tblGrid>
                <a:gridCol w="3644900"/>
                <a:gridCol w="901700"/>
                <a:gridCol w="9017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ESFORÇO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Fazer nota fiscal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contas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depesas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Alerta dos vencimentos no 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de contas para vencer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contas a pagar - Impostos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Classificar contas por Custos e Despesas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Relatórios de depesas em categorias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Dividir contas entre fixas e variáveis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Previsão de despesas e de recebimento por período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de contas a pagar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do contratos existentes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do faturamento por período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de devedores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Fazer D.R.E.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Impressão de Recibos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Previsão de Receita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Gerar e enviar recibo por e-mail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Impressão de Boletos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Gerar boleto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Filtrar conta por período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Agendamento de pagamento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691680" y="476672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FINANCEIRO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55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97000" y="3286919"/>
          <a:ext cx="6350000" cy="1152525"/>
        </p:xfrm>
        <a:graphic>
          <a:graphicData uri="http://schemas.openxmlformats.org/drawingml/2006/table">
            <a:tbl>
              <a:tblPr/>
              <a:tblGrid>
                <a:gridCol w="3644900"/>
                <a:gridCol w="901700"/>
                <a:gridCol w="9017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ESFORÇO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Registro de peças usadas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Controle de manutenção dos veículos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Consulta de dados com a manutenção de cada moto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Fazer estimativa de KM por motoboy - Gasolina gasta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 de Veículos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051720" y="548680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59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97000" y="2239169"/>
          <a:ext cx="6350000" cy="3248025"/>
        </p:xfrm>
        <a:graphic>
          <a:graphicData uri="http://schemas.openxmlformats.org/drawingml/2006/table">
            <a:tbl>
              <a:tblPr/>
              <a:tblGrid>
                <a:gridCol w="3644900"/>
                <a:gridCol w="901700"/>
                <a:gridCol w="9017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ESFORÇO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 de serviços realizados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Consulta de nº de OS e não repetir numeração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Ratreabilidade da 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Impressão da Ordem de Serviço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Urgência da OS a ser realizada - registro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Confirmar OS antes de fechar e ver se mudou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Busca de OS por data, pelo nome do motoboy (funcinário), </a:t>
                      </a:r>
                      <a:b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pelo nome do cliente, por número e pelo local de serviço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Controle de entregas realizadas por cada funcionário ao 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 de pontos do motociclista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Controle do fluxo dos motoboys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Cálculo de tempo para realizar o serviço - ROTA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Exibição dos ultimos 3 serviços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 da OS para o Motoboy por mensagem-SMS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Impressão da OS (2vias)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Impressão da OS com mapa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691680" y="476672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97000" y="2180114"/>
          <a:ext cx="6350000" cy="3366135"/>
        </p:xfrm>
        <a:graphic>
          <a:graphicData uri="http://schemas.openxmlformats.org/drawingml/2006/table">
            <a:tbl>
              <a:tblPr/>
              <a:tblGrid>
                <a:gridCol w="3644900"/>
                <a:gridCol w="901700"/>
                <a:gridCol w="9017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ESFORÇO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Registro da OS - Ordem de serviço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tipos de serviços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da OS com dados detalhados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Cadastro de valores de serviços prestados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Valores diferenciados para cada região - se for para área expandida ou fora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Registro de Solicitação de Serviço aos finais de semana devem ser solicitados até as 14hs de Sexta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Alerta de expiração de contratos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Crítico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Fechamento de pedidos por períodos para cliente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Relatórios de clientes por região no mapa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Baixa de serviço não realizado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Envio de pedidos do cliente por e-mail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Cliente realizar cadastro via 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Cliente fazer pedido de solicitação de serviço via 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Visualização dos serviços para o cliente via 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Difícil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Confirmar para o cliente por e-mail a entrega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Útil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Fácil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619672" y="476672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6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665</Words>
  <Application>Microsoft Office PowerPoint</Application>
  <PresentationFormat>Apresentação na tela (4:3)</PresentationFormat>
  <Paragraphs>313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Educacional Impacta Tecnologia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1202967</dc:creator>
  <cp:lastModifiedBy>1202967</cp:lastModifiedBy>
  <cp:revision>2</cp:revision>
  <dcterms:created xsi:type="dcterms:W3CDTF">2014-03-26T21:46:03Z</dcterms:created>
  <dcterms:modified xsi:type="dcterms:W3CDTF">2014-03-26T22:00:48Z</dcterms:modified>
</cp:coreProperties>
</file>