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70" r:id="rId15"/>
    <p:sldId id="278" r:id="rId16"/>
    <p:sldId id="279" r:id="rId17"/>
    <p:sldId id="280" r:id="rId18"/>
    <p:sldId id="281" r:id="rId19"/>
    <p:sldId id="282" r:id="rId20"/>
    <p:sldId id="275" r:id="rId21"/>
    <p:sldId id="271" r:id="rId22"/>
    <p:sldId id="283" r:id="rId23"/>
    <p:sldId id="273" r:id="rId24"/>
    <p:sldId id="284" r:id="rId25"/>
    <p:sldId id="272" r:id="rId26"/>
    <p:sldId id="274" r:id="rId27"/>
    <p:sldId id="285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306" y="12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B707BD-35E6-4FAA-B582-10DAD38B16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C80A1ED-6C09-40E7-B032-0FFCF8D69E84}">
      <dgm:prSet phldrT="[Texto]"/>
      <dgm:spPr/>
      <dgm:t>
        <a:bodyPr/>
        <a:lstStyle/>
        <a:p>
          <a:r>
            <a:rPr lang="pt-BR" u="sng" dirty="0" smtClean="0"/>
            <a:t>Processo</a:t>
          </a:r>
          <a:endParaRPr lang="pt-BR" u="sng" dirty="0"/>
        </a:p>
      </dgm:t>
    </dgm:pt>
    <dgm:pt modelId="{3027AE87-F296-4622-A468-F45B18B24504}" type="parTrans" cxnId="{5E437DB3-77E1-42E4-BFF4-E3426D3EFC91}">
      <dgm:prSet/>
      <dgm:spPr/>
      <dgm:t>
        <a:bodyPr/>
        <a:lstStyle/>
        <a:p>
          <a:endParaRPr lang="pt-BR" u="sng"/>
        </a:p>
      </dgm:t>
    </dgm:pt>
    <dgm:pt modelId="{F338F3DB-BBAE-4C6B-9386-399FCA416071}" type="sibTrans" cxnId="{5E437DB3-77E1-42E4-BFF4-E3426D3EFC91}">
      <dgm:prSet/>
      <dgm:spPr/>
      <dgm:t>
        <a:bodyPr/>
        <a:lstStyle/>
        <a:p>
          <a:endParaRPr lang="pt-BR" u="sng"/>
        </a:p>
      </dgm:t>
    </dgm:pt>
    <dgm:pt modelId="{38B2BBB6-90D5-431A-BC10-E428DFD1052E}">
      <dgm:prSet phldrT="[Texto]"/>
      <dgm:spPr/>
      <dgm:t>
        <a:bodyPr/>
        <a:lstStyle/>
        <a:p>
          <a:r>
            <a:rPr lang="pt-BR" u="sng" dirty="0" smtClean="0"/>
            <a:t>Impressão de OS</a:t>
          </a:r>
          <a:endParaRPr lang="pt-BR" u="sng" dirty="0"/>
        </a:p>
      </dgm:t>
    </dgm:pt>
    <dgm:pt modelId="{154A6416-4F4C-498C-8E39-B37BB2F31FD8}" type="parTrans" cxnId="{2E9488D4-5FDC-4371-BFB7-A1D107A3E230}">
      <dgm:prSet/>
      <dgm:spPr/>
      <dgm:t>
        <a:bodyPr/>
        <a:lstStyle/>
        <a:p>
          <a:endParaRPr lang="pt-BR" u="sng"/>
        </a:p>
      </dgm:t>
    </dgm:pt>
    <dgm:pt modelId="{9C9799F5-1F01-411E-875D-EC48CB659FFB}" type="sibTrans" cxnId="{2E9488D4-5FDC-4371-BFB7-A1D107A3E230}">
      <dgm:prSet/>
      <dgm:spPr/>
      <dgm:t>
        <a:bodyPr/>
        <a:lstStyle/>
        <a:p>
          <a:endParaRPr lang="pt-BR" u="sng"/>
        </a:p>
      </dgm:t>
    </dgm:pt>
    <dgm:pt modelId="{07C04FDC-844F-42DC-BEE5-F73095917FEC}">
      <dgm:prSet phldrT="[Texto]"/>
      <dgm:spPr/>
      <dgm:t>
        <a:bodyPr/>
        <a:lstStyle/>
        <a:p>
          <a:r>
            <a:rPr lang="pt-BR" u="sng" dirty="0" smtClean="0"/>
            <a:t>Confirmação de dados da OS</a:t>
          </a:r>
          <a:endParaRPr lang="pt-BR" u="sng" dirty="0"/>
        </a:p>
      </dgm:t>
    </dgm:pt>
    <dgm:pt modelId="{CD834D0E-738C-4E32-8A32-7803C6875FF9}" type="parTrans" cxnId="{FA90C387-4AF5-43CC-965A-45B31FA3DB1B}">
      <dgm:prSet/>
      <dgm:spPr/>
      <dgm:t>
        <a:bodyPr/>
        <a:lstStyle/>
        <a:p>
          <a:endParaRPr lang="pt-BR" u="sng"/>
        </a:p>
      </dgm:t>
    </dgm:pt>
    <dgm:pt modelId="{8114A0A7-8DCC-41A9-9F0B-7893343CE7E5}" type="sibTrans" cxnId="{FA90C387-4AF5-43CC-965A-45B31FA3DB1B}">
      <dgm:prSet/>
      <dgm:spPr/>
      <dgm:t>
        <a:bodyPr/>
        <a:lstStyle/>
        <a:p>
          <a:endParaRPr lang="pt-BR" u="sng"/>
        </a:p>
      </dgm:t>
    </dgm:pt>
    <dgm:pt modelId="{7C621EC1-23F8-47CF-BCB3-44EA7949DEA4}">
      <dgm:prSet phldrT="[Texto]"/>
      <dgm:spPr/>
      <dgm:t>
        <a:bodyPr/>
        <a:lstStyle/>
        <a:p>
          <a:r>
            <a:rPr lang="pt-BR" u="sng" dirty="0" smtClean="0"/>
            <a:t>Controle e Manutenção de veículos</a:t>
          </a:r>
          <a:endParaRPr lang="pt-BR" u="sng" dirty="0"/>
        </a:p>
      </dgm:t>
    </dgm:pt>
    <dgm:pt modelId="{A69469D6-413D-403B-A9B2-20F57ABADCCE}" type="parTrans" cxnId="{C5BF06AB-EE8A-4873-BE7E-0F739C8C0FFC}">
      <dgm:prSet/>
      <dgm:spPr/>
      <dgm:t>
        <a:bodyPr/>
        <a:lstStyle/>
        <a:p>
          <a:endParaRPr lang="pt-BR" u="sng"/>
        </a:p>
      </dgm:t>
    </dgm:pt>
    <dgm:pt modelId="{B8931D80-DB4E-4B06-BAC4-49B4843F8FDF}" type="sibTrans" cxnId="{C5BF06AB-EE8A-4873-BE7E-0F739C8C0FFC}">
      <dgm:prSet/>
      <dgm:spPr/>
      <dgm:t>
        <a:bodyPr/>
        <a:lstStyle/>
        <a:p>
          <a:endParaRPr lang="pt-BR" u="sng"/>
        </a:p>
      </dgm:t>
    </dgm:pt>
    <dgm:pt modelId="{0647984E-F51C-4D7B-BCD5-4453C23C089C}">
      <dgm:prSet phldrT="[Texto]"/>
      <dgm:spPr/>
      <dgm:t>
        <a:bodyPr/>
        <a:lstStyle/>
        <a:p>
          <a:r>
            <a:rPr lang="pt-BR" u="sng" dirty="0" smtClean="0"/>
            <a:t>Estimativa de KM por motoboy</a:t>
          </a:r>
          <a:endParaRPr lang="pt-BR" u="sng" dirty="0"/>
        </a:p>
      </dgm:t>
    </dgm:pt>
    <dgm:pt modelId="{B24DAD23-5CDF-4E7C-A9E5-77FA0E2632A6}" type="parTrans" cxnId="{B771C19B-3586-4282-8BE3-232F3B31EE4A}">
      <dgm:prSet/>
      <dgm:spPr/>
      <dgm:t>
        <a:bodyPr/>
        <a:lstStyle/>
        <a:p>
          <a:endParaRPr lang="pt-BR" u="sng"/>
        </a:p>
      </dgm:t>
    </dgm:pt>
    <dgm:pt modelId="{B55BA9CB-2217-40C3-A43B-C1DFA9920951}" type="sibTrans" cxnId="{B771C19B-3586-4282-8BE3-232F3B31EE4A}">
      <dgm:prSet/>
      <dgm:spPr/>
      <dgm:t>
        <a:bodyPr/>
        <a:lstStyle/>
        <a:p>
          <a:endParaRPr lang="pt-BR" u="sng"/>
        </a:p>
      </dgm:t>
    </dgm:pt>
    <dgm:pt modelId="{2BEFAF74-FBAF-4CC2-A461-0882002BC764}">
      <dgm:prSet phldrT="[Texto]"/>
      <dgm:spPr/>
      <dgm:t>
        <a:bodyPr/>
        <a:lstStyle/>
        <a:p>
          <a:r>
            <a:rPr lang="pt-BR" u="sng" dirty="0" smtClean="0"/>
            <a:t>Operacional</a:t>
          </a:r>
          <a:endParaRPr lang="pt-BR" u="sng" dirty="0"/>
        </a:p>
      </dgm:t>
    </dgm:pt>
    <dgm:pt modelId="{7089098C-0B68-4708-8140-EA3B07C07823}" type="parTrans" cxnId="{25997537-6865-4F42-863C-67D916037584}">
      <dgm:prSet/>
      <dgm:spPr/>
      <dgm:t>
        <a:bodyPr/>
        <a:lstStyle/>
        <a:p>
          <a:endParaRPr lang="pt-BR" u="sng"/>
        </a:p>
      </dgm:t>
    </dgm:pt>
    <dgm:pt modelId="{07C20E14-FD27-488E-A062-1B9BA5D06806}" type="sibTrans" cxnId="{25997537-6865-4F42-863C-67D916037584}">
      <dgm:prSet/>
      <dgm:spPr/>
      <dgm:t>
        <a:bodyPr/>
        <a:lstStyle/>
        <a:p>
          <a:endParaRPr lang="pt-BR" u="sng"/>
        </a:p>
      </dgm:t>
    </dgm:pt>
    <dgm:pt modelId="{522D7BCB-9A8C-429F-B728-0A037D6D6ACC}">
      <dgm:prSet phldrT="[Texto]"/>
      <dgm:spPr/>
      <dgm:t>
        <a:bodyPr/>
        <a:lstStyle/>
        <a:p>
          <a:r>
            <a:rPr lang="pt-BR" u="sng" dirty="0" smtClean="0"/>
            <a:t>Manutenção</a:t>
          </a:r>
          <a:endParaRPr lang="pt-BR" u="sng" dirty="0"/>
        </a:p>
      </dgm:t>
    </dgm:pt>
    <dgm:pt modelId="{EE1FDF32-A9AD-4BB9-9B75-9C26A3060D4A}" type="parTrans" cxnId="{E817A7DA-4F53-4F6E-A2AB-C41C65186D6C}">
      <dgm:prSet/>
      <dgm:spPr/>
      <dgm:t>
        <a:bodyPr/>
        <a:lstStyle/>
        <a:p>
          <a:endParaRPr lang="pt-BR" u="sng"/>
        </a:p>
      </dgm:t>
    </dgm:pt>
    <dgm:pt modelId="{3ADBF538-D97E-46CC-B529-5A46987792C0}" type="sibTrans" cxnId="{E817A7DA-4F53-4F6E-A2AB-C41C65186D6C}">
      <dgm:prSet/>
      <dgm:spPr/>
      <dgm:t>
        <a:bodyPr/>
        <a:lstStyle/>
        <a:p>
          <a:endParaRPr lang="pt-BR" u="sng"/>
        </a:p>
      </dgm:t>
    </dgm:pt>
    <dgm:pt modelId="{53570BDB-D8C5-44FD-AA23-80B27A8CD896}">
      <dgm:prSet phldrT="[Texto]"/>
      <dgm:spPr/>
      <dgm:t>
        <a:bodyPr/>
        <a:lstStyle/>
        <a:p>
          <a:r>
            <a:rPr lang="pt-BR" u="sng" dirty="0" smtClean="0"/>
            <a:t>Cadastro</a:t>
          </a:r>
          <a:endParaRPr lang="pt-BR" u="sng" dirty="0"/>
        </a:p>
      </dgm:t>
    </dgm:pt>
    <dgm:pt modelId="{FF97BBC1-6532-492D-B12E-E3718164FA5D}" type="parTrans" cxnId="{982B00ED-144E-4D5F-B544-E73E8847ED80}">
      <dgm:prSet/>
      <dgm:spPr/>
      <dgm:t>
        <a:bodyPr/>
        <a:lstStyle/>
        <a:p>
          <a:endParaRPr lang="pt-BR" u="sng"/>
        </a:p>
      </dgm:t>
    </dgm:pt>
    <dgm:pt modelId="{8ACECC1A-3E96-4BEF-BD19-D534533E39EB}" type="sibTrans" cxnId="{982B00ED-144E-4D5F-B544-E73E8847ED80}">
      <dgm:prSet/>
      <dgm:spPr/>
      <dgm:t>
        <a:bodyPr/>
        <a:lstStyle/>
        <a:p>
          <a:endParaRPr lang="pt-BR" u="sng"/>
        </a:p>
      </dgm:t>
    </dgm:pt>
    <dgm:pt modelId="{5CC104C6-3E5B-4A8D-918A-731F58FBF467}">
      <dgm:prSet phldrT="[Texto]"/>
      <dgm:spPr/>
      <dgm:t>
        <a:bodyPr/>
        <a:lstStyle/>
        <a:p>
          <a:r>
            <a:rPr lang="pt-BR" u="sng" dirty="0" smtClean="0"/>
            <a:t>Relatório</a:t>
          </a:r>
          <a:endParaRPr lang="pt-BR" u="sng" dirty="0"/>
        </a:p>
      </dgm:t>
    </dgm:pt>
    <dgm:pt modelId="{D6FB4E21-CB67-4351-A50B-CBB48CC33FF2}" type="parTrans" cxnId="{5E088E5A-98E7-4DF9-88F0-BFF97150C3E7}">
      <dgm:prSet/>
      <dgm:spPr/>
      <dgm:t>
        <a:bodyPr/>
        <a:lstStyle/>
        <a:p>
          <a:endParaRPr lang="pt-BR" u="sng"/>
        </a:p>
      </dgm:t>
    </dgm:pt>
    <dgm:pt modelId="{B30D90D8-CAFD-48E0-BD0C-AF69ACE07818}" type="sibTrans" cxnId="{5E088E5A-98E7-4DF9-88F0-BFF97150C3E7}">
      <dgm:prSet/>
      <dgm:spPr/>
      <dgm:t>
        <a:bodyPr/>
        <a:lstStyle/>
        <a:p>
          <a:endParaRPr lang="pt-BR" u="sng"/>
        </a:p>
      </dgm:t>
    </dgm:pt>
    <dgm:pt modelId="{6FB44341-9FFB-48DD-903B-7E7548A01877}">
      <dgm:prSet phldrT="[Texto]"/>
      <dgm:spPr/>
      <dgm:t>
        <a:bodyPr/>
        <a:lstStyle/>
        <a:p>
          <a:r>
            <a:rPr lang="pt-BR" u="sng" dirty="0" smtClean="0"/>
            <a:t>Operacional</a:t>
          </a:r>
          <a:endParaRPr lang="pt-BR" u="sng" dirty="0"/>
        </a:p>
      </dgm:t>
    </dgm:pt>
    <dgm:pt modelId="{574B82EA-71D1-4CC3-A359-265752B0D714}" type="parTrans" cxnId="{60C46FA4-B49B-4CEF-96A9-2B6E73383E67}">
      <dgm:prSet/>
      <dgm:spPr/>
      <dgm:t>
        <a:bodyPr/>
        <a:lstStyle/>
        <a:p>
          <a:endParaRPr lang="pt-BR" u="sng"/>
        </a:p>
      </dgm:t>
    </dgm:pt>
    <dgm:pt modelId="{9331D8B4-1D87-465F-823F-E2CC94B66E68}" type="sibTrans" cxnId="{60C46FA4-B49B-4CEF-96A9-2B6E73383E67}">
      <dgm:prSet/>
      <dgm:spPr/>
      <dgm:t>
        <a:bodyPr/>
        <a:lstStyle/>
        <a:p>
          <a:endParaRPr lang="pt-BR" u="sng"/>
        </a:p>
      </dgm:t>
    </dgm:pt>
    <dgm:pt modelId="{9C83872B-069B-40F9-966B-5170457EE346}">
      <dgm:prSet phldrT="[Texto]"/>
      <dgm:spPr/>
      <dgm:t>
        <a:bodyPr/>
        <a:lstStyle/>
        <a:p>
          <a:r>
            <a:rPr lang="pt-BR" u="sng" dirty="0" smtClean="0"/>
            <a:t>Rank de serviço realizado</a:t>
          </a:r>
          <a:endParaRPr lang="pt-BR" u="sng" dirty="0"/>
        </a:p>
      </dgm:t>
    </dgm:pt>
    <dgm:pt modelId="{69B050CF-A945-48B1-B2E9-351AA7DECF6E}" type="parTrans" cxnId="{DFDB792E-29F1-4CB8-9349-8F4D1AEFABE0}">
      <dgm:prSet/>
      <dgm:spPr/>
      <dgm:t>
        <a:bodyPr/>
        <a:lstStyle/>
        <a:p>
          <a:endParaRPr lang="pt-BR" u="sng"/>
        </a:p>
      </dgm:t>
    </dgm:pt>
    <dgm:pt modelId="{C58738A4-64E4-4138-83DD-E95DD8CCB032}" type="sibTrans" cxnId="{DFDB792E-29F1-4CB8-9349-8F4D1AEFABE0}">
      <dgm:prSet/>
      <dgm:spPr/>
      <dgm:t>
        <a:bodyPr/>
        <a:lstStyle/>
        <a:p>
          <a:endParaRPr lang="pt-BR" u="sng"/>
        </a:p>
      </dgm:t>
    </dgm:pt>
    <dgm:pt modelId="{BD2548DA-58A3-4C2C-9AF5-105D3A5097C2}">
      <dgm:prSet phldrT="[Texto]"/>
      <dgm:spPr/>
      <dgm:t>
        <a:bodyPr/>
        <a:lstStyle/>
        <a:p>
          <a:r>
            <a:rPr lang="pt-BR" u="sng" dirty="0" smtClean="0"/>
            <a:t>Urgência de OS</a:t>
          </a:r>
          <a:endParaRPr lang="pt-BR" u="sng" dirty="0"/>
        </a:p>
      </dgm:t>
    </dgm:pt>
    <dgm:pt modelId="{6496C652-14C5-45F8-8FB3-5A3FDEE1AB66}" type="parTrans" cxnId="{5269162B-62BA-4CBB-8627-3E00CC1CCBAF}">
      <dgm:prSet/>
      <dgm:spPr/>
      <dgm:t>
        <a:bodyPr/>
        <a:lstStyle/>
        <a:p>
          <a:endParaRPr lang="pt-BR" u="sng"/>
        </a:p>
      </dgm:t>
    </dgm:pt>
    <dgm:pt modelId="{4733AF54-E0FF-4871-9FB5-3AF368A4DC06}" type="sibTrans" cxnId="{5269162B-62BA-4CBB-8627-3E00CC1CCBAF}">
      <dgm:prSet/>
      <dgm:spPr/>
      <dgm:t>
        <a:bodyPr/>
        <a:lstStyle/>
        <a:p>
          <a:endParaRPr lang="pt-BR" u="sng"/>
        </a:p>
      </dgm:t>
    </dgm:pt>
    <dgm:pt modelId="{E14046FF-C64B-40B2-B188-9856CC8D499D}">
      <dgm:prSet phldrT="[Texto]"/>
      <dgm:spPr/>
      <dgm:t>
        <a:bodyPr/>
        <a:lstStyle/>
        <a:p>
          <a:r>
            <a:rPr lang="pt-BR" u="sng" dirty="0" smtClean="0"/>
            <a:t>Relatório de OS</a:t>
          </a:r>
          <a:endParaRPr lang="pt-BR" u="sng" dirty="0"/>
        </a:p>
      </dgm:t>
    </dgm:pt>
    <dgm:pt modelId="{08B55B24-00D1-4EC3-83F1-65F551AF8706}" type="parTrans" cxnId="{AC66C14E-11E0-46E5-84C3-C2BDF25D96A8}">
      <dgm:prSet/>
      <dgm:spPr/>
      <dgm:t>
        <a:bodyPr/>
        <a:lstStyle/>
        <a:p>
          <a:endParaRPr lang="pt-BR" u="sng"/>
        </a:p>
      </dgm:t>
    </dgm:pt>
    <dgm:pt modelId="{97836DD9-B3D2-4F09-B258-8A563A460E35}" type="sibTrans" cxnId="{AC66C14E-11E0-46E5-84C3-C2BDF25D96A8}">
      <dgm:prSet/>
      <dgm:spPr/>
      <dgm:t>
        <a:bodyPr/>
        <a:lstStyle/>
        <a:p>
          <a:endParaRPr lang="pt-BR" u="sng"/>
        </a:p>
      </dgm:t>
    </dgm:pt>
    <dgm:pt modelId="{DD63465E-A822-4581-96EF-8219D9CC5D25}">
      <dgm:prSet phldrT="[Texto]"/>
      <dgm:spPr/>
      <dgm:t>
        <a:bodyPr/>
        <a:lstStyle/>
        <a:p>
          <a:r>
            <a:rPr lang="pt-BR" u="sng" dirty="0" smtClean="0"/>
            <a:t>Relatório de entregas por cliente</a:t>
          </a:r>
          <a:endParaRPr lang="pt-BR" u="sng" dirty="0"/>
        </a:p>
      </dgm:t>
    </dgm:pt>
    <dgm:pt modelId="{8FB03B9B-674D-4D32-BC95-F0970B01025E}" type="parTrans" cxnId="{93AEEB6D-DCA8-46DF-9673-FE686E02C378}">
      <dgm:prSet/>
      <dgm:spPr/>
      <dgm:t>
        <a:bodyPr/>
        <a:lstStyle/>
        <a:p>
          <a:endParaRPr lang="pt-BR" u="sng"/>
        </a:p>
      </dgm:t>
    </dgm:pt>
    <dgm:pt modelId="{ED285DDD-7AAD-4741-8EC2-7F8E59B29DBC}" type="sibTrans" cxnId="{93AEEB6D-DCA8-46DF-9673-FE686E02C378}">
      <dgm:prSet/>
      <dgm:spPr/>
      <dgm:t>
        <a:bodyPr/>
        <a:lstStyle/>
        <a:p>
          <a:endParaRPr lang="pt-BR" u="sng"/>
        </a:p>
      </dgm:t>
    </dgm:pt>
    <dgm:pt modelId="{FC27CED8-2261-4090-B47E-0D1D0204A01F}">
      <dgm:prSet phldrT="[Texto]"/>
      <dgm:spPr/>
      <dgm:t>
        <a:bodyPr/>
        <a:lstStyle/>
        <a:p>
          <a:r>
            <a:rPr lang="pt-BR" u="sng" dirty="0" smtClean="0"/>
            <a:t>Relatório de pontos realizados por motoboy</a:t>
          </a:r>
          <a:endParaRPr lang="pt-BR" u="sng" dirty="0"/>
        </a:p>
      </dgm:t>
    </dgm:pt>
    <dgm:pt modelId="{172BA9E3-57F6-4459-81B8-1EF9BBE3F415}" type="parTrans" cxnId="{E7A9AFC0-8D09-48F4-AC62-73AB079D45D5}">
      <dgm:prSet/>
      <dgm:spPr/>
      <dgm:t>
        <a:bodyPr/>
        <a:lstStyle/>
        <a:p>
          <a:endParaRPr lang="pt-BR" u="sng"/>
        </a:p>
      </dgm:t>
    </dgm:pt>
    <dgm:pt modelId="{24DA9972-2733-48B1-8966-A8873A667423}" type="sibTrans" cxnId="{E7A9AFC0-8D09-48F4-AC62-73AB079D45D5}">
      <dgm:prSet/>
      <dgm:spPr/>
      <dgm:t>
        <a:bodyPr/>
        <a:lstStyle/>
        <a:p>
          <a:endParaRPr lang="pt-BR" u="sng"/>
        </a:p>
      </dgm:t>
    </dgm:pt>
    <dgm:pt modelId="{7581C8BF-A667-4512-B593-FA1ECF995665}">
      <dgm:prSet phldrT="[Texto]"/>
      <dgm:spPr/>
      <dgm:t>
        <a:bodyPr/>
        <a:lstStyle/>
        <a:p>
          <a:r>
            <a:rPr lang="pt-BR" u="sng" dirty="0" smtClean="0"/>
            <a:t>Manutenção</a:t>
          </a:r>
          <a:endParaRPr lang="pt-BR" u="sng" dirty="0"/>
        </a:p>
      </dgm:t>
    </dgm:pt>
    <dgm:pt modelId="{A5E209F1-C61B-4D18-B0CC-BC7D58F368BE}" type="parTrans" cxnId="{CA4E72AE-CFE7-4453-B55D-CE75A2EC634F}">
      <dgm:prSet/>
      <dgm:spPr/>
      <dgm:t>
        <a:bodyPr/>
        <a:lstStyle/>
        <a:p>
          <a:endParaRPr lang="pt-BR" u="sng"/>
        </a:p>
      </dgm:t>
    </dgm:pt>
    <dgm:pt modelId="{94DB9B7A-6F21-40BC-B888-4C35AEC51877}" type="sibTrans" cxnId="{CA4E72AE-CFE7-4453-B55D-CE75A2EC634F}">
      <dgm:prSet/>
      <dgm:spPr/>
      <dgm:t>
        <a:bodyPr/>
        <a:lstStyle/>
        <a:p>
          <a:endParaRPr lang="pt-BR" u="sng"/>
        </a:p>
      </dgm:t>
    </dgm:pt>
    <dgm:pt modelId="{4EC67878-CF26-4C11-8058-50CDBCC8D1ED}">
      <dgm:prSet phldrT="[Texto]"/>
      <dgm:spPr/>
      <dgm:t>
        <a:bodyPr/>
        <a:lstStyle/>
        <a:p>
          <a:r>
            <a:rPr lang="pt-BR" u="sng" dirty="0" smtClean="0"/>
            <a:t>Relatório de veículos</a:t>
          </a:r>
          <a:endParaRPr lang="pt-BR" u="sng" dirty="0"/>
        </a:p>
      </dgm:t>
    </dgm:pt>
    <dgm:pt modelId="{D09D2116-5D1A-4C73-90C1-5E0BCF213DE8}" type="parTrans" cxnId="{9DCD3647-A94A-4CD6-951C-64DD39FA2B3F}">
      <dgm:prSet/>
      <dgm:spPr/>
      <dgm:t>
        <a:bodyPr/>
        <a:lstStyle/>
        <a:p>
          <a:endParaRPr lang="pt-BR" u="sng"/>
        </a:p>
      </dgm:t>
    </dgm:pt>
    <dgm:pt modelId="{B9E3A995-23C3-4E2B-8705-69F3FABADFCA}" type="sibTrans" cxnId="{9DCD3647-A94A-4CD6-951C-64DD39FA2B3F}">
      <dgm:prSet/>
      <dgm:spPr/>
      <dgm:t>
        <a:bodyPr/>
        <a:lstStyle/>
        <a:p>
          <a:endParaRPr lang="pt-BR" u="sng"/>
        </a:p>
      </dgm:t>
    </dgm:pt>
    <dgm:pt modelId="{7B99022B-1691-43C0-A84B-9CC41EA6B7DE}">
      <dgm:prSet phldrT="[Texto]"/>
      <dgm:spPr/>
      <dgm:t>
        <a:bodyPr/>
        <a:lstStyle/>
        <a:p>
          <a:r>
            <a:rPr lang="pt-BR" u="sng" dirty="0" smtClean="0"/>
            <a:t>Relatório de Manutenção de veículos</a:t>
          </a:r>
          <a:endParaRPr lang="pt-BR" u="sng" dirty="0"/>
        </a:p>
      </dgm:t>
    </dgm:pt>
    <dgm:pt modelId="{F710049F-6DB1-477F-B5AC-EF868A79339F}" type="parTrans" cxnId="{AFBC1A2C-F45E-4267-923A-04AADCBF4E46}">
      <dgm:prSet/>
      <dgm:spPr/>
      <dgm:t>
        <a:bodyPr/>
        <a:lstStyle/>
        <a:p>
          <a:endParaRPr lang="pt-BR" u="sng"/>
        </a:p>
      </dgm:t>
    </dgm:pt>
    <dgm:pt modelId="{9416413B-CAAF-412C-B07C-2CDF86E0C9FE}" type="sibTrans" cxnId="{AFBC1A2C-F45E-4267-923A-04AADCBF4E46}">
      <dgm:prSet/>
      <dgm:spPr/>
      <dgm:t>
        <a:bodyPr/>
        <a:lstStyle/>
        <a:p>
          <a:endParaRPr lang="pt-BR" u="sng"/>
        </a:p>
      </dgm:t>
    </dgm:pt>
    <dgm:pt modelId="{9C62FE11-A87B-413A-9DD5-EE5F5AA2DB62}">
      <dgm:prSet phldrT="[Texto]"/>
      <dgm:spPr/>
      <dgm:t>
        <a:bodyPr/>
        <a:lstStyle/>
        <a:p>
          <a:r>
            <a:rPr lang="pt-BR" u="sng" dirty="0" smtClean="0"/>
            <a:t>Registro de peças usadas</a:t>
          </a:r>
          <a:endParaRPr lang="pt-BR" u="sng" dirty="0"/>
        </a:p>
      </dgm:t>
    </dgm:pt>
    <dgm:pt modelId="{F0A328AD-2A06-4D8D-8F07-CD58D85D6CF1}" type="parTrans" cxnId="{85EBA861-A8EB-4473-9A37-FB90662587BD}">
      <dgm:prSet/>
      <dgm:spPr/>
      <dgm:t>
        <a:bodyPr/>
        <a:lstStyle/>
        <a:p>
          <a:endParaRPr lang="pt-BR" u="sng"/>
        </a:p>
      </dgm:t>
    </dgm:pt>
    <dgm:pt modelId="{36F6F780-D25B-4419-B36B-89B831CA221D}" type="sibTrans" cxnId="{85EBA861-A8EB-4473-9A37-FB90662587BD}">
      <dgm:prSet/>
      <dgm:spPr/>
      <dgm:t>
        <a:bodyPr/>
        <a:lstStyle/>
        <a:p>
          <a:endParaRPr lang="pt-BR" u="sng"/>
        </a:p>
      </dgm:t>
    </dgm:pt>
    <dgm:pt modelId="{64B1649A-1C81-484C-8BE2-23E68A343D2B}">
      <dgm:prSet phldrT="[Texto]"/>
      <dgm:spPr/>
      <dgm:t>
        <a:bodyPr/>
        <a:lstStyle/>
        <a:p>
          <a:r>
            <a:rPr lang="pt-BR" u="sng" dirty="0" smtClean="0"/>
            <a:t>Vendas</a:t>
          </a:r>
          <a:endParaRPr lang="pt-BR" u="sng" dirty="0"/>
        </a:p>
      </dgm:t>
    </dgm:pt>
    <dgm:pt modelId="{8A85B977-1A00-482D-8513-5AD64E6880F7}" type="parTrans" cxnId="{2B73D776-F473-47B3-A427-287C8BF4FAB6}">
      <dgm:prSet/>
      <dgm:spPr/>
      <dgm:t>
        <a:bodyPr/>
        <a:lstStyle/>
        <a:p>
          <a:endParaRPr lang="pt-BR" u="sng"/>
        </a:p>
      </dgm:t>
    </dgm:pt>
    <dgm:pt modelId="{8DD05B3B-A2C3-469C-8028-DA39AB565ABC}" type="sibTrans" cxnId="{2B73D776-F473-47B3-A427-287C8BF4FAB6}">
      <dgm:prSet/>
      <dgm:spPr/>
      <dgm:t>
        <a:bodyPr/>
        <a:lstStyle/>
        <a:p>
          <a:endParaRPr lang="pt-BR" u="sng"/>
        </a:p>
      </dgm:t>
    </dgm:pt>
    <dgm:pt modelId="{9B674ABB-F739-4BBC-8B5D-E4E5A829ED10}">
      <dgm:prSet/>
      <dgm:spPr/>
      <dgm:t>
        <a:bodyPr/>
        <a:lstStyle/>
        <a:p>
          <a:r>
            <a:rPr lang="pt-BR" u="sng" dirty="0" smtClean="0"/>
            <a:t>OS</a:t>
          </a:r>
          <a:endParaRPr lang="pt-BR" u="sng" dirty="0"/>
        </a:p>
      </dgm:t>
    </dgm:pt>
    <dgm:pt modelId="{55A66E21-0559-4051-AC7A-E027E24E4E64}" type="parTrans" cxnId="{1B91C0DD-7C1B-4B8A-8A77-46CDDBCC2003}">
      <dgm:prSet/>
      <dgm:spPr/>
      <dgm:t>
        <a:bodyPr/>
        <a:lstStyle/>
        <a:p>
          <a:endParaRPr lang="pt-BR" u="sng"/>
        </a:p>
      </dgm:t>
    </dgm:pt>
    <dgm:pt modelId="{CC384D00-99B0-4D3E-8BF3-2DA85488400C}" type="sibTrans" cxnId="{1B91C0DD-7C1B-4B8A-8A77-46CDDBCC2003}">
      <dgm:prSet/>
      <dgm:spPr/>
      <dgm:t>
        <a:bodyPr/>
        <a:lstStyle/>
        <a:p>
          <a:endParaRPr lang="pt-BR" u="sng"/>
        </a:p>
      </dgm:t>
    </dgm:pt>
    <dgm:pt modelId="{305E5520-BDEC-4F13-9743-B5007AA721F4}">
      <dgm:prSet/>
      <dgm:spPr/>
      <dgm:t>
        <a:bodyPr/>
        <a:lstStyle/>
        <a:p>
          <a:r>
            <a:rPr lang="pt-BR" u="sng" dirty="0" smtClean="0"/>
            <a:t>Tipo de Serviço</a:t>
          </a:r>
          <a:endParaRPr lang="pt-BR" u="sng" dirty="0"/>
        </a:p>
      </dgm:t>
    </dgm:pt>
    <dgm:pt modelId="{F11CE993-E3AF-41F1-A3EF-BA907C344CBA}" type="parTrans" cxnId="{3C3B286F-253C-4FF0-801A-3A67F3456BDE}">
      <dgm:prSet/>
      <dgm:spPr/>
      <dgm:t>
        <a:bodyPr/>
        <a:lstStyle/>
        <a:p>
          <a:endParaRPr lang="pt-BR" u="sng"/>
        </a:p>
      </dgm:t>
    </dgm:pt>
    <dgm:pt modelId="{978CC057-C7E0-4CF8-B7F9-7CFC96A09EB9}" type="sibTrans" cxnId="{3C3B286F-253C-4FF0-801A-3A67F3456BDE}">
      <dgm:prSet/>
      <dgm:spPr/>
      <dgm:t>
        <a:bodyPr/>
        <a:lstStyle/>
        <a:p>
          <a:endParaRPr lang="pt-BR" u="sng"/>
        </a:p>
      </dgm:t>
    </dgm:pt>
    <dgm:pt modelId="{ECA98CC9-63B5-4A89-9881-DC750B9C6681}">
      <dgm:prSet/>
      <dgm:spPr/>
      <dgm:t>
        <a:bodyPr/>
        <a:lstStyle/>
        <a:p>
          <a:r>
            <a:rPr lang="pt-BR" u="sng" dirty="0" smtClean="0"/>
            <a:t>Valores de serviço prestado</a:t>
          </a:r>
          <a:endParaRPr lang="pt-BR" u="sng" dirty="0"/>
        </a:p>
      </dgm:t>
    </dgm:pt>
    <dgm:pt modelId="{6E90FE12-8403-41C8-823D-1B20A82239B0}" type="parTrans" cxnId="{F022DFD4-E271-4079-9197-59D7CB012CCD}">
      <dgm:prSet/>
      <dgm:spPr/>
      <dgm:t>
        <a:bodyPr/>
        <a:lstStyle/>
        <a:p>
          <a:endParaRPr lang="pt-BR" u="sng"/>
        </a:p>
      </dgm:t>
    </dgm:pt>
    <dgm:pt modelId="{BEA09C13-1A55-4A09-80B0-3196991B0728}" type="sibTrans" cxnId="{F022DFD4-E271-4079-9197-59D7CB012CCD}">
      <dgm:prSet/>
      <dgm:spPr/>
      <dgm:t>
        <a:bodyPr/>
        <a:lstStyle/>
        <a:p>
          <a:endParaRPr lang="pt-BR" u="sng"/>
        </a:p>
      </dgm:t>
    </dgm:pt>
    <dgm:pt modelId="{E1D2C1D2-8B87-43A3-B47F-EB9FFA5DCA68}">
      <dgm:prSet/>
      <dgm:spPr/>
      <dgm:t>
        <a:bodyPr/>
        <a:lstStyle/>
        <a:p>
          <a:r>
            <a:rPr lang="pt-BR" u="sng" dirty="0" smtClean="0"/>
            <a:t>Valores por região</a:t>
          </a:r>
          <a:endParaRPr lang="pt-BR" u="sng" dirty="0"/>
        </a:p>
      </dgm:t>
    </dgm:pt>
    <dgm:pt modelId="{96C3939B-5946-4697-8055-24BEEA7DC55F}" type="parTrans" cxnId="{5BFFA6A6-8423-4721-858C-DFEE4D67D5E4}">
      <dgm:prSet/>
      <dgm:spPr/>
      <dgm:t>
        <a:bodyPr/>
        <a:lstStyle/>
        <a:p>
          <a:endParaRPr lang="pt-BR" u="sng"/>
        </a:p>
      </dgm:t>
    </dgm:pt>
    <dgm:pt modelId="{0109B7F9-37CC-4468-878E-6FEB6269206B}" type="sibTrans" cxnId="{5BFFA6A6-8423-4721-858C-DFEE4D67D5E4}">
      <dgm:prSet/>
      <dgm:spPr/>
      <dgm:t>
        <a:bodyPr/>
        <a:lstStyle/>
        <a:p>
          <a:endParaRPr lang="pt-BR" u="sng"/>
        </a:p>
      </dgm:t>
    </dgm:pt>
    <dgm:pt modelId="{97CA6E3D-4D91-4F49-91A9-71E442D31C07}">
      <dgm:prSet phldrT="[Texto]"/>
      <dgm:spPr/>
      <dgm:t>
        <a:bodyPr/>
        <a:lstStyle/>
        <a:p>
          <a:r>
            <a:rPr lang="pt-BR" u="sng" dirty="0" smtClean="0"/>
            <a:t>Vendas</a:t>
          </a:r>
          <a:endParaRPr lang="pt-BR" u="sng" dirty="0"/>
        </a:p>
      </dgm:t>
    </dgm:pt>
    <dgm:pt modelId="{6FB48724-3B80-404A-A1DC-AD2403F47B7B}" type="parTrans" cxnId="{878E20A7-787D-47A1-A24D-EA7F5691978F}">
      <dgm:prSet/>
      <dgm:spPr/>
      <dgm:t>
        <a:bodyPr/>
        <a:lstStyle/>
        <a:p>
          <a:endParaRPr lang="pt-BR" u="sng"/>
        </a:p>
      </dgm:t>
    </dgm:pt>
    <dgm:pt modelId="{77A942EC-3802-458D-B3DB-4FC6314DB4EB}" type="sibTrans" cxnId="{878E20A7-787D-47A1-A24D-EA7F5691978F}">
      <dgm:prSet/>
      <dgm:spPr/>
      <dgm:t>
        <a:bodyPr/>
        <a:lstStyle/>
        <a:p>
          <a:endParaRPr lang="pt-BR" u="sng"/>
        </a:p>
      </dgm:t>
    </dgm:pt>
    <dgm:pt modelId="{811B97A6-4744-4A05-A3BD-70B8EA53669A}">
      <dgm:prSet/>
      <dgm:spPr/>
      <dgm:t>
        <a:bodyPr/>
        <a:lstStyle/>
        <a:p>
          <a:r>
            <a:rPr lang="pt-BR" u="sng" dirty="0" smtClean="0"/>
            <a:t>Solicitação de serviço(FDS)</a:t>
          </a:r>
          <a:endParaRPr lang="pt-BR" u="sng" dirty="0"/>
        </a:p>
      </dgm:t>
    </dgm:pt>
    <dgm:pt modelId="{29CDB599-9AB3-4A25-B6F2-F9D9387EF10C}" type="parTrans" cxnId="{72A7CF1A-9C0C-46B2-BB4B-E30253268349}">
      <dgm:prSet/>
      <dgm:spPr/>
      <dgm:t>
        <a:bodyPr/>
        <a:lstStyle/>
        <a:p>
          <a:endParaRPr lang="pt-BR" u="sng"/>
        </a:p>
      </dgm:t>
    </dgm:pt>
    <dgm:pt modelId="{0AAAEF6E-BB14-4E5F-AD57-84B9D5EEEFC5}" type="sibTrans" cxnId="{72A7CF1A-9C0C-46B2-BB4B-E30253268349}">
      <dgm:prSet/>
      <dgm:spPr/>
      <dgm:t>
        <a:bodyPr/>
        <a:lstStyle/>
        <a:p>
          <a:endParaRPr lang="pt-BR" u="sng"/>
        </a:p>
      </dgm:t>
    </dgm:pt>
    <dgm:pt modelId="{A04AE84B-EB70-4148-92CD-ED77D06BE41C}">
      <dgm:prSet/>
      <dgm:spPr/>
      <dgm:t>
        <a:bodyPr/>
        <a:lstStyle/>
        <a:p>
          <a:r>
            <a:rPr lang="pt-BR" u="sng" dirty="0" smtClean="0"/>
            <a:t>Fechar perdido por período/cliente</a:t>
          </a:r>
          <a:endParaRPr lang="pt-BR" u="sng" dirty="0"/>
        </a:p>
      </dgm:t>
    </dgm:pt>
    <dgm:pt modelId="{6E15E32B-7FE8-46C8-8A51-5C728357E031}" type="parTrans" cxnId="{CC242B9D-7851-4B2E-B5D4-BCB5935E5A4B}">
      <dgm:prSet/>
      <dgm:spPr/>
      <dgm:t>
        <a:bodyPr/>
        <a:lstStyle/>
        <a:p>
          <a:endParaRPr lang="pt-BR" u="sng"/>
        </a:p>
      </dgm:t>
    </dgm:pt>
    <dgm:pt modelId="{0DB4986A-5E09-4A1F-AAD4-0A88D75DB1D3}" type="sibTrans" cxnId="{CC242B9D-7851-4B2E-B5D4-BCB5935E5A4B}">
      <dgm:prSet/>
      <dgm:spPr/>
      <dgm:t>
        <a:bodyPr/>
        <a:lstStyle/>
        <a:p>
          <a:endParaRPr lang="pt-BR" u="sng"/>
        </a:p>
      </dgm:t>
    </dgm:pt>
    <dgm:pt modelId="{E7D72FB6-5613-4E3C-8349-067C9A57C431}">
      <dgm:prSet phldrT="[Texto]"/>
      <dgm:spPr/>
      <dgm:t>
        <a:bodyPr/>
        <a:lstStyle/>
        <a:p>
          <a:r>
            <a:rPr lang="pt-BR" u="sng" dirty="0" smtClean="0"/>
            <a:t>Alertas automáticos</a:t>
          </a:r>
          <a:endParaRPr lang="pt-BR" u="sng" dirty="0"/>
        </a:p>
      </dgm:t>
    </dgm:pt>
    <dgm:pt modelId="{14A8053B-FAD5-46FC-898B-8ED0FF280483}" type="parTrans" cxnId="{50AD1B9A-1FCC-4A57-B6A3-718BCF4CFD82}">
      <dgm:prSet/>
      <dgm:spPr/>
      <dgm:t>
        <a:bodyPr/>
        <a:lstStyle/>
        <a:p>
          <a:endParaRPr lang="pt-BR" u="sng"/>
        </a:p>
      </dgm:t>
    </dgm:pt>
    <dgm:pt modelId="{B30499D4-AF66-4DED-97A7-19AEB1D082D7}" type="sibTrans" cxnId="{50AD1B9A-1FCC-4A57-B6A3-718BCF4CFD82}">
      <dgm:prSet/>
      <dgm:spPr/>
      <dgm:t>
        <a:bodyPr/>
        <a:lstStyle/>
        <a:p>
          <a:endParaRPr lang="pt-BR" u="sng"/>
        </a:p>
      </dgm:t>
    </dgm:pt>
    <dgm:pt modelId="{5A875FCC-97E2-4330-AC6B-B5D51BCD6831}">
      <dgm:prSet phldrT="[Texto]"/>
      <dgm:spPr/>
      <dgm:t>
        <a:bodyPr/>
        <a:lstStyle/>
        <a:p>
          <a:r>
            <a:rPr lang="pt-BR" u="sng" dirty="0" smtClean="0"/>
            <a:t>Expiração de contrato</a:t>
          </a:r>
          <a:endParaRPr lang="pt-BR" u="sng" dirty="0"/>
        </a:p>
      </dgm:t>
    </dgm:pt>
    <dgm:pt modelId="{D082AA3C-4985-4AD0-BA1F-3519CFF73092}" type="parTrans" cxnId="{D1FF7AA0-ECDE-49F3-A2B1-33A0B0C97F90}">
      <dgm:prSet/>
      <dgm:spPr/>
      <dgm:t>
        <a:bodyPr/>
        <a:lstStyle/>
        <a:p>
          <a:endParaRPr lang="pt-BR" u="sng"/>
        </a:p>
      </dgm:t>
    </dgm:pt>
    <dgm:pt modelId="{369EB4C2-2757-4472-909B-EE8FBB9A41C1}" type="sibTrans" cxnId="{D1FF7AA0-ECDE-49F3-A2B1-33A0B0C97F90}">
      <dgm:prSet/>
      <dgm:spPr/>
      <dgm:t>
        <a:bodyPr/>
        <a:lstStyle/>
        <a:p>
          <a:endParaRPr lang="pt-BR" u="sng"/>
        </a:p>
      </dgm:t>
    </dgm:pt>
    <dgm:pt modelId="{A100002E-3F55-4F08-882E-68BA3224B5C7}">
      <dgm:prSet/>
      <dgm:spPr/>
      <dgm:t>
        <a:bodyPr/>
        <a:lstStyle/>
        <a:p>
          <a:r>
            <a:rPr lang="pt-BR" u="sng" dirty="0" smtClean="0"/>
            <a:t>Administrativo</a:t>
          </a:r>
          <a:endParaRPr lang="pt-BR" u="sng" dirty="0"/>
        </a:p>
      </dgm:t>
    </dgm:pt>
    <dgm:pt modelId="{F40562AF-8B2B-46C5-AC88-2B4565728E2E}" type="parTrans" cxnId="{D89CC83E-90B0-4BC0-8FA2-AE40D7335B3F}">
      <dgm:prSet/>
      <dgm:spPr/>
      <dgm:t>
        <a:bodyPr/>
        <a:lstStyle/>
        <a:p>
          <a:endParaRPr lang="pt-BR" u="sng"/>
        </a:p>
      </dgm:t>
    </dgm:pt>
    <dgm:pt modelId="{0D38FDFF-BE53-4C84-A326-4A2CE71C298C}" type="sibTrans" cxnId="{D89CC83E-90B0-4BC0-8FA2-AE40D7335B3F}">
      <dgm:prSet/>
      <dgm:spPr/>
      <dgm:t>
        <a:bodyPr/>
        <a:lstStyle/>
        <a:p>
          <a:endParaRPr lang="pt-BR" u="sng"/>
        </a:p>
      </dgm:t>
    </dgm:pt>
    <dgm:pt modelId="{0038ECC9-3407-4A07-8075-7E0882420478}">
      <dgm:prSet phldrT="[Texto]"/>
      <dgm:spPr/>
      <dgm:t>
        <a:bodyPr/>
        <a:lstStyle/>
        <a:p>
          <a:r>
            <a:rPr lang="pt-BR" u="sng" dirty="0" smtClean="0"/>
            <a:t>Cadastrar Funcionário</a:t>
          </a:r>
          <a:endParaRPr lang="pt-BR" u="sng" dirty="0"/>
        </a:p>
      </dgm:t>
    </dgm:pt>
    <dgm:pt modelId="{471D38D0-A9DB-4799-86C2-381C37C59A05}" type="parTrans" cxnId="{63114EF0-350F-431F-B2BA-CD1E2CC53E97}">
      <dgm:prSet/>
      <dgm:spPr/>
      <dgm:t>
        <a:bodyPr/>
        <a:lstStyle/>
        <a:p>
          <a:endParaRPr lang="pt-BR" u="sng"/>
        </a:p>
      </dgm:t>
    </dgm:pt>
    <dgm:pt modelId="{E048198E-E2F5-4857-BA53-A004EF09C9DB}" type="sibTrans" cxnId="{63114EF0-350F-431F-B2BA-CD1E2CC53E97}">
      <dgm:prSet/>
      <dgm:spPr/>
      <dgm:t>
        <a:bodyPr/>
        <a:lstStyle/>
        <a:p>
          <a:endParaRPr lang="pt-BR" u="sng"/>
        </a:p>
      </dgm:t>
    </dgm:pt>
    <dgm:pt modelId="{6745EBAE-9929-4AC3-9A47-172FD4DF09B6}">
      <dgm:prSet phldrT="[Texto]"/>
      <dgm:spPr/>
      <dgm:t>
        <a:bodyPr/>
        <a:lstStyle/>
        <a:p>
          <a:r>
            <a:rPr lang="pt-BR" u="sng" dirty="0" smtClean="0"/>
            <a:t>Registro de vale usados</a:t>
          </a:r>
          <a:endParaRPr lang="pt-BR" u="sng" dirty="0"/>
        </a:p>
      </dgm:t>
    </dgm:pt>
    <dgm:pt modelId="{C47169D5-3708-4F2A-81BE-87E3F1D9851A}" type="parTrans" cxnId="{1AFE2CF1-0E32-49D1-AF15-605BBF102A13}">
      <dgm:prSet/>
      <dgm:spPr/>
      <dgm:t>
        <a:bodyPr/>
        <a:lstStyle/>
        <a:p>
          <a:endParaRPr lang="pt-BR" u="sng"/>
        </a:p>
      </dgm:t>
    </dgm:pt>
    <dgm:pt modelId="{E005D38F-2510-4E83-9737-B21988489E87}" type="sibTrans" cxnId="{1AFE2CF1-0E32-49D1-AF15-605BBF102A13}">
      <dgm:prSet/>
      <dgm:spPr/>
      <dgm:t>
        <a:bodyPr/>
        <a:lstStyle/>
        <a:p>
          <a:endParaRPr lang="pt-BR" u="sng"/>
        </a:p>
      </dgm:t>
    </dgm:pt>
    <dgm:pt modelId="{33A8115C-E09A-458D-BF0E-87CC46ACCE79}">
      <dgm:prSet phldrT="[Texto]"/>
      <dgm:spPr/>
      <dgm:t>
        <a:bodyPr/>
        <a:lstStyle/>
        <a:p>
          <a:r>
            <a:rPr lang="pt-BR" u="sng" dirty="0" smtClean="0"/>
            <a:t>Cadastro de veículo</a:t>
          </a:r>
          <a:endParaRPr lang="pt-BR" u="sng" dirty="0"/>
        </a:p>
      </dgm:t>
    </dgm:pt>
    <dgm:pt modelId="{C4F8FE6A-D027-4BC8-A0AA-8EEBFBCF1A32}" type="parTrans" cxnId="{AD0B5D6F-FF2F-458F-81EE-BCC790D5CF90}">
      <dgm:prSet/>
      <dgm:spPr/>
      <dgm:t>
        <a:bodyPr/>
        <a:lstStyle/>
        <a:p>
          <a:endParaRPr lang="pt-BR" u="sng"/>
        </a:p>
      </dgm:t>
    </dgm:pt>
    <dgm:pt modelId="{1F83AEAD-C096-41F8-8268-08B95A056E90}" type="sibTrans" cxnId="{AD0B5D6F-FF2F-458F-81EE-BCC790D5CF90}">
      <dgm:prSet/>
      <dgm:spPr/>
      <dgm:t>
        <a:bodyPr/>
        <a:lstStyle/>
        <a:p>
          <a:endParaRPr lang="pt-BR" u="sng"/>
        </a:p>
      </dgm:t>
    </dgm:pt>
    <dgm:pt modelId="{4ADE9611-DCCD-4D11-A223-56CE602D078B}">
      <dgm:prSet phldrT="[Texto]"/>
      <dgm:spPr/>
      <dgm:t>
        <a:bodyPr/>
        <a:lstStyle/>
        <a:p>
          <a:r>
            <a:rPr lang="pt-BR" u="sng" dirty="0" smtClean="0"/>
            <a:t>Cadastrar cliente</a:t>
          </a:r>
          <a:endParaRPr lang="pt-BR" u="sng" dirty="0"/>
        </a:p>
      </dgm:t>
    </dgm:pt>
    <dgm:pt modelId="{A2AA1CCC-BE23-491C-ACDC-F37F015978FC}" type="parTrans" cxnId="{4DF309EF-DDD4-4BB0-9C80-DB2A54FDDA90}">
      <dgm:prSet/>
      <dgm:spPr/>
      <dgm:t>
        <a:bodyPr/>
        <a:lstStyle/>
        <a:p>
          <a:endParaRPr lang="pt-BR" u="sng"/>
        </a:p>
      </dgm:t>
    </dgm:pt>
    <dgm:pt modelId="{84291347-D6ED-4151-A6B5-6B40D1B75ACF}" type="sibTrans" cxnId="{4DF309EF-DDD4-4BB0-9C80-DB2A54FDDA90}">
      <dgm:prSet/>
      <dgm:spPr/>
      <dgm:t>
        <a:bodyPr/>
        <a:lstStyle/>
        <a:p>
          <a:endParaRPr lang="pt-BR" u="sng"/>
        </a:p>
      </dgm:t>
    </dgm:pt>
    <dgm:pt modelId="{532CBCBC-4183-4F68-89C8-45B4D884882D}">
      <dgm:prSet phldrT="[Texto]"/>
      <dgm:spPr/>
      <dgm:t>
        <a:bodyPr/>
        <a:lstStyle/>
        <a:p>
          <a:r>
            <a:rPr lang="pt-BR" u="sng" dirty="0" smtClean="0"/>
            <a:t>Cadastro de empresa</a:t>
          </a:r>
          <a:endParaRPr lang="pt-BR" u="sng" dirty="0"/>
        </a:p>
      </dgm:t>
    </dgm:pt>
    <dgm:pt modelId="{6109BE72-EF6A-409D-B8FF-EC5243A192B6}" type="parTrans" cxnId="{36BB67D4-666A-4C94-A52C-F39B5F4547DB}">
      <dgm:prSet/>
      <dgm:spPr/>
      <dgm:t>
        <a:bodyPr/>
        <a:lstStyle/>
        <a:p>
          <a:endParaRPr lang="pt-BR" u="sng"/>
        </a:p>
      </dgm:t>
    </dgm:pt>
    <dgm:pt modelId="{8140B864-512C-4D75-A7EC-1277E4B0EC60}" type="sibTrans" cxnId="{36BB67D4-666A-4C94-A52C-F39B5F4547DB}">
      <dgm:prSet/>
      <dgm:spPr/>
      <dgm:t>
        <a:bodyPr/>
        <a:lstStyle/>
        <a:p>
          <a:endParaRPr lang="pt-BR" u="sng"/>
        </a:p>
      </dgm:t>
    </dgm:pt>
    <dgm:pt modelId="{01E54E18-BBF3-407A-88DA-63CD8297A64C}">
      <dgm:prSet phldrT="[Texto]"/>
      <dgm:spPr/>
      <dgm:t>
        <a:bodyPr/>
        <a:lstStyle/>
        <a:p>
          <a:r>
            <a:rPr lang="pt-BR" u="sng" dirty="0" smtClean="0"/>
            <a:t>Cadastro de login e senha</a:t>
          </a:r>
          <a:endParaRPr lang="pt-BR" u="sng" dirty="0"/>
        </a:p>
      </dgm:t>
    </dgm:pt>
    <dgm:pt modelId="{E79964C4-4EEC-4844-A3FB-380C33AD1133}" type="parTrans" cxnId="{93CE7FD5-092C-480D-B3E0-35E8E2D0335E}">
      <dgm:prSet/>
      <dgm:spPr/>
      <dgm:t>
        <a:bodyPr/>
        <a:lstStyle/>
        <a:p>
          <a:endParaRPr lang="pt-BR" u="sng"/>
        </a:p>
      </dgm:t>
    </dgm:pt>
    <dgm:pt modelId="{E5FA7CDD-A5AC-4D32-9389-3F22D2C3405C}" type="sibTrans" cxnId="{93CE7FD5-092C-480D-B3E0-35E8E2D0335E}">
      <dgm:prSet/>
      <dgm:spPr/>
      <dgm:t>
        <a:bodyPr/>
        <a:lstStyle/>
        <a:p>
          <a:endParaRPr lang="pt-BR" u="sng"/>
        </a:p>
      </dgm:t>
    </dgm:pt>
    <dgm:pt modelId="{5BBFA23C-37BC-432A-9218-ADA2032348E9}">
      <dgm:prSet phldrT="[Texto]"/>
      <dgm:spPr/>
      <dgm:t>
        <a:bodyPr/>
        <a:lstStyle/>
        <a:p>
          <a:r>
            <a:rPr lang="pt-BR" u="sng" dirty="0" smtClean="0"/>
            <a:t>Administrativo</a:t>
          </a:r>
          <a:endParaRPr lang="pt-BR" u="sng" dirty="0"/>
        </a:p>
      </dgm:t>
    </dgm:pt>
    <dgm:pt modelId="{75E7DC49-2F3A-43AC-8123-22D39D50DAF8}" type="parTrans" cxnId="{BFAE3A0C-0EA9-497F-AD84-07A6F4A1AC29}">
      <dgm:prSet/>
      <dgm:spPr/>
      <dgm:t>
        <a:bodyPr/>
        <a:lstStyle/>
        <a:p>
          <a:endParaRPr lang="pt-BR" u="sng"/>
        </a:p>
      </dgm:t>
    </dgm:pt>
    <dgm:pt modelId="{8F5822C8-86A5-4C9D-8F7B-7E1553F0BC73}" type="sibTrans" cxnId="{BFAE3A0C-0EA9-497F-AD84-07A6F4A1AC29}">
      <dgm:prSet/>
      <dgm:spPr/>
      <dgm:t>
        <a:bodyPr/>
        <a:lstStyle/>
        <a:p>
          <a:endParaRPr lang="pt-BR" u="sng"/>
        </a:p>
      </dgm:t>
    </dgm:pt>
    <dgm:pt modelId="{6F93DFCC-A1AC-4484-87E7-3D36C587EF10}">
      <dgm:prSet phldrT="[Texto]"/>
      <dgm:spPr/>
      <dgm:t>
        <a:bodyPr/>
        <a:lstStyle/>
        <a:p>
          <a:r>
            <a:rPr lang="pt-BR" u="sng" dirty="0" smtClean="0"/>
            <a:t>Relatório funcionários por período</a:t>
          </a:r>
          <a:endParaRPr lang="pt-BR" u="sng" dirty="0"/>
        </a:p>
      </dgm:t>
    </dgm:pt>
    <dgm:pt modelId="{AFA34347-7BB0-4AE1-AFE1-6C01DA6E50DA}" type="parTrans" cxnId="{43C47A0C-46CB-4CE5-A72B-93C1D9AB0B88}">
      <dgm:prSet/>
      <dgm:spPr/>
      <dgm:t>
        <a:bodyPr/>
        <a:lstStyle/>
        <a:p>
          <a:endParaRPr lang="pt-BR" u="sng"/>
        </a:p>
      </dgm:t>
    </dgm:pt>
    <dgm:pt modelId="{1A6DADA5-005F-4936-B032-DCCED53E06E3}" type="sibTrans" cxnId="{43C47A0C-46CB-4CE5-A72B-93C1D9AB0B88}">
      <dgm:prSet/>
      <dgm:spPr/>
      <dgm:t>
        <a:bodyPr/>
        <a:lstStyle/>
        <a:p>
          <a:endParaRPr lang="pt-BR" u="sng"/>
        </a:p>
      </dgm:t>
    </dgm:pt>
    <dgm:pt modelId="{B020F6F3-89B0-4E92-A272-DF2D5FDAB0F2}">
      <dgm:prSet/>
      <dgm:spPr/>
      <dgm:t>
        <a:bodyPr/>
        <a:lstStyle/>
        <a:p>
          <a:r>
            <a:rPr lang="pt-BR" u="sng" dirty="0" smtClean="0"/>
            <a:t>Administrativo</a:t>
          </a:r>
          <a:endParaRPr lang="pt-BR" u="sng" dirty="0"/>
        </a:p>
      </dgm:t>
    </dgm:pt>
    <dgm:pt modelId="{C029C217-BDEC-4490-8FCC-75242A6DF437}" type="parTrans" cxnId="{218CEB97-393D-4236-AE15-40DFB0B79434}">
      <dgm:prSet/>
      <dgm:spPr/>
      <dgm:t>
        <a:bodyPr/>
        <a:lstStyle/>
        <a:p>
          <a:endParaRPr lang="pt-BR" u="sng"/>
        </a:p>
      </dgm:t>
    </dgm:pt>
    <dgm:pt modelId="{D77816EC-5531-40CE-9DFD-A196946639F4}" type="sibTrans" cxnId="{218CEB97-393D-4236-AE15-40DFB0B79434}">
      <dgm:prSet/>
      <dgm:spPr/>
      <dgm:t>
        <a:bodyPr/>
        <a:lstStyle/>
        <a:p>
          <a:endParaRPr lang="pt-BR" u="sng"/>
        </a:p>
      </dgm:t>
    </dgm:pt>
    <dgm:pt modelId="{5CDF382E-8C8E-4E6B-A268-784E6191B560}">
      <dgm:prSet phldrT="[Texto]"/>
      <dgm:spPr/>
      <dgm:t>
        <a:bodyPr/>
        <a:lstStyle/>
        <a:p>
          <a:r>
            <a:rPr lang="pt-BR" u="sng" dirty="0" smtClean="0"/>
            <a:t>Controle de ativos – Celular</a:t>
          </a:r>
          <a:endParaRPr lang="pt-BR" u="sng" dirty="0"/>
        </a:p>
      </dgm:t>
    </dgm:pt>
    <dgm:pt modelId="{B8B4FA45-FF11-45D2-9D71-1C0664987E34}" type="parTrans" cxnId="{72224EF6-A0AC-4965-A18B-AD66C9D24A2C}">
      <dgm:prSet/>
      <dgm:spPr/>
      <dgm:t>
        <a:bodyPr/>
        <a:lstStyle/>
        <a:p>
          <a:endParaRPr lang="pt-BR" u="sng"/>
        </a:p>
      </dgm:t>
    </dgm:pt>
    <dgm:pt modelId="{5B58E81D-70B0-48AE-9888-3AC99CCE5073}" type="sibTrans" cxnId="{72224EF6-A0AC-4965-A18B-AD66C9D24A2C}">
      <dgm:prSet/>
      <dgm:spPr/>
      <dgm:t>
        <a:bodyPr/>
        <a:lstStyle/>
        <a:p>
          <a:endParaRPr lang="pt-BR" u="sng"/>
        </a:p>
      </dgm:t>
    </dgm:pt>
    <dgm:pt modelId="{9C915B95-00A3-458C-89F5-06ABB77492EA}">
      <dgm:prSet phldrT="[Texto]"/>
      <dgm:spPr/>
      <dgm:t>
        <a:bodyPr/>
        <a:lstStyle/>
        <a:p>
          <a:r>
            <a:rPr lang="pt-BR" u="sng" dirty="0" smtClean="0"/>
            <a:t>Geração de backup</a:t>
          </a:r>
          <a:endParaRPr lang="pt-BR" u="sng" dirty="0"/>
        </a:p>
      </dgm:t>
    </dgm:pt>
    <dgm:pt modelId="{0D5C4189-3F9B-48C4-B195-A888097E8E56}" type="parTrans" cxnId="{E05B46B4-1B02-4885-8350-88628EDB58A8}">
      <dgm:prSet/>
      <dgm:spPr/>
      <dgm:t>
        <a:bodyPr/>
        <a:lstStyle/>
        <a:p>
          <a:endParaRPr lang="pt-BR" u="sng"/>
        </a:p>
      </dgm:t>
    </dgm:pt>
    <dgm:pt modelId="{D17143DE-DD78-4D96-8975-B7A2E7B4DC31}" type="sibTrans" cxnId="{E05B46B4-1B02-4885-8350-88628EDB58A8}">
      <dgm:prSet/>
      <dgm:spPr/>
      <dgm:t>
        <a:bodyPr/>
        <a:lstStyle/>
        <a:p>
          <a:endParaRPr lang="pt-BR" u="sng"/>
        </a:p>
      </dgm:t>
    </dgm:pt>
    <dgm:pt modelId="{F29EF6D0-4192-4A64-AFE4-4CB3F825BC6C}">
      <dgm:prSet phldrT="[Texto]"/>
      <dgm:spPr/>
      <dgm:t>
        <a:bodyPr/>
        <a:lstStyle/>
        <a:p>
          <a:r>
            <a:rPr lang="pt-BR" u="sng" dirty="0" smtClean="0"/>
            <a:t>Controle de faltas justificadas e injustificadas</a:t>
          </a:r>
          <a:endParaRPr lang="pt-BR" u="sng" dirty="0"/>
        </a:p>
      </dgm:t>
    </dgm:pt>
    <dgm:pt modelId="{3B776373-7008-4415-A35C-5759C084D0C3}" type="parTrans" cxnId="{C4055E7E-7DAB-4752-B311-4C1F902F2E11}">
      <dgm:prSet/>
      <dgm:spPr/>
      <dgm:t>
        <a:bodyPr/>
        <a:lstStyle/>
        <a:p>
          <a:endParaRPr lang="pt-BR" u="sng"/>
        </a:p>
      </dgm:t>
    </dgm:pt>
    <dgm:pt modelId="{D64BAA2B-F129-4869-A1D3-16EBFF92CC8A}" type="sibTrans" cxnId="{C4055E7E-7DAB-4752-B311-4C1F902F2E11}">
      <dgm:prSet/>
      <dgm:spPr/>
      <dgm:t>
        <a:bodyPr/>
        <a:lstStyle/>
        <a:p>
          <a:endParaRPr lang="pt-BR" u="sng"/>
        </a:p>
      </dgm:t>
    </dgm:pt>
    <dgm:pt modelId="{F668CA12-601A-4130-85CE-C4C8C61DE69A}">
      <dgm:prSet phldrT="[Texto]"/>
      <dgm:spPr/>
      <dgm:t>
        <a:bodyPr/>
        <a:lstStyle/>
        <a:p>
          <a:r>
            <a:rPr lang="pt-BR" u="sng" dirty="0" smtClean="0"/>
            <a:t>Financeiro</a:t>
          </a:r>
          <a:endParaRPr lang="pt-BR" u="sng" dirty="0"/>
        </a:p>
      </dgm:t>
    </dgm:pt>
    <dgm:pt modelId="{44572A50-484A-4E4A-8EAA-C4F8D43E957A}" type="parTrans" cxnId="{021BCFC2-166A-41EA-8818-A32950BE8248}">
      <dgm:prSet/>
      <dgm:spPr/>
      <dgm:t>
        <a:bodyPr/>
        <a:lstStyle/>
        <a:p>
          <a:endParaRPr lang="pt-BR" u="sng"/>
        </a:p>
      </dgm:t>
    </dgm:pt>
    <dgm:pt modelId="{2E3F6810-D2DD-420A-919A-CA29416900E9}" type="sibTrans" cxnId="{021BCFC2-166A-41EA-8818-A32950BE8248}">
      <dgm:prSet/>
      <dgm:spPr/>
      <dgm:t>
        <a:bodyPr/>
        <a:lstStyle/>
        <a:p>
          <a:endParaRPr lang="pt-BR" u="sng"/>
        </a:p>
      </dgm:t>
    </dgm:pt>
    <dgm:pt modelId="{327896F5-B51C-46EB-9732-97A0BA9C700F}">
      <dgm:prSet phldrT="[Texto]"/>
      <dgm:spPr/>
      <dgm:t>
        <a:bodyPr/>
        <a:lstStyle/>
        <a:p>
          <a:r>
            <a:rPr lang="pt-BR" u="sng" dirty="0" smtClean="0"/>
            <a:t>Cadastrar Conta</a:t>
          </a:r>
          <a:endParaRPr lang="pt-BR" u="sng" dirty="0"/>
        </a:p>
      </dgm:t>
    </dgm:pt>
    <dgm:pt modelId="{C733A0B1-1702-4433-8191-16869FD05373}" type="parTrans" cxnId="{3ADAC112-F9BA-4724-A33E-7790B1FDE22C}">
      <dgm:prSet/>
      <dgm:spPr/>
      <dgm:t>
        <a:bodyPr/>
        <a:lstStyle/>
        <a:p>
          <a:endParaRPr lang="pt-BR" u="sng"/>
        </a:p>
      </dgm:t>
    </dgm:pt>
    <dgm:pt modelId="{75BEEFA1-A552-47B1-9B69-EADE2DAE1DC2}" type="sibTrans" cxnId="{3ADAC112-F9BA-4724-A33E-7790B1FDE22C}">
      <dgm:prSet/>
      <dgm:spPr/>
      <dgm:t>
        <a:bodyPr/>
        <a:lstStyle/>
        <a:p>
          <a:endParaRPr lang="pt-BR" u="sng"/>
        </a:p>
      </dgm:t>
    </dgm:pt>
    <dgm:pt modelId="{0601DED8-3A24-4EA8-B9F6-FA3CB4F8388B}">
      <dgm:prSet phldrT="[Texto]"/>
      <dgm:spPr/>
      <dgm:t>
        <a:bodyPr/>
        <a:lstStyle/>
        <a:p>
          <a:r>
            <a:rPr lang="pt-BR" u="sng" dirty="0" smtClean="0"/>
            <a:t>Contas a Pagar</a:t>
          </a:r>
          <a:endParaRPr lang="pt-BR" u="sng" dirty="0"/>
        </a:p>
      </dgm:t>
    </dgm:pt>
    <dgm:pt modelId="{53E4966A-BDB2-49DC-8986-42BCB9CE4B9B}" type="parTrans" cxnId="{96847F94-0574-4B83-B87B-68477ACE23E1}">
      <dgm:prSet/>
      <dgm:spPr/>
      <dgm:t>
        <a:bodyPr/>
        <a:lstStyle/>
        <a:p>
          <a:endParaRPr lang="pt-BR" u="sng"/>
        </a:p>
      </dgm:t>
    </dgm:pt>
    <dgm:pt modelId="{B95B27E5-6E9B-470B-B950-925033D1A2BB}" type="sibTrans" cxnId="{96847F94-0574-4B83-B87B-68477ACE23E1}">
      <dgm:prSet/>
      <dgm:spPr/>
      <dgm:t>
        <a:bodyPr/>
        <a:lstStyle/>
        <a:p>
          <a:endParaRPr lang="pt-BR" u="sng"/>
        </a:p>
      </dgm:t>
    </dgm:pt>
    <dgm:pt modelId="{697ADEF0-81E8-4185-9FDB-6CCCC8EB479C}">
      <dgm:prSet phldrT="[Texto]"/>
      <dgm:spPr/>
      <dgm:t>
        <a:bodyPr/>
        <a:lstStyle/>
        <a:p>
          <a:r>
            <a:rPr lang="pt-BR" u="sng" dirty="0" smtClean="0"/>
            <a:t>Contas a Receber</a:t>
          </a:r>
          <a:endParaRPr lang="pt-BR" u="sng" dirty="0"/>
        </a:p>
      </dgm:t>
    </dgm:pt>
    <dgm:pt modelId="{AD42421F-41D5-49D2-89D5-55D94A70CE99}" type="parTrans" cxnId="{25D216C2-8F35-4616-A958-010673E453A3}">
      <dgm:prSet/>
      <dgm:spPr/>
      <dgm:t>
        <a:bodyPr/>
        <a:lstStyle/>
        <a:p>
          <a:endParaRPr lang="pt-BR" u="sng"/>
        </a:p>
      </dgm:t>
    </dgm:pt>
    <dgm:pt modelId="{2278BE1D-002B-4358-BB4A-14F16E9E8FB5}" type="sibTrans" cxnId="{25D216C2-8F35-4616-A958-010673E453A3}">
      <dgm:prSet/>
      <dgm:spPr/>
      <dgm:t>
        <a:bodyPr/>
        <a:lstStyle/>
        <a:p>
          <a:endParaRPr lang="pt-BR" u="sng"/>
        </a:p>
      </dgm:t>
    </dgm:pt>
    <dgm:pt modelId="{E1B60A4B-A199-48CD-9751-16EEECAC941E}">
      <dgm:prSet phldrT="[Texto]"/>
      <dgm:spPr/>
      <dgm:t>
        <a:bodyPr/>
        <a:lstStyle/>
        <a:p>
          <a:r>
            <a:rPr lang="pt-BR" u="sng" dirty="0" smtClean="0"/>
            <a:t>Financeiro</a:t>
          </a:r>
          <a:endParaRPr lang="pt-BR" u="sng" dirty="0"/>
        </a:p>
      </dgm:t>
    </dgm:pt>
    <dgm:pt modelId="{C8232C00-6E8D-42E0-B9AE-A00BE77709BA}" type="parTrans" cxnId="{E1BF644A-25F3-4A06-85D1-90AA12BEB116}">
      <dgm:prSet/>
      <dgm:spPr/>
      <dgm:t>
        <a:bodyPr/>
        <a:lstStyle/>
        <a:p>
          <a:endParaRPr lang="pt-BR" u="sng"/>
        </a:p>
      </dgm:t>
    </dgm:pt>
    <dgm:pt modelId="{C08B1968-6AFD-4878-BF3B-101330B5BC99}" type="sibTrans" cxnId="{E1BF644A-25F3-4A06-85D1-90AA12BEB116}">
      <dgm:prSet/>
      <dgm:spPr/>
      <dgm:t>
        <a:bodyPr/>
        <a:lstStyle/>
        <a:p>
          <a:endParaRPr lang="pt-BR" u="sng"/>
        </a:p>
      </dgm:t>
    </dgm:pt>
    <dgm:pt modelId="{9C082546-17C0-417A-AFAB-686E6D7E019C}">
      <dgm:prSet phldrT="[Texto]"/>
      <dgm:spPr/>
      <dgm:t>
        <a:bodyPr/>
        <a:lstStyle/>
        <a:p>
          <a:r>
            <a:rPr lang="pt-BR" u="sng" dirty="0" smtClean="0"/>
            <a:t>Financeiro</a:t>
          </a:r>
          <a:endParaRPr lang="pt-BR" u="sng" dirty="0"/>
        </a:p>
      </dgm:t>
    </dgm:pt>
    <dgm:pt modelId="{93AE5178-C86D-45D3-A847-7D9845B86287}" type="parTrans" cxnId="{E2B664A5-3682-43D1-9A6A-010E2260EBDE}">
      <dgm:prSet/>
      <dgm:spPr/>
      <dgm:t>
        <a:bodyPr/>
        <a:lstStyle/>
        <a:p>
          <a:endParaRPr lang="pt-BR" u="sng"/>
        </a:p>
      </dgm:t>
    </dgm:pt>
    <dgm:pt modelId="{7E5160D2-A61D-4899-B73A-B07B4E71E3FE}" type="sibTrans" cxnId="{E2B664A5-3682-43D1-9A6A-010E2260EBDE}">
      <dgm:prSet/>
      <dgm:spPr/>
      <dgm:t>
        <a:bodyPr/>
        <a:lstStyle/>
        <a:p>
          <a:endParaRPr lang="pt-BR" u="sng"/>
        </a:p>
      </dgm:t>
    </dgm:pt>
    <dgm:pt modelId="{B1B0669F-EEE8-40EB-883B-B3CA44F6E6A5}">
      <dgm:prSet phldrT="[Texto]"/>
      <dgm:spPr/>
      <dgm:t>
        <a:bodyPr/>
        <a:lstStyle/>
        <a:p>
          <a:r>
            <a:rPr lang="pt-BR" u="sng" dirty="0" smtClean="0"/>
            <a:t>Visão geral</a:t>
          </a:r>
        </a:p>
      </dgm:t>
    </dgm:pt>
    <dgm:pt modelId="{7E95CE5A-DD76-4924-A0C1-352E3C4161EC}" type="parTrans" cxnId="{603E9EF7-F58E-4102-8C64-2F23366AFCC0}">
      <dgm:prSet/>
      <dgm:spPr/>
      <dgm:t>
        <a:bodyPr/>
        <a:lstStyle/>
        <a:p>
          <a:endParaRPr lang="pt-BR" u="sng"/>
        </a:p>
      </dgm:t>
    </dgm:pt>
    <dgm:pt modelId="{B24B647A-EAE8-432A-9339-E113BD3A17E2}" type="sibTrans" cxnId="{603E9EF7-F58E-4102-8C64-2F23366AFCC0}">
      <dgm:prSet/>
      <dgm:spPr/>
      <dgm:t>
        <a:bodyPr/>
        <a:lstStyle/>
        <a:p>
          <a:endParaRPr lang="pt-BR" u="sng"/>
        </a:p>
      </dgm:t>
    </dgm:pt>
    <dgm:pt modelId="{B4AB61B3-7D26-4C7E-8794-BCAE322D9E12}">
      <dgm:prSet phldrT="[Texto]"/>
      <dgm:spPr/>
      <dgm:t>
        <a:bodyPr/>
        <a:lstStyle/>
        <a:p>
          <a:r>
            <a:rPr lang="pt-BR" u="sng" dirty="0" smtClean="0"/>
            <a:t>Balanço</a:t>
          </a:r>
        </a:p>
      </dgm:t>
    </dgm:pt>
    <dgm:pt modelId="{B731CDDC-CF49-4E63-9205-7FC13098C738}" type="parTrans" cxnId="{B4D911CC-6016-408A-AC4D-417114485429}">
      <dgm:prSet/>
      <dgm:spPr/>
      <dgm:t>
        <a:bodyPr/>
        <a:lstStyle/>
        <a:p>
          <a:endParaRPr lang="pt-BR" u="sng"/>
        </a:p>
      </dgm:t>
    </dgm:pt>
    <dgm:pt modelId="{8780EBE8-CE6F-448A-97C2-E72B3CB7AF66}" type="sibTrans" cxnId="{B4D911CC-6016-408A-AC4D-417114485429}">
      <dgm:prSet/>
      <dgm:spPr/>
      <dgm:t>
        <a:bodyPr/>
        <a:lstStyle/>
        <a:p>
          <a:endParaRPr lang="pt-BR" u="sng"/>
        </a:p>
      </dgm:t>
    </dgm:pt>
    <dgm:pt modelId="{070A053B-0E7B-479F-86A7-C6838EAB2ECF}">
      <dgm:prSet phldrT="[Texto]"/>
      <dgm:spPr/>
      <dgm:t>
        <a:bodyPr/>
        <a:lstStyle/>
        <a:p>
          <a:r>
            <a:rPr lang="pt-BR" u="sng" dirty="0" smtClean="0"/>
            <a:t>DRE</a:t>
          </a:r>
        </a:p>
      </dgm:t>
    </dgm:pt>
    <dgm:pt modelId="{F3E74232-33C4-452C-B642-238FAE3502F5}" type="parTrans" cxnId="{2723FA3B-FD57-441D-AA5D-6A5C1E9EE7BC}">
      <dgm:prSet/>
      <dgm:spPr/>
      <dgm:t>
        <a:bodyPr/>
        <a:lstStyle/>
        <a:p>
          <a:endParaRPr lang="pt-BR" u="sng"/>
        </a:p>
      </dgm:t>
    </dgm:pt>
    <dgm:pt modelId="{A1D12BF5-17E1-4C3E-A3AD-65E15966D2E4}" type="sibTrans" cxnId="{2723FA3B-FD57-441D-AA5D-6A5C1E9EE7BC}">
      <dgm:prSet/>
      <dgm:spPr/>
      <dgm:t>
        <a:bodyPr/>
        <a:lstStyle/>
        <a:p>
          <a:endParaRPr lang="pt-BR" u="sng"/>
        </a:p>
      </dgm:t>
    </dgm:pt>
    <dgm:pt modelId="{85EC4545-5202-4216-B3DF-F747AAF9CEB5}">
      <dgm:prSet phldrT="[Texto]"/>
      <dgm:spPr/>
      <dgm:t>
        <a:bodyPr/>
        <a:lstStyle/>
        <a:p>
          <a:r>
            <a:rPr lang="pt-BR" u="sng" dirty="0" smtClean="0"/>
            <a:t>ABrasilExpress</a:t>
          </a:r>
          <a:endParaRPr lang="pt-BR" u="sng" dirty="0"/>
        </a:p>
      </dgm:t>
    </dgm:pt>
    <dgm:pt modelId="{ABBEFFA9-2545-4363-9D87-FE6DDEFDDB72}" type="parTrans" cxnId="{9091FFC0-F30B-4AC3-98DE-50FD138AA102}">
      <dgm:prSet/>
      <dgm:spPr/>
      <dgm:t>
        <a:bodyPr/>
        <a:lstStyle/>
        <a:p>
          <a:endParaRPr lang="pt-BR" u="sng"/>
        </a:p>
      </dgm:t>
    </dgm:pt>
    <dgm:pt modelId="{B37E1B12-7BBA-4641-896C-E74731E093C3}" type="sibTrans" cxnId="{9091FFC0-F30B-4AC3-98DE-50FD138AA102}">
      <dgm:prSet/>
      <dgm:spPr/>
      <dgm:t>
        <a:bodyPr/>
        <a:lstStyle/>
        <a:p>
          <a:endParaRPr lang="pt-BR" u="sng"/>
        </a:p>
      </dgm:t>
    </dgm:pt>
    <dgm:pt modelId="{87CB96D2-2C3D-474C-97EA-F65FD1569B65}" type="pres">
      <dgm:prSet presAssocID="{3DB707BD-35E6-4FAA-B582-10DAD38B16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628E991-FA72-4282-BDA5-6BC3EB6F8ACC}" type="pres">
      <dgm:prSet presAssocID="{85EC4545-5202-4216-B3DF-F747AAF9CEB5}" presName="hierRoot1" presStyleCnt="0">
        <dgm:presLayoutVars>
          <dgm:hierBranch val="init"/>
        </dgm:presLayoutVars>
      </dgm:prSet>
      <dgm:spPr/>
    </dgm:pt>
    <dgm:pt modelId="{C5C99930-4C5C-48C2-A1E6-6AFE1E2A311F}" type="pres">
      <dgm:prSet presAssocID="{85EC4545-5202-4216-B3DF-F747AAF9CEB5}" presName="rootComposite1" presStyleCnt="0"/>
      <dgm:spPr/>
    </dgm:pt>
    <dgm:pt modelId="{ED4734B8-76AB-4B0C-A28D-8E241562AA49}" type="pres">
      <dgm:prSet presAssocID="{85EC4545-5202-4216-B3DF-F747AAF9CEB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101173-259D-4097-ACD1-C681049F012A}" type="pres">
      <dgm:prSet presAssocID="{85EC4545-5202-4216-B3DF-F747AAF9CEB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1A152E1-C9E5-461A-B517-68C9E0DE2456}" type="pres">
      <dgm:prSet presAssocID="{85EC4545-5202-4216-B3DF-F747AAF9CEB5}" presName="hierChild2" presStyleCnt="0"/>
      <dgm:spPr/>
    </dgm:pt>
    <dgm:pt modelId="{E1A7AAB9-4729-4366-B9C7-AF0C44420926}" type="pres">
      <dgm:prSet presAssocID="{FF97BBC1-6532-492D-B12E-E3718164FA5D}" presName="Name37" presStyleLbl="parChTrans1D2" presStyleIdx="0" presStyleCnt="4"/>
      <dgm:spPr/>
      <dgm:t>
        <a:bodyPr/>
        <a:lstStyle/>
        <a:p>
          <a:endParaRPr lang="pt-BR"/>
        </a:p>
      </dgm:t>
    </dgm:pt>
    <dgm:pt modelId="{A1F67F37-1DC4-44CA-B01F-08D3A84CC74C}" type="pres">
      <dgm:prSet presAssocID="{53570BDB-D8C5-44FD-AA23-80B27A8CD896}" presName="hierRoot2" presStyleCnt="0">
        <dgm:presLayoutVars>
          <dgm:hierBranch val="init"/>
        </dgm:presLayoutVars>
      </dgm:prSet>
      <dgm:spPr/>
    </dgm:pt>
    <dgm:pt modelId="{CBAF790F-29DE-4024-9376-25554AD6CADD}" type="pres">
      <dgm:prSet presAssocID="{53570BDB-D8C5-44FD-AA23-80B27A8CD896}" presName="rootComposite" presStyleCnt="0"/>
      <dgm:spPr/>
    </dgm:pt>
    <dgm:pt modelId="{BC71DB41-FA56-4B19-95BD-1362C268662E}" type="pres">
      <dgm:prSet presAssocID="{53570BDB-D8C5-44FD-AA23-80B27A8CD89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ABAB1B-1747-4EA7-BE41-01C871D3E2C6}" type="pres">
      <dgm:prSet presAssocID="{53570BDB-D8C5-44FD-AA23-80B27A8CD896}" presName="rootConnector" presStyleLbl="node2" presStyleIdx="0" presStyleCnt="4"/>
      <dgm:spPr/>
      <dgm:t>
        <a:bodyPr/>
        <a:lstStyle/>
        <a:p>
          <a:endParaRPr lang="pt-BR"/>
        </a:p>
      </dgm:t>
    </dgm:pt>
    <dgm:pt modelId="{6E8AD56E-3BE9-40FB-AF4A-1A1C524C6C73}" type="pres">
      <dgm:prSet presAssocID="{53570BDB-D8C5-44FD-AA23-80B27A8CD896}" presName="hierChild4" presStyleCnt="0"/>
      <dgm:spPr/>
    </dgm:pt>
    <dgm:pt modelId="{2460F827-C383-4B54-AB7E-5AC32532EFC2}" type="pres">
      <dgm:prSet presAssocID="{8A85B977-1A00-482D-8513-5AD64E6880F7}" presName="Name37" presStyleLbl="parChTrans1D3" presStyleIdx="0" presStyleCnt="13"/>
      <dgm:spPr/>
      <dgm:t>
        <a:bodyPr/>
        <a:lstStyle/>
        <a:p>
          <a:endParaRPr lang="pt-BR"/>
        </a:p>
      </dgm:t>
    </dgm:pt>
    <dgm:pt modelId="{CF077441-4277-4ACD-B324-CC73B4DCD7AF}" type="pres">
      <dgm:prSet presAssocID="{64B1649A-1C81-484C-8BE2-23E68A343D2B}" presName="hierRoot2" presStyleCnt="0">
        <dgm:presLayoutVars>
          <dgm:hierBranch val="init"/>
        </dgm:presLayoutVars>
      </dgm:prSet>
      <dgm:spPr/>
    </dgm:pt>
    <dgm:pt modelId="{B31E45CF-629A-4625-A61F-75BDB2F43AB0}" type="pres">
      <dgm:prSet presAssocID="{64B1649A-1C81-484C-8BE2-23E68A343D2B}" presName="rootComposite" presStyleCnt="0"/>
      <dgm:spPr/>
    </dgm:pt>
    <dgm:pt modelId="{4314ABF5-C9B0-4159-88A3-6698A979FD67}" type="pres">
      <dgm:prSet presAssocID="{64B1649A-1C81-484C-8BE2-23E68A343D2B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BFBBE0-A3E0-4694-A246-EEE2A28228B8}" type="pres">
      <dgm:prSet presAssocID="{64B1649A-1C81-484C-8BE2-23E68A343D2B}" presName="rootConnector" presStyleLbl="node3" presStyleIdx="0" presStyleCnt="13"/>
      <dgm:spPr/>
      <dgm:t>
        <a:bodyPr/>
        <a:lstStyle/>
        <a:p>
          <a:endParaRPr lang="pt-BR"/>
        </a:p>
      </dgm:t>
    </dgm:pt>
    <dgm:pt modelId="{D71D4185-D388-4EFF-AADC-9CED79383156}" type="pres">
      <dgm:prSet presAssocID="{64B1649A-1C81-484C-8BE2-23E68A343D2B}" presName="hierChild4" presStyleCnt="0"/>
      <dgm:spPr/>
    </dgm:pt>
    <dgm:pt modelId="{5D01604C-9AF5-436B-8BAE-A2D66DECEDF5}" type="pres">
      <dgm:prSet presAssocID="{55A66E21-0559-4051-AC7A-E027E24E4E64}" presName="Name37" presStyleLbl="parChTrans1D4" presStyleIdx="0" presStyleCnt="34"/>
      <dgm:spPr/>
      <dgm:t>
        <a:bodyPr/>
        <a:lstStyle/>
        <a:p>
          <a:endParaRPr lang="pt-BR"/>
        </a:p>
      </dgm:t>
    </dgm:pt>
    <dgm:pt modelId="{710006A3-AFA5-45F1-8478-25502BBD4A26}" type="pres">
      <dgm:prSet presAssocID="{9B674ABB-F739-4BBC-8B5D-E4E5A829ED10}" presName="hierRoot2" presStyleCnt="0">
        <dgm:presLayoutVars>
          <dgm:hierBranch val="init"/>
        </dgm:presLayoutVars>
      </dgm:prSet>
      <dgm:spPr/>
    </dgm:pt>
    <dgm:pt modelId="{DA48437B-5E81-43D8-8636-FF622C284CA4}" type="pres">
      <dgm:prSet presAssocID="{9B674ABB-F739-4BBC-8B5D-E4E5A829ED10}" presName="rootComposite" presStyleCnt="0"/>
      <dgm:spPr/>
    </dgm:pt>
    <dgm:pt modelId="{ACF9814B-96E3-4394-A1A5-F33622D3FF44}" type="pres">
      <dgm:prSet presAssocID="{9B674ABB-F739-4BBC-8B5D-E4E5A829ED10}" presName="rootText" presStyleLbl="node4" presStyleIdx="0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C939929-91AC-4286-B080-D8160843E75E}" type="pres">
      <dgm:prSet presAssocID="{9B674ABB-F739-4BBC-8B5D-E4E5A829ED10}" presName="rootConnector" presStyleLbl="node4" presStyleIdx="0" presStyleCnt="34"/>
      <dgm:spPr/>
      <dgm:t>
        <a:bodyPr/>
        <a:lstStyle/>
        <a:p>
          <a:endParaRPr lang="pt-BR"/>
        </a:p>
      </dgm:t>
    </dgm:pt>
    <dgm:pt modelId="{71420C1F-27D9-496A-8A30-818C9E42FC98}" type="pres">
      <dgm:prSet presAssocID="{9B674ABB-F739-4BBC-8B5D-E4E5A829ED10}" presName="hierChild4" presStyleCnt="0"/>
      <dgm:spPr/>
    </dgm:pt>
    <dgm:pt modelId="{D0528ACA-702C-4D22-8F0A-85DA611E18AD}" type="pres">
      <dgm:prSet presAssocID="{9B674ABB-F739-4BBC-8B5D-E4E5A829ED10}" presName="hierChild5" presStyleCnt="0"/>
      <dgm:spPr/>
    </dgm:pt>
    <dgm:pt modelId="{0A679FEA-526B-48A3-8113-AB3B806E521E}" type="pres">
      <dgm:prSet presAssocID="{F11CE993-E3AF-41F1-A3EF-BA907C344CBA}" presName="Name37" presStyleLbl="parChTrans1D4" presStyleIdx="1" presStyleCnt="34"/>
      <dgm:spPr/>
      <dgm:t>
        <a:bodyPr/>
        <a:lstStyle/>
        <a:p>
          <a:endParaRPr lang="pt-BR"/>
        </a:p>
      </dgm:t>
    </dgm:pt>
    <dgm:pt modelId="{1976D6C9-6474-4BC6-992A-CF71268077FA}" type="pres">
      <dgm:prSet presAssocID="{305E5520-BDEC-4F13-9743-B5007AA721F4}" presName="hierRoot2" presStyleCnt="0">
        <dgm:presLayoutVars>
          <dgm:hierBranch val="init"/>
        </dgm:presLayoutVars>
      </dgm:prSet>
      <dgm:spPr/>
    </dgm:pt>
    <dgm:pt modelId="{53CACB01-B9DD-4725-8A84-8CD06C145BF5}" type="pres">
      <dgm:prSet presAssocID="{305E5520-BDEC-4F13-9743-B5007AA721F4}" presName="rootComposite" presStyleCnt="0"/>
      <dgm:spPr/>
    </dgm:pt>
    <dgm:pt modelId="{18C42306-887F-4360-9AD3-77E6B9E7AB64}" type="pres">
      <dgm:prSet presAssocID="{305E5520-BDEC-4F13-9743-B5007AA721F4}" presName="rootText" presStyleLbl="node4" presStyleIdx="1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43D7173-7581-4E02-B74C-56F6256DAC42}" type="pres">
      <dgm:prSet presAssocID="{305E5520-BDEC-4F13-9743-B5007AA721F4}" presName="rootConnector" presStyleLbl="node4" presStyleIdx="1" presStyleCnt="34"/>
      <dgm:spPr/>
      <dgm:t>
        <a:bodyPr/>
        <a:lstStyle/>
        <a:p>
          <a:endParaRPr lang="pt-BR"/>
        </a:p>
      </dgm:t>
    </dgm:pt>
    <dgm:pt modelId="{4F89229F-247A-4659-9837-10191AE13F73}" type="pres">
      <dgm:prSet presAssocID="{305E5520-BDEC-4F13-9743-B5007AA721F4}" presName="hierChild4" presStyleCnt="0"/>
      <dgm:spPr/>
    </dgm:pt>
    <dgm:pt modelId="{D8119EE7-B07C-4A10-8614-91E01CF9060D}" type="pres">
      <dgm:prSet presAssocID="{305E5520-BDEC-4F13-9743-B5007AA721F4}" presName="hierChild5" presStyleCnt="0"/>
      <dgm:spPr/>
    </dgm:pt>
    <dgm:pt modelId="{353BDBEC-93E3-42F2-8687-6481CA6DA0CB}" type="pres">
      <dgm:prSet presAssocID="{6E90FE12-8403-41C8-823D-1B20A82239B0}" presName="Name37" presStyleLbl="parChTrans1D4" presStyleIdx="2" presStyleCnt="34"/>
      <dgm:spPr/>
      <dgm:t>
        <a:bodyPr/>
        <a:lstStyle/>
        <a:p>
          <a:endParaRPr lang="pt-BR"/>
        </a:p>
      </dgm:t>
    </dgm:pt>
    <dgm:pt modelId="{A1A77F4F-315B-40A5-A93A-CD0C64188137}" type="pres">
      <dgm:prSet presAssocID="{ECA98CC9-63B5-4A89-9881-DC750B9C6681}" presName="hierRoot2" presStyleCnt="0">
        <dgm:presLayoutVars>
          <dgm:hierBranch val="init"/>
        </dgm:presLayoutVars>
      </dgm:prSet>
      <dgm:spPr/>
    </dgm:pt>
    <dgm:pt modelId="{116A0451-7262-488B-9F39-4CFAFC4E3915}" type="pres">
      <dgm:prSet presAssocID="{ECA98CC9-63B5-4A89-9881-DC750B9C6681}" presName="rootComposite" presStyleCnt="0"/>
      <dgm:spPr/>
    </dgm:pt>
    <dgm:pt modelId="{01A5F676-365D-424B-9399-94519ED86EC4}" type="pres">
      <dgm:prSet presAssocID="{ECA98CC9-63B5-4A89-9881-DC750B9C6681}" presName="rootText" presStyleLbl="node4" presStyleIdx="2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1AF5CA-F9DB-4F53-85B2-7EED01BDBCE2}" type="pres">
      <dgm:prSet presAssocID="{ECA98CC9-63B5-4A89-9881-DC750B9C6681}" presName="rootConnector" presStyleLbl="node4" presStyleIdx="2" presStyleCnt="34"/>
      <dgm:spPr/>
      <dgm:t>
        <a:bodyPr/>
        <a:lstStyle/>
        <a:p>
          <a:endParaRPr lang="pt-BR"/>
        </a:p>
      </dgm:t>
    </dgm:pt>
    <dgm:pt modelId="{71235EEF-9216-4AF2-AA54-AE0412FE1BE6}" type="pres">
      <dgm:prSet presAssocID="{ECA98CC9-63B5-4A89-9881-DC750B9C6681}" presName="hierChild4" presStyleCnt="0"/>
      <dgm:spPr/>
    </dgm:pt>
    <dgm:pt modelId="{DC60FFED-BDC1-490E-AC82-D0AB128DEB0A}" type="pres">
      <dgm:prSet presAssocID="{ECA98CC9-63B5-4A89-9881-DC750B9C6681}" presName="hierChild5" presStyleCnt="0"/>
      <dgm:spPr/>
    </dgm:pt>
    <dgm:pt modelId="{705AA57F-AA23-442A-B28C-8634A8C8DD90}" type="pres">
      <dgm:prSet presAssocID="{96C3939B-5946-4697-8055-24BEEA7DC55F}" presName="Name37" presStyleLbl="parChTrans1D4" presStyleIdx="3" presStyleCnt="34"/>
      <dgm:spPr/>
      <dgm:t>
        <a:bodyPr/>
        <a:lstStyle/>
        <a:p>
          <a:endParaRPr lang="pt-BR"/>
        </a:p>
      </dgm:t>
    </dgm:pt>
    <dgm:pt modelId="{BA7E61F2-A2A0-49BB-855F-AD8FC1155B3B}" type="pres">
      <dgm:prSet presAssocID="{E1D2C1D2-8B87-43A3-B47F-EB9FFA5DCA68}" presName="hierRoot2" presStyleCnt="0">
        <dgm:presLayoutVars>
          <dgm:hierBranch val="init"/>
        </dgm:presLayoutVars>
      </dgm:prSet>
      <dgm:spPr/>
    </dgm:pt>
    <dgm:pt modelId="{41347F0D-246C-46A1-AEC1-F0C07F05096F}" type="pres">
      <dgm:prSet presAssocID="{E1D2C1D2-8B87-43A3-B47F-EB9FFA5DCA68}" presName="rootComposite" presStyleCnt="0"/>
      <dgm:spPr/>
    </dgm:pt>
    <dgm:pt modelId="{6211C375-6AF5-4981-A2B7-AA48E949B1E6}" type="pres">
      <dgm:prSet presAssocID="{E1D2C1D2-8B87-43A3-B47F-EB9FFA5DCA68}" presName="rootText" presStyleLbl="node4" presStyleIdx="3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64CE39-F3FC-4C7F-856D-2ABB3FE318C6}" type="pres">
      <dgm:prSet presAssocID="{E1D2C1D2-8B87-43A3-B47F-EB9FFA5DCA68}" presName="rootConnector" presStyleLbl="node4" presStyleIdx="3" presStyleCnt="34"/>
      <dgm:spPr/>
      <dgm:t>
        <a:bodyPr/>
        <a:lstStyle/>
        <a:p>
          <a:endParaRPr lang="pt-BR"/>
        </a:p>
      </dgm:t>
    </dgm:pt>
    <dgm:pt modelId="{786647BC-234F-49B1-B405-A446A3B87423}" type="pres">
      <dgm:prSet presAssocID="{E1D2C1D2-8B87-43A3-B47F-EB9FFA5DCA68}" presName="hierChild4" presStyleCnt="0"/>
      <dgm:spPr/>
    </dgm:pt>
    <dgm:pt modelId="{0E7B457A-ACA1-419C-86BD-143ACFDCBF07}" type="pres">
      <dgm:prSet presAssocID="{E1D2C1D2-8B87-43A3-B47F-EB9FFA5DCA68}" presName="hierChild5" presStyleCnt="0"/>
      <dgm:spPr/>
    </dgm:pt>
    <dgm:pt modelId="{B7538233-6C81-4F6B-9255-0AE76072B208}" type="pres">
      <dgm:prSet presAssocID="{64B1649A-1C81-484C-8BE2-23E68A343D2B}" presName="hierChild5" presStyleCnt="0"/>
      <dgm:spPr/>
    </dgm:pt>
    <dgm:pt modelId="{AEA6D397-107F-4D36-81DC-3A350D032FE3}" type="pres">
      <dgm:prSet presAssocID="{F40562AF-8B2B-46C5-AC88-2B4565728E2E}" presName="Name37" presStyleLbl="parChTrans1D3" presStyleIdx="1" presStyleCnt="13"/>
      <dgm:spPr/>
      <dgm:t>
        <a:bodyPr/>
        <a:lstStyle/>
        <a:p>
          <a:endParaRPr lang="pt-BR"/>
        </a:p>
      </dgm:t>
    </dgm:pt>
    <dgm:pt modelId="{056F12B0-0B6C-40C6-938C-01B277F00808}" type="pres">
      <dgm:prSet presAssocID="{A100002E-3F55-4F08-882E-68BA3224B5C7}" presName="hierRoot2" presStyleCnt="0">
        <dgm:presLayoutVars>
          <dgm:hierBranch val="init"/>
        </dgm:presLayoutVars>
      </dgm:prSet>
      <dgm:spPr/>
    </dgm:pt>
    <dgm:pt modelId="{C55C438A-6261-4A0A-8834-B061F5131608}" type="pres">
      <dgm:prSet presAssocID="{A100002E-3F55-4F08-882E-68BA3224B5C7}" presName="rootComposite" presStyleCnt="0"/>
      <dgm:spPr/>
    </dgm:pt>
    <dgm:pt modelId="{F9B5265F-FAC8-42C7-9BF4-34F3718F3F58}" type="pres">
      <dgm:prSet presAssocID="{A100002E-3F55-4F08-882E-68BA3224B5C7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693EE62-1E08-4C80-8538-3A6D145228D5}" type="pres">
      <dgm:prSet presAssocID="{A100002E-3F55-4F08-882E-68BA3224B5C7}" presName="rootConnector" presStyleLbl="node3" presStyleIdx="1" presStyleCnt="13"/>
      <dgm:spPr/>
      <dgm:t>
        <a:bodyPr/>
        <a:lstStyle/>
        <a:p>
          <a:endParaRPr lang="pt-BR"/>
        </a:p>
      </dgm:t>
    </dgm:pt>
    <dgm:pt modelId="{AA4DBF22-4DA2-4527-A030-B40C64EFE233}" type="pres">
      <dgm:prSet presAssocID="{A100002E-3F55-4F08-882E-68BA3224B5C7}" presName="hierChild4" presStyleCnt="0"/>
      <dgm:spPr/>
    </dgm:pt>
    <dgm:pt modelId="{8DCD0F27-0B87-484B-B153-1921321A9801}" type="pres">
      <dgm:prSet presAssocID="{471D38D0-A9DB-4799-86C2-381C37C59A05}" presName="Name37" presStyleLbl="parChTrans1D4" presStyleIdx="4" presStyleCnt="34"/>
      <dgm:spPr/>
      <dgm:t>
        <a:bodyPr/>
        <a:lstStyle/>
        <a:p>
          <a:endParaRPr lang="pt-BR"/>
        </a:p>
      </dgm:t>
    </dgm:pt>
    <dgm:pt modelId="{E205EB51-014D-4271-859C-3158B3031E2C}" type="pres">
      <dgm:prSet presAssocID="{0038ECC9-3407-4A07-8075-7E0882420478}" presName="hierRoot2" presStyleCnt="0">
        <dgm:presLayoutVars>
          <dgm:hierBranch val="init"/>
        </dgm:presLayoutVars>
      </dgm:prSet>
      <dgm:spPr/>
    </dgm:pt>
    <dgm:pt modelId="{C89464B5-F340-468E-9CEF-D9BDBAD5EB61}" type="pres">
      <dgm:prSet presAssocID="{0038ECC9-3407-4A07-8075-7E0882420478}" presName="rootComposite" presStyleCnt="0"/>
      <dgm:spPr/>
    </dgm:pt>
    <dgm:pt modelId="{E4C6B772-FDC4-459A-BCBE-E530A1D931B3}" type="pres">
      <dgm:prSet presAssocID="{0038ECC9-3407-4A07-8075-7E0882420478}" presName="rootText" presStyleLbl="node4" presStyleIdx="4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27398A-82AA-441F-AD48-6C95D37BF804}" type="pres">
      <dgm:prSet presAssocID="{0038ECC9-3407-4A07-8075-7E0882420478}" presName="rootConnector" presStyleLbl="node4" presStyleIdx="4" presStyleCnt="34"/>
      <dgm:spPr/>
      <dgm:t>
        <a:bodyPr/>
        <a:lstStyle/>
        <a:p>
          <a:endParaRPr lang="pt-BR"/>
        </a:p>
      </dgm:t>
    </dgm:pt>
    <dgm:pt modelId="{9585C8B1-4C5E-4D63-B054-EA4848A50CDE}" type="pres">
      <dgm:prSet presAssocID="{0038ECC9-3407-4A07-8075-7E0882420478}" presName="hierChild4" presStyleCnt="0"/>
      <dgm:spPr/>
    </dgm:pt>
    <dgm:pt modelId="{79C4CCDE-E453-4DEA-B848-99D5376A7989}" type="pres">
      <dgm:prSet presAssocID="{0038ECC9-3407-4A07-8075-7E0882420478}" presName="hierChild5" presStyleCnt="0"/>
      <dgm:spPr/>
    </dgm:pt>
    <dgm:pt modelId="{B665A296-2B2F-45E1-970E-EC924E3CCB15}" type="pres">
      <dgm:prSet presAssocID="{C47169D5-3708-4F2A-81BE-87E3F1D9851A}" presName="Name37" presStyleLbl="parChTrans1D4" presStyleIdx="5" presStyleCnt="34"/>
      <dgm:spPr/>
      <dgm:t>
        <a:bodyPr/>
        <a:lstStyle/>
        <a:p>
          <a:endParaRPr lang="pt-BR"/>
        </a:p>
      </dgm:t>
    </dgm:pt>
    <dgm:pt modelId="{696AC399-72ED-4280-BA5C-F0D6AB431AB4}" type="pres">
      <dgm:prSet presAssocID="{6745EBAE-9929-4AC3-9A47-172FD4DF09B6}" presName="hierRoot2" presStyleCnt="0">
        <dgm:presLayoutVars>
          <dgm:hierBranch val="init"/>
        </dgm:presLayoutVars>
      </dgm:prSet>
      <dgm:spPr/>
    </dgm:pt>
    <dgm:pt modelId="{2CD3A949-8046-40FE-B755-952F5E5E3DF4}" type="pres">
      <dgm:prSet presAssocID="{6745EBAE-9929-4AC3-9A47-172FD4DF09B6}" presName="rootComposite" presStyleCnt="0"/>
      <dgm:spPr/>
    </dgm:pt>
    <dgm:pt modelId="{DB16F0BA-389E-43E8-8CB4-043A20582992}" type="pres">
      <dgm:prSet presAssocID="{6745EBAE-9929-4AC3-9A47-172FD4DF09B6}" presName="rootText" presStyleLbl="node4" presStyleIdx="5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F7F26C-FB81-4882-85F8-26BCC689EB53}" type="pres">
      <dgm:prSet presAssocID="{6745EBAE-9929-4AC3-9A47-172FD4DF09B6}" presName="rootConnector" presStyleLbl="node4" presStyleIdx="5" presStyleCnt="34"/>
      <dgm:spPr/>
      <dgm:t>
        <a:bodyPr/>
        <a:lstStyle/>
        <a:p>
          <a:endParaRPr lang="pt-BR"/>
        </a:p>
      </dgm:t>
    </dgm:pt>
    <dgm:pt modelId="{E29074CA-B03F-4D2C-8BDE-AF1FEED49058}" type="pres">
      <dgm:prSet presAssocID="{6745EBAE-9929-4AC3-9A47-172FD4DF09B6}" presName="hierChild4" presStyleCnt="0"/>
      <dgm:spPr/>
    </dgm:pt>
    <dgm:pt modelId="{512D084C-D5B9-4DD7-8E82-C2C95316AF8F}" type="pres">
      <dgm:prSet presAssocID="{6745EBAE-9929-4AC3-9A47-172FD4DF09B6}" presName="hierChild5" presStyleCnt="0"/>
      <dgm:spPr/>
    </dgm:pt>
    <dgm:pt modelId="{53B85BFF-A8F7-450C-AB87-CE1E365FB93E}" type="pres">
      <dgm:prSet presAssocID="{C4F8FE6A-D027-4BC8-A0AA-8EEBFBCF1A32}" presName="Name37" presStyleLbl="parChTrans1D4" presStyleIdx="6" presStyleCnt="34"/>
      <dgm:spPr/>
      <dgm:t>
        <a:bodyPr/>
        <a:lstStyle/>
        <a:p>
          <a:endParaRPr lang="pt-BR"/>
        </a:p>
      </dgm:t>
    </dgm:pt>
    <dgm:pt modelId="{82613482-27CA-4311-A6FF-E0F0C89BCBAE}" type="pres">
      <dgm:prSet presAssocID="{33A8115C-E09A-458D-BF0E-87CC46ACCE79}" presName="hierRoot2" presStyleCnt="0">
        <dgm:presLayoutVars>
          <dgm:hierBranch val="init"/>
        </dgm:presLayoutVars>
      </dgm:prSet>
      <dgm:spPr/>
    </dgm:pt>
    <dgm:pt modelId="{70091FB1-CB8F-46FF-B237-306B32A28EF1}" type="pres">
      <dgm:prSet presAssocID="{33A8115C-E09A-458D-BF0E-87CC46ACCE79}" presName="rootComposite" presStyleCnt="0"/>
      <dgm:spPr/>
    </dgm:pt>
    <dgm:pt modelId="{B0648F59-4270-4463-9C4F-B19E95794CBB}" type="pres">
      <dgm:prSet presAssocID="{33A8115C-E09A-458D-BF0E-87CC46ACCE79}" presName="rootText" presStyleLbl="node4" presStyleIdx="6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EB7038-5695-45B0-881E-D77CB87A39FC}" type="pres">
      <dgm:prSet presAssocID="{33A8115C-E09A-458D-BF0E-87CC46ACCE79}" presName="rootConnector" presStyleLbl="node4" presStyleIdx="6" presStyleCnt="34"/>
      <dgm:spPr/>
      <dgm:t>
        <a:bodyPr/>
        <a:lstStyle/>
        <a:p>
          <a:endParaRPr lang="pt-BR"/>
        </a:p>
      </dgm:t>
    </dgm:pt>
    <dgm:pt modelId="{A432EA90-12A9-4D4D-92D5-0436B1D00BC9}" type="pres">
      <dgm:prSet presAssocID="{33A8115C-E09A-458D-BF0E-87CC46ACCE79}" presName="hierChild4" presStyleCnt="0"/>
      <dgm:spPr/>
    </dgm:pt>
    <dgm:pt modelId="{5B800AFF-61AE-4A38-AB39-006A1F328BAD}" type="pres">
      <dgm:prSet presAssocID="{33A8115C-E09A-458D-BF0E-87CC46ACCE79}" presName="hierChild5" presStyleCnt="0"/>
      <dgm:spPr/>
    </dgm:pt>
    <dgm:pt modelId="{86B0D1B0-2DD9-4556-B47E-630EA7B0C7C9}" type="pres">
      <dgm:prSet presAssocID="{A2AA1CCC-BE23-491C-ACDC-F37F015978FC}" presName="Name37" presStyleLbl="parChTrans1D4" presStyleIdx="7" presStyleCnt="34"/>
      <dgm:spPr/>
      <dgm:t>
        <a:bodyPr/>
        <a:lstStyle/>
        <a:p>
          <a:endParaRPr lang="pt-BR"/>
        </a:p>
      </dgm:t>
    </dgm:pt>
    <dgm:pt modelId="{F4DF6003-5648-42F9-9DC1-81C774825E70}" type="pres">
      <dgm:prSet presAssocID="{4ADE9611-DCCD-4D11-A223-56CE602D078B}" presName="hierRoot2" presStyleCnt="0">
        <dgm:presLayoutVars>
          <dgm:hierBranch val="init"/>
        </dgm:presLayoutVars>
      </dgm:prSet>
      <dgm:spPr/>
    </dgm:pt>
    <dgm:pt modelId="{4B2EECCF-9B8F-48FC-8EB8-1E0F777624F5}" type="pres">
      <dgm:prSet presAssocID="{4ADE9611-DCCD-4D11-A223-56CE602D078B}" presName="rootComposite" presStyleCnt="0"/>
      <dgm:spPr/>
    </dgm:pt>
    <dgm:pt modelId="{94452A38-62E9-4604-A1FF-124A08576F2E}" type="pres">
      <dgm:prSet presAssocID="{4ADE9611-DCCD-4D11-A223-56CE602D078B}" presName="rootText" presStyleLbl="node4" presStyleIdx="7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5C60E2-9CD4-4EA6-BB28-F1DE4DD30A17}" type="pres">
      <dgm:prSet presAssocID="{4ADE9611-DCCD-4D11-A223-56CE602D078B}" presName="rootConnector" presStyleLbl="node4" presStyleIdx="7" presStyleCnt="34"/>
      <dgm:spPr/>
      <dgm:t>
        <a:bodyPr/>
        <a:lstStyle/>
        <a:p>
          <a:endParaRPr lang="pt-BR"/>
        </a:p>
      </dgm:t>
    </dgm:pt>
    <dgm:pt modelId="{61CCE06F-7ACB-4F86-B2A1-FBC50BD602A1}" type="pres">
      <dgm:prSet presAssocID="{4ADE9611-DCCD-4D11-A223-56CE602D078B}" presName="hierChild4" presStyleCnt="0"/>
      <dgm:spPr/>
    </dgm:pt>
    <dgm:pt modelId="{998959F4-28F2-4B74-A26E-6963A6E48EBF}" type="pres">
      <dgm:prSet presAssocID="{4ADE9611-DCCD-4D11-A223-56CE602D078B}" presName="hierChild5" presStyleCnt="0"/>
      <dgm:spPr/>
    </dgm:pt>
    <dgm:pt modelId="{06F85047-EA53-468C-AC50-D2F80341E1CB}" type="pres">
      <dgm:prSet presAssocID="{6109BE72-EF6A-409D-B8FF-EC5243A192B6}" presName="Name37" presStyleLbl="parChTrans1D4" presStyleIdx="8" presStyleCnt="34"/>
      <dgm:spPr/>
      <dgm:t>
        <a:bodyPr/>
        <a:lstStyle/>
        <a:p>
          <a:endParaRPr lang="pt-BR"/>
        </a:p>
      </dgm:t>
    </dgm:pt>
    <dgm:pt modelId="{19A26ED3-F35D-48CA-8E37-B562F76A8373}" type="pres">
      <dgm:prSet presAssocID="{532CBCBC-4183-4F68-89C8-45B4D884882D}" presName="hierRoot2" presStyleCnt="0">
        <dgm:presLayoutVars>
          <dgm:hierBranch val="init"/>
        </dgm:presLayoutVars>
      </dgm:prSet>
      <dgm:spPr/>
    </dgm:pt>
    <dgm:pt modelId="{CD766CA1-5E15-457E-A5CF-410D19AF4F49}" type="pres">
      <dgm:prSet presAssocID="{532CBCBC-4183-4F68-89C8-45B4D884882D}" presName="rootComposite" presStyleCnt="0"/>
      <dgm:spPr/>
    </dgm:pt>
    <dgm:pt modelId="{37A8035D-ADF9-40DB-8D85-84827246FF8D}" type="pres">
      <dgm:prSet presAssocID="{532CBCBC-4183-4F68-89C8-45B4D884882D}" presName="rootText" presStyleLbl="node4" presStyleIdx="8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E0AFAE-78A2-40C7-AE04-3236E91E05C7}" type="pres">
      <dgm:prSet presAssocID="{532CBCBC-4183-4F68-89C8-45B4D884882D}" presName="rootConnector" presStyleLbl="node4" presStyleIdx="8" presStyleCnt="34"/>
      <dgm:spPr/>
      <dgm:t>
        <a:bodyPr/>
        <a:lstStyle/>
        <a:p>
          <a:endParaRPr lang="pt-BR"/>
        </a:p>
      </dgm:t>
    </dgm:pt>
    <dgm:pt modelId="{37962745-2536-49A6-ABA3-9150879E0929}" type="pres">
      <dgm:prSet presAssocID="{532CBCBC-4183-4F68-89C8-45B4D884882D}" presName="hierChild4" presStyleCnt="0"/>
      <dgm:spPr/>
    </dgm:pt>
    <dgm:pt modelId="{BA7F80EA-119A-4D5C-81E2-9F2D6BA40659}" type="pres">
      <dgm:prSet presAssocID="{532CBCBC-4183-4F68-89C8-45B4D884882D}" presName="hierChild5" presStyleCnt="0"/>
      <dgm:spPr/>
    </dgm:pt>
    <dgm:pt modelId="{1B041593-F648-4A98-9D91-F75B076E4F07}" type="pres">
      <dgm:prSet presAssocID="{E79964C4-4EEC-4844-A3FB-380C33AD1133}" presName="Name37" presStyleLbl="parChTrans1D4" presStyleIdx="9" presStyleCnt="34"/>
      <dgm:spPr/>
      <dgm:t>
        <a:bodyPr/>
        <a:lstStyle/>
        <a:p>
          <a:endParaRPr lang="pt-BR"/>
        </a:p>
      </dgm:t>
    </dgm:pt>
    <dgm:pt modelId="{938B21B1-4422-489D-B79A-8931ACEA136A}" type="pres">
      <dgm:prSet presAssocID="{01E54E18-BBF3-407A-88DA-63CD8297A64C}" presName="hierRoot2" presStyleCnt="0">
        <dgm:presLayoutVars>
          <dgm:hierBranch val="init"/>
        </dgm:presLayoutVars>
      </dgm:prSet>
      <dgm:spPr/>
    </dgm:pt>
    <dgm:pt modelId="{0C73DDEA-3864-4117-B086-FF370457C475}" type="pres">
      <dgm:prSet presAssocID="{01E54E18-BBF3-407A-88DA-63CD8297A64C}" presName="rootComposite" presStyleCnt="0"/>
      <dgm:spPr/>
    </dgm:pt>
    <dgm:pt modelId="{965856AC-4895-4606-83B2-FFD660326604}" type="pres">
      <dgm:prSet presAssocID="{01E54E18-BBF3-407A-88DA-63CD8297A64C}" presName="rootText" presStyleLbl="node4" presStyleIdx="9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5E52F1-CFF8-4C6A-A80A-A4A9237BB8DC}" type="pres">
      <dgm:prSet presAssocID="{01E54E18-BBF3-407A-88DA-63CD8297A64C}" presName="rootConnector" presStyleLbl="node4" presStyleIdx="9" presStyleCnt="34"/>
      <dgm:spPr/>
      <dgm:t>
        <a:bodyPr/>
        <a:lstStyle/>
        <a:p>
          <a:endParaRPr lang="pt-BR"/>
        </a:p>
      </dgm:t>
    </dgm:pt>
    <dgm:pt modelId="{B00B515D-360D-4745-BFF5-23D86B5CF68A}" type="pres">
      <dgm:prSet presAssocID="{01E54E18-BBF3-407A-88DA-63CD8297A64C}" presName="hierChild4" presStyleCnt="0"/>
      <dgm:spPr/>
    </dgm:pt>
    <dgm:pt modelId="{55B7BF56-1867-4600-B86C-EF17D8AEB066}" type="pres">
      <dgm:prSet presAssocID="{01E54E18-BBF3-407A-88DA-63CD8297A64C}" presName="hierChild5" presStyleCnt="0"/>
      <dgm:spPr/>
    </dgm:pt>
    <dgm:pt modelId="{B0EDB0B4-CE94-4DA0-883A-2745A3230FBB}" type="pres">
      <dgm:prSet presAssocID="{A100002E-3F55-4F08-882E-68BA3224B5C7}" presName="hierChild5" presStyleCnt="0"/>
      <dgm:spPr/>
    </dgm:pt>
    <dgm:pt modelId="{FD94D191-7579-483E-A3CB-72BDB8BC83FA}" type="pres">
      <dgm:prSet presAssocID="{44572A50-484A-4E4A-8EAA-C4F8D43E957A}" presName="Name37" presStyleLbl="parChTrans1D3" presStyleIdx="2" presStyleCnt="13"/>
      <dgm:spPr/>
      <dgm:t>
        <a:bodyPr/>
        <a:lstStyle/>
        <a:p>
          <a:endParaRPr lang="pt-BR"/>
        </a:p>
      </dgm:t>
    </dgm:pt>
    <dgm:pt modelId="{DC71AFE3-0B00-4802-84C4-66D6E7CA029A}" type="pres">
      <dgm:prSet presAssocID="{F668CA12-601A-4130-85CE-C4C8C61DE69A}" presName="hierRoot2" presStyleCnt="0">
        <dgm:presLayoutVars>
          <dgm:hierBranch val="init"/>
        </dgm:presLayoutVars>
      </dgm:prSet>
      <dgm:spPr/>
    </dgm:pt>
    <dgm:pt modelId="{351FF549-2642-480E-8E02-22F176C812A1}" type="pres">
      <dgm:prSet presAssocID="{F668CA12-601A-4130-85CE-C4C8C61DE69A}" presName="rootComposite" presStyleCnt="0"/>
      <dgm:spPr/>
    </dgm:pt>
    <dgm:pt modelId="{E827E5A1-79DA-4FF0-8350-AC28179D97AB}" type="pres">
      <dgm:prSet presAssocID="{F668CA12-601A-4130-85CE-C4C8C61DE69A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6AEB1C-FDAF-435C-8749-BEE3BC8F2C57}" type="pres">
      <dgm:prSet presAssocID="{F668CA12-601A-4130-85CE-C4C8C61DE69A}" presName="rootConnector" presStyleLbl="node3" presStyleIdx="2" presStyleCnt="13"/>
      <dgm:spPr/>
      <dgm:t>
        <a:bodyPr/>
        <a:lstStyle/>
        <a:p>
          <a:endParaRPr lang="pt-BR"/>
        </a:p>
      </dgm:t>
    </dgm:pt>
    <dgm:pt modelId="{D6A163E0-4C43-4A4B-8548-09DA7983D635}" type="pres">
      <dgm:prSet presAssocID="{F668CA12-601A-4130-85CE-C4C8C61DE69A}" presName="hierChild4" presStyleCnt="0"/>
      <dgm:spPr/>
    </dgm:pt>
    <dgm:pt modelId="{C49BBAB9-56C0-42A8-8EE1-FF1A5D1697ED}" type="pres">
      <dgm:prSet presAssocID="{C733A0B1-1702-4433-8191-16869FD05373}" presName="Name37" presStyleLbl="parChTrans1D4" presStyleIdx="10" presStyleCnt="34"/>
      <dgm:spPr/>
      <dgm:t>
        <a:bodyPr/>
        <a:lstStyle/>
        <a:p>
          <a:endParaRPr lang="pt-BR"/>
        </a:p>
      </dgm:t>
    </dgm:pt>
    <dgm:pt modelId="{F0E9AC6C-750C-49BC-BB8D-374528DA0B8D}" type="pres">
      <dgm:prSet presAssocID="{327896F5-B51C-46EB-9732-97A0BA9C700F}" presName="hierRoot2" presStyleCnt="0">
        <dgm:presLayoutVars>
          <dgm:hierBranch val="init"/>
        </dgm:presLayoutVars>
      </dgm:prSet>
      <dgm:spPr/>
    </dgm:pt>
    <dgm:pt modelId="{BCB532C3-5B4D-4D6B-AE58-1E3725599996}" type="pres">
      <dgm:prSet presAssocID="{327896F5-B51C-46EB-9732-97A0BA9C700F}" presName="rootComposite" presStyleCnt="0"/>
      <dgm:spPr/>
    </dgm:pt>
    <dgm:pt modelId="{CFDB9117-10DF-46D2-A130-385E463DDDE0}" type="pres">
      <dgm:prSet presAssocID="{327896F5-B51C-46EB-9732-97A0BA9C700F}" presName="rootText" presStyleLbl="node4" presStyleIdx="10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D569CAA-F039-447A-B85C-57DCAC905D29}" type="pres">
      <dgm:prSet presAssocID="{327896F5-B51C-46EB-9732-97A0BA9C700F}" presName="rootConnector" presStyleLbl="node4" presStyleIdx="10" presStyleCnt="34"/>
      <dgm:spPr/>
      <dgm:t>
        <a:bodyPr/>
        <a:lstStyle/>
        <a:p>
          <a:endParaRPr lang="pt-BR"/>
        </a:p>
      </dgm:t>
    </dgm:pt>
    <dgm:pt modelId="{4E38BDBA-BC1C-41A9-965F-E5CED28568B6}" type="pres">
      <dgm:prSet presAssocID="{327896F5-B51C-46EB-9732-97A0BA9C700F}" presName="hierChild4" presStyleCnt="0"/>
      <dgm:spPr/>
    </dgm:pt>
    <dgm:pt modelId="{EA37BC7C-5E8C-4F7A-92D4-399381B17166}" type="pres">
      <dgm:prSet presAssocID="{327896F5-B51C-46EB-9732-97A0BA9C700F}" presName="hierChild5" presStyleCnt="0"/>
      <dgm:spPr/>
    </dgm:pt>
    <dgm:pt modelId="{CA6F64E9-D2B1-496E-8589-7DC33FD77368}" type="pres">
      <dgm:prSet presAssocID="{F668CA12-601A-4130-85CE-C4C8C61DE69A}" presName="hierChild5" presStyleCnt="0"/>
      <dgm:spPr/>
    </dgm:pt>
    <dgm:pt modelId="{FAADAE45-9AE9-4743-8D5D-41DB0CBB095F}" type="pres">
      <dgm:prSet presAssocID="{53570BDB-D8C5-44FD-AA23-80B27A8CD896}" presName="hierChild5" presStyleCnt="0"/>
      <dgm:spPr/>
    </dgm:pt>
    <dgm:pt modelId="{26B32C32-15E6-426D-A7F8-90B8327DA979}" type="pres">
      <dgm:prSet presAssocID="{3027AE87-F296-4622-A468-F45B18B24504}" presName="Name37" presStyleLbl="parChTrans1D2" presStyleIdx="1" presStyleCnt="4"/>
      <dgm:spPr/>
      <dgm:t>
        <a:bodyPr/>
        <a:lstStyle/>
        <a:p>
          <a:endParaRPr lang="pt-BR"/>
        </a:p>
      </dgm:t>
    </dgm:pt>
    <dgm:pt modelId="{3DA89279-CD86-48E3-86AD-729B14D64586}" type="pres">
      <dgm:prSet presAssocID="{4C80A1ED-6C09-40E7-B032-0FFCF8D69E84}" presName="hierRoot2" presStyleCnt="0">
        <dgm:presLayoutVars>
          <dgm:hierBranch val="init"/>
        </dgm:presLayoutVars>
      </dgm:prSet>
      <dgm:spPr/>
    </dgm:pt>
    <dgm:pt modelId="{CECF1B36-8630-4E1E-AC54-E802C8EBDEAE}" type="pres">
      <dgm:prSet presAssocID="{4C80A1ED-6C09-40E7-B032-0FFCF8D69E84}" presName="rootComposite" presStyleCnt="0"/>
      <dgm:spPr/>
    </dgm:pt>
    <dgm:pt modelId="{6E265322-53DA-42C8-B8B3-3280EE6FEE2E}" type="pres">
      <dgm:prSet presAssocID="{4C80A1ED-6C09-40E7-B032-0FFCF8D69E84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65CD070-7786-4616-9926-B6FE78D1A28E}" type="pres">
      <dgm:prSet presAssocID="{4C80A1ED-6C09-40E7-B032-0FFCF8D69E84}" presName="rootConnector" presStyleLbl="node2" presStyleIdx="1" presStyleCnt="4"/>
      <dgm:spPr/>
      <dgm:t>
        <a:bodyPr/>
        <a:lstStyle/>
        <a:p>
          <a:endParaRPr lang="pt-BR"/>
        </a:p>
      </dgm:t>
    </dgm:pt>
    <dgm:pt modelId="{47B3D2E6-12E8-4E71-9D90-4E401705CCCE}" type="pres">
      <dgm:prSet presAssocID="{4C80A1ED-6C09-40E7-B032-0FFCF8D69E84}" presName="hierChild4" presStyleCnt="0"/>
      <dgm:spPr/>
    </dgm:pt>
    <dgm:pt modelId="{35AB2729-8E5E-4C64-8438-EC4BCED80E68}" type="pres">
      <dgm:prSet presAssocID="{7089098C-0B68-4708-8140-EA3B07C07823}" presName="Name37" presStyleLbl="parChTrans1D3" presStyleIdx="3" presStyleCnt="13"/>
      <dgm:spPr/>
      <dgm:t>
        <a:bodyPr/>
        <a:lstStyle/>
        <a:p>
          <a:endParaRPr lang="pt-BR"/>
        </a:p>
      </dgm:t>
    </dgm:pt>
    <dgm:pt modelId="{753C5821-EC9D-453E-ACBA-003962BA0787}" type="pres">
      <dgm:prSet presAssocID="{2BEFAF74-FBAF-4CC2-A461-0882002BC764}" presName="hierRoot2" presStyleCnt="0">
        <dgm:presLayoutVars>
          <dgm:hierBranch val="init"/>
        </dgm:presLayoutVars>
      </dgm:prSet>
      <dgm:spPr/>
    </dgm:pt>
    <dgm:pt modelId="{7F83150A-0AD0-4DA2-917C-4D8518FFFDFF}" type="pres">
      <dgm:prSet presAssocID="{2BEFAF74-FBAF-4CC2-A461-0882002BC764}" presName="rootComposite" presStyleCnt="0"/>
      <dgm:spPr/>
    </dgm:pt>
    <dgm:pt modelId="{54B0C10D-89D9-4EFF-BDB6-3CA915010637}" type="pres">
      <dgm:prSet presAssocID="{2BEFAF74-FBAF-4CC2-A461-0882002BC764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74B418-7E93-48D0-9CDE-296112886C35}" type="pres">
      <dgm:prSet presAssocID="{2BEFAF74-FBAF-4CC2-A461-0882002BC764}" presName="rootConnector" presStyleLbl="node3" presStyleIdx="3" presStyleCnt="13"/>
      <dgm:spPr/>
      <dgm:t>
        <a:bodyPr/>
        <a:lstStyle/>
        <a:p>
          <a:endParaRPr lang="pt-BR"/>
        </a:p>
      </dgm:t>
    </dgm:pt>
    <dgm:pt modelId="{F4622D92-58F8-4A0C-97DA-9D6BFAD216B6}" type="pres">
      <dgm:prSet presAssocID="{2BEFAF74-FBAF-4CC2-A461-0882002BC764}" presName="hierChild4" presStyleCnt="0"/>
      <dgm:spPr/>
    </dgm:pt>
    <dgm:pt modelId="{722E9B1F-9AFF-4F8B-B841-1F323A5EF4CF}" type="pres">
      <dgm:prSet presAssocID="{154A6416-4F4C-498C-8E39-B37BB2F31FD8}" presName="Name37" presStyleLbl="parChTrans1D4" presStyleIdx="11" presStyleCnt="34"/>
      <dgm:spPr/>
      <dgm:t>
        <a:bodyPr/>
        <a:lstStyle/>
        <a:p>
          <a:endParaRPr lang="pt-BR"/>
        </a:p>
      </dgm:t>
    </dgm:pt>
    <dgm:pt modelId="{B197C455-C4BF-42A5-833A-7C2D5877E1CD}" type="pres">
      <dgm:prSet presAssocID="{38B2BBB6-90D5-431A-BC10-E428DFD1052E}" presName="hierRoot2" presStyleCnt="0">
        <dgm:presLayoutVars>
          <dgm:hierBranch val="init"/>
        </dgm:presLayoutVars>
      </dgm:prSet>
      <dgm:spPr/>
    </dgm:pt>
    <dgm:pt modelId="{2A74010F-86C6-4EB2-88BC-4792DD2E5F17}" type="pres">
      <dgm:prSet presAssocID="{38B2BBB6-90D5-431A-BC10-E428DFD1052E}" presName="rootComposite" presStyleCnt="0"/>
      <dgm:spPr/>
    </dgm:pt>
    <dgm:pt modelId="{4CB102D6-D454-4241-A9CD-0C124065BAEE}" type="pres">
      <dgm:prSet presAssocID="{38B2BBB6-90D5-431A-BC10-E428DFD1052E}" presName="rootText" presStyleLbl="node4" presStyleIdx="11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AADE81-A19C-459D-B515-A7BA68D73B9A}" type="pres">
      <dgm:prSet presAssocID="{38B2BBB6-90D5-431A-BC10-E428DFD1052E}" presName="rootConnector" presStyleLbl="node4" presStyleIdx="11" presStyleCnt="34"/>
      <dgm:spPr/>
      <dgm:t>
        <a:bodyPr/>
        <a:lstStyle/>
        <a:p>
          <a:endParaRPr lang="pt-BR"/>
        </a:p>
      </dgm:t>
    </dgm:pt>
    <dgm:pt modelId="{9C36C35D-4D17-41B3-963E-F041C85B3530}" type="pres">
      <dgm:prSet presAssocID="{38B2BBB6-90D5-431A-BC10-E428DFD1052E}" presName="hierChild4" presStyleCnt="0"/>
      <dgm:spPr/>
    </dgm:pt>
    <dgm:pt modelId="{A76DDF14-7251-49DC-AA51-5A6160E12121}" type="pres">
      <dgm:prSet presAssocID="{38B2BBB6-90D5-431A-BC10-E428DFD1052E}" presName="hierChild5" presStyleCnt="0"/>
      <dgm:spPr/>
    </dgm:pt>
    <dgm:pt modelId="{CBDF8058-7FF0-4742-868E-3F7F7176E4B8}" type="pres">
      <dgm:prSet presAssocID="{CD834D0E-738C-4E32-8A32-7803C6875FF9}" presName="Name37" presStyleLbl="parChTrans1D4" presStyleIdx="12" presStyleCnt="34"/>
      <dgm:spPr/>
      <dgm:t>
        <a:bodyPr/>
        <a:lstStyle/>
        <a:p>
          <a:endParaRPr lang="pt-BR"/>
        </a:p>
      </dgm:t>
    </dgm:pt>
    <dgm:pt modelId="{9C8263F4-D32B-40A5-826C-21F8A6B7EA7B}" type="pres">
      <dgm:prSet presAssocID="{07C04FDC-844F-42DC-BEE5-F73095917FEC}" presName="hierRoot2" presStyleCnt="0">
        <dgm:presLayoutVars>
          <dgm:hierBranch val="init"/>
        </dgm:presLayoutVars>
      </dgm:prSet>
      <dgm:spPr/>
    </dgm:pt>
    <dgm:pt modelId="{97FB40E7-40AB-4FB8-B968-744113DCF22A}" type="pres">
      <dgm:prSet presAssocID="{07C04FDC-844F-42DC-BEE5-F73095917FEC}" presName="rootComposite" presStyleCnt="0"/>
      <dgm:spPr/>
    </dgm:pt>
    <dgm:pt modelId="{B5EB99F4-2E0E-4697-B9E7-DDA9C6ED446B}" type="pres">
      <dgm:prSet presAssocID="{07C04FDC-844F-42DC-BEE5-F73095917FEC}" presName="rootText" presStyleLbl="node4" presStyleIdx="12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662309-05F1-467E-9DE3-5EF8E64A2DD6}" type="pres">
      <dgm:prSet presAssocID="{07C04FDC-844F-42DC-BEE5-F73095917FEC}" presName="rootConnector" presStyleLbl="node4" presStyleIdx="12" presStyleCnt="34"/>
      <dgm:spPr/>
      <dgm:t>
        <a:bodyPr/>
        <a:lstStyle/>
        <a:p>
          <a:endParaRPr lang="pt-BR"/>
        </a:p>
      </dgm:t>
    </dgm:pt>
    <dgm:pt modelId="{F8FA916B-B973-4ADC-8DFA-A51046C73E95}" type="pres">
      <dgm:prSet presAssocID="{07C04FDC-844F-42DC-BEE5-F73095917FEC}" presName="hierChild4" presStyleCnt="0"/>
      <dgm:spPr/>
    </dgm:pt>
    <dgm:pt modelId="{8C22070F-D378-47BF-8946-10F6900EAA2E}" type="pres">
      <dgm:prSet presAssocID="{07C04FDC-844F-42DC-BEE5-F73095917FEC}" presName="hierChild5" presStyleCnt="0"/>
      <dgm:spPr/>
    </dgm:pt>
    <dgm:pt modelId="{64912C6C-2960-4933-A056-E559B3108647}" type="pres">
      <dgm:prSet presAssocID="{6496C652-14C5-45F8-8FB3-5A3FDEE1AB66}" presName="Name37" presStyleLbl="parChTrans1D4" presStyleIdx="13" presStyleCnt="34"/>
      <dgm:spPr/>
      <dgm:t>
        <a:bodyPr/>
        <a:lstStyle/>
        <a:p>
          <a:endParaRPr lang="pt-BR"/>
        </a:p>
      </dgm:t>
    </dgm:pt>
    <dgm:pt modelId="{DCC355F9-DF38-4224-8F54-9C520B58D028}" type="pres">
      <dgm:prSet presAssocID="{BD2548DA-58A3-4C2C-9AF5-105D3A5097C2}" presName="hierRoot2" presStyleCnt="0">
        <dgm:presLayoutVars>
          <dgm:hierBranch val="init"/>
        </dgm:presLayoutVars>
      </dgm:prSet>
      <dgm:spPr/>
    </dgm:pt>
    <dgm:pt modelId="{01881AF8-D322-428E-A8A5-32780C2A71BA}" type="pres">
      <dgm:prSet presAssocID="{BD2548DA-58A3-4C2C-9AF5-105D3A5097C2}" presName="rootComposite" presStyleCnt="0"/>
      <dgm:spPr/>
    </dgm:pt>
    <dgm:pt modelId="{9790DC1F-50FC-4256-8946-8B7243E63EAD}" type="pres">
      <dgm:prSet presAssocID="{BD2548DA-58A3-4C2C-9AF5-105D3A5097C2}" presName="rootText" presStyleLbl="node4" presStyleIdx="13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02006F0-34A1-4866-A1A0-3B98F0FE9203}" type="pres">
      <dgm:prSet presAssocID="{BD2548DA-58A3-4C2C-9AF5-105D3A5097C2}" presName="rootConnector" presStyleLbl="node4" presStyleIdx="13" presStyleCnt="34"/>
      <dgm:spPr/>
      <dgm:t>
        <a:bodyPr/>
        <a:lstStyle/>
        <a:p>
          <a:endParaRPr lang="pt-BR"/>
        </a:p>
      </dgm:t>
    </dgm:pt>
    <dgm:pt modelId="{27D9ACEF-3247-4511-9205-4C764BCA5D12}" type="pres">
      <dgm:prSet presAssocID="{BD2548DA-58A3-4C2C-9AF5-105D3A5097C2}" presName="hierChild4" presStyleCnt="0"/>
      <dgm:spPr/>
    </dgm:pt>
    <dgm:pt modelId="{F2759B20-0AAF-4432-92FB-76410B6594E0}" type="pres">
      <dgm:prSet presAssocID="{BD2548DA-58A3-4C2C-9AF5-105D3A5097C2}" presName="hierChild5" presStyleCnt="0"/>
      <dgm:spPr/>
    </dgm:pt>
    <dgm:pt modelId="{43E6B22D-F844-49BA-8B0C-172A035AF0C5}" type="pres">
      <dgm:prSet presAssocID="{2BEFAF74-FBAF-4CC2-A461-0882002BC764}" presName="hierChild5" presStyleCnt="0"/>
      <dgm:spPr/>
    </dgm:pt>
    <dgm:pt modelId="{8B8F3530-4151-407F-BE59-B8B777064434}" type="pres">
      <dgm:prSet presAssocID="{EE1FDF32-A9AD-4BB9-9B75-9C26A3060D4A}" presName="Name37" presStyleLbl="parChTrans1D3" presStyleIdx="4" presStyleCnt="13"/>
      <dgm:spPr/>
      <dgm:t>
        <a:bodyPr/>
        <a:lstStyle/>
        <a:p>
          <a:endParaRPr lang="pt-BR"/>
        </a:p>
      </dgm:t>
    </dgm:pt>
    <dgm:pt modelId="{D43BFF50-E8F3-4D02-936E-440B1F6B741D}" type="pres">
      <dgm:prSet presAssocID="{522D7BCB-9A8C-429F-B728-0A037D6D6ACC}" presName="hierRoot2" presStyleCnt="0">
        <dgm:presLayoutVars>
          <dgm:hierBranch val="init"/>
        </dgm:presLayoutVars>
      </dgm:prSet>
      <dgm:spPr/>
    </dgm:pt>
    <dgm:pt modelId="{177E4745-2A0B-497E-B8F6-81480E956465}" type="pres">
      <dgm:prSet presAssocID="{522D7BCB-9A8C-429F-B728-0A037D6D6ACC}" presName="rootComposite" presStyleCnt="0"/>
      <dgm:spPr/>
    </dgm:pt>
    <dgm:pt modelId="{192C75AD-C435-4AC7-881C-2CCB48D68497}" type="pres">
      <dgm:prSet presAssocID="{522D7BCB-9A8C-429F-B728-0A037D6D6ACC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3835AC-CDBA-45CC-A710-0FCA70437366}" type="pres">
      <dgm:prSet presAssocID="{522D7BCB-9A8C-429F-B728-0A037D6D6ACC}" presName="rootConnector" presStyleLbl="node3" presStyleIdx="4" presStyleCnt="13"/>
      <dgm:spPr/>
      <dgm:t>
        <a:bodyPr/>
        <a:lstStyle/>
        <a:p>
          <a:endParaRPr lang="pt-BR"/>
        </a:p>
      </dgm:t>
    </dgm:pt>
    <dgm:pt modelId="{E1F5513E-4B97-4FC8-BB25-29808E9FB03E}" type="pres">
      <dgm:prSet presAssocID="{522D7BCB-9A8C-429F-B728-0A037D6D6ACC}" presName="hierChild4" presStyleCnt="0"/>
      <dgm:spPr/>
    </dgm:pt>
    <dgm:pt modelId="{E329A8B3-5A08-4A7C-9FC6-0530D0F389B1}" type="pres">
      <dgm:prSet presAssocID="{A69469D6-413D-403B-A9B2-20F57ABADCCE}" presName="Name37" presStyleLbl="parChTrans1D4" presStyleIdx="14" presStyleCnt="34"/>
      <dgm:spPr/>
      <dgm:t>
        <a:bodyPr/>
        <a:lstStyle/>
        <a:p>
          <a:endParaRPr lang="pt-BR"/>
        </a:p>
      </dgm:t>
    </dgm:pt>
    <dgm:pt modelId="{CBFB359C-868E-4AF1-AB96-6A78426E0718}" type="pres">
      <dgm:prSet presAssocID="{7C621EC1-23F8-47CF-BCB3-44EA7949DEA4}" presName="hierRoot2" presStyleCnt="0">
        <dgm:presLayoutVars>
          <dgm:hierBranch val="init"/>
        </dgm:presLayoutVars>
      </dgm:prSet>
      <dgm:spPr/>
    </dgm:pt>
    <dgm:pt modelId="{2369A50A-2116-41D6-B83D-F2800E9246B6}" type="pres">
      <dgm:prSet presAssocID="{7C621EC1-23F8-47CF-BCB3-44EA7949DEA4}" presName="rootComposite" presStyleCnt="0"/>
      <dgm:spPr/>
    </dgm:pt>
    <dgm:pt modelId="{1DDA9CDB-9D94-43B7-AC4D-45588B4BD58B}" type="pres">
      <dgm:prSet presAssocID="{7C621EC1-23F8-47CF-BCB3-44EA7949DEA4}" presName="rootText" presStyleLbl="node4" presStyleIdx="14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0E9197-2E17-47FB-89F9-E5BBDA515FA2}" type="pres">
      <dgm:prSet presAssocID="{7C621EC1-23F8-47CF-BCB3-44EA7949DEA4}" presName="rootConnector" presStyleLbl="node4" presStyleIdx="14" presStyleCnt="34"/>
      <dgm:spPr/>
      <dgm:t>
        <a:bodyPr/>
        <a:lstStyle/>
        <a:p>
          <a:endParaRPr lang="pt-BR"/>
        </a:p>
      </dgm:t>
    </dgm:pt>
    <dgm:pt modelId="{9C912D5D-E996-451E-B7DE-C6EC61FB32FD}" type="pres">
      <dgm:prSet presAssocID="{7C621EC1-23F8-47CF-BCB3-44EA7949DEA4}" presName="hierChild4" presStyleCnt="0"/>
      <dgm:spPr/>
    </dgm:pt>
    <dgm:pt modelId="{F0B7AD4A-FE81-496F-8860-8915527A45E3}" type="pres">
      <dgm:prSet presAssocID="{7C621EC1-23F8-47CF-BCB3-44EA7949DEA4}" presName="hierChild5" presStyleCnt="0"/>
      <dgm:spPr/>
    </dgm:pt>
    <dgm:pt modelId="{99542106-F000-4EDD-A6D2-7E2E4CB0B7B6}" type="pres">
      <dgm:prSet presAssocID="{B24DAD23-5CDF-4E7C-A9E5-77FA0E2632A6}" presName="Name37" presStyleLbl="parChTrans1D4" presStyleIdx="15" presStyleCnt="34"/>
      <dgm:spPr/>
      <dgm:t>
        <a:bodyPr/>
        <a:lstStyle/>
        <a:p>
          <a:endParaRPr lang="pt-BR"/>
        </a:p>
      </dgm:t>
    </dgm:pt>
    <dgm:pt modelId="{77C9F208-CF38-4321-94AC-F6BB5B3F49F2}" type="pres">
      <dgm:prSet presAssocID="{0647984E-F51C-4D7B-BCD5-4453C23C089C}" presName="hierRoot2" presStyleCnt="0">
        <dgm:presLayoutVars>
          <dgm:hierBranch val="init"/>
        </dgm:presLayoutVars>
      </dgm:prSet>
      <dgm:spPr/>
    </dgm:pt>
    <dgm:pt modelId="{714A4D87-3DBE-4A3F-918C-35124431E678}" type="pres">
      <dgm:prSet presAssocID="{0647984E-F51C-4D7B-BCD5-4453C23C089C}" presName="rootComposite" presStyleCnt="0"/>
      <dgm:spPr/>
    </dgm:pt>
    <dgm:pt modelId="{BDB275F6-F641-40E6-9398-EB759CCC0E7D}" type="pres">
      <dgm:prSet presAssocID="{0647984E-F51C-4D7B-BCD5-4453C23C089C}" presName="rootText" presStyleLbl="node4" presStyleIdx="15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ED7BB-7966-46AE-A76A-1BD69391294A}" type="pres">
      <dgm:prSet presAssocID="{0647984E-F51C-4D7B-BCD5-4453C23C089C}" presName="rootConnector" presStyleLbl="node4" presStyleIdx="15" presStyleCnt="34"/>
      <dgm:spPr/>
      <dgm:t>
        <a:bodyPr/>
        <a:lstStyle/>
        <a:p>
          <a:endParaRPr lang="pt-BR"/>
        </a:p>
      </dgm:t>
    </dgm:pt>
    <dgm:pt modelId="{2018E1B9-B09F-439B-8FE4-DA897DED90DF}" type="pres">
      <dgm:prSet presAssocID="{0647984E-F51C-4D7B-BCD5-4453C23C089C}" presName="hierChild4" presStyleCnt="0"/>
      <dgm:spPr/>
    </dgm:pt>
    <dgm:pt modelId="{E84F2F8E-2115-4EE8-8B14-A261FB84B531}" type="pres">
      <dgm:prSet presAssocID="{0647984E-F51C-4D7B-BCD5-4453C23C089C}" presName="hierChild5" presStyleCnt="0"/>
      <dgm:spPr/>
    </dgm:pt>
    <dgm:pt modelId="{3EE40C9B-A6CC-437B-B64D-FEE38028C5CE}" type="pres">
      <dgm:prSet presAssocID="{522D7BCB-9A8C-429F-B728-0A037D6D6ACC}" presName="hierChild5" presStyleCnt="0"/>
      <dgm:spPr/>
    </dgm:pt>
    <dgm:pt modelId="{01E2E721-D108-4C6E-9B58-E27406F09751}" type="pres">
      <dgm:prSet presAssocID="{6FB48724-3B80-404A-A1DC-AD2403F47B7B}" presName="Name37" presStyleLbl="parChTrans1D3" presStyleIdx="5" presStyleCnt="13"/>
      <dgm:spPr/>
      <dgm:t>
        <a:bodyPr/>
        <a:lstStyle/>
        <a:p>
          <a:endParaRPr lang="pt-BR"/>
        </a:p>
      </dgm:t>
    </dgm:pt>
    <dgm:pt modelId="{DF675B0F-C884-49A7-8083-389CE622B960}" type="pres">
      <dgm:prSet presAssocID="{97CA6E3D-4D91-4F49-91A9-71E442D31C07}" presName="hierRoot2" presStyleCnt="0">
        <dgm:presLayoutVars>
          <dgm:hierBranch val="init"/>
        </dgm:presLayoutVars>
      </dgm:prSet>
      <dgm:spPr/>
    </dgm:pt>
    <dgm:pt modelId="{30D02E20-4FA6-4656-9C76-184E0454A8F6}" type="pres">
      <dgm:prSet presAssocID="{97CA6E3D-4D91-4F49-91A9-71E442D31C07}" presName="rootComposite" presStyleCnt="0"/>
      <dgm:spPr/>
    </dgm:pt>
    <dgm:pt modelId="{25ABE7C3-995D-43D8-9E95-950A99705CC5}" type="pres">
      <dgm:prSet presAssocID="{97CA6E3D-4D91-4F49-91A9-71E442D31C07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BE85E9-86A7-4CEC-B597-823B08BCBF4C}" type="pres">
      <dgm:prSet presAssocID="{97CA6E3D-4D91-4F49-91A9-71E442D31C07}" presName="rootConnector" presStyleLbl="node3" presStyleIdx="5" presStyleCnt="13"/>
      <dgm:spPr/>
      <dgm:t>
        <a:bodyPr/>
        <a:lstStyle/>
        <a:p>
          <a:endParaRPr lang="pt-BR"/>
        </a:p>
      </dgm:t>
    </dgm:pt>
    <dgm:pt modelId="{FE7D2102-990A-4278-A148-AABD78B124C3}" type="pres">
      <dgm:prSet presAssocID="{97CA6E3D-4D91-4F49-91A9-71E442D31C07}" presName="hierChild4" presStyleCnt="0"/>
      <dgm:spPr/>
    </dgm:pt>
    <dgm:pt modelId="{365832C9-ACD8-4E34-A2E0-FB88B7293104}" type="pres">
      <dgm:prSet presAssocID="{6E15E32B-7FE8-46C8-8A51-5C728357E031}" presName="Name37" presStyleLbl="parChTrans1D4" presStyleIdx="16" presStyleCnt="34"/>
      <dgm:spPr/>
      <dgm:t>
        <a:bodyPr/>
        <a:lstStyle/>
        <a:p>
          <a:endParaRPr lang="pt-BR"/>
        </a:p>
      </dgm:t>
    </dgm:pt>
    <dgm:pt modelId="{E04234DE-F93B-4D58-AF03-5E60E33CFAB1}" type="pres">
      <dgm:prSet presAssocID="{A04AE84B-EB70-4148-92CD-ED77D06BE41C}" presName="hierRoot2" presStyleCnt="0">
        <dgm:presLayoutVars>
          <dgm:hierBranch val="init"/>
        </dgm:presLayoutVars>
      </dgm:prSet>
      <dgm:spPr/>
    </dgm:pt>
    <dgm:pt modelId="{1CDAAE45-BD16-4110-9E4A-1D3A6199A59F}" type="pres">
      <dgm:prSet presAssocID="{A04AE84B-EB70-4148-92CD-ED77D06BE41C}" presName="rootComposite" presStyleCnt="0"/>
      <dgm:spPr/>
    </dgm:pt>
    <dgm:pt modelId="{1D34604C-3FEA-4267-B3A4-01EFE2F7E49A}" type="pres">
      <dgm:prSet presAssocID="{A04AE84B-EB70-4148-92CD-ED77D06BE41C}" presName="rootText" presStyleLbl="node4" presStyleIdx="16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D1D9CBE-F3D5-457B-8E4B-AD07283318C4}" type="pres">
      <dgm:prSet presAssocID="{A04AE84B-EB70-4148-92CD-ED77D06BE41C}" presName="rootConnector" presStyleLbl="node4" presStyleIdx="16" presStyleCnt="34"/>
      <dgm:spPr/>
      <dgm:t>
        <a:bodyPr/>
        <a:lstStyle/>
        <a:p>
          <a:endParaRPr lang="pt-BR"/>
        </a:p>
      </dgm:t>
    </dgm:pt>
    <dgm:pt modelId="{51AB3B21-7D4C-403F-801A-03B36ED96E20}" type="pres">
      <dgm:prSet presAssocID="{A04AE84B-EB70-4148-92CD-ED77D06BE41C}" presName="hierChild4" presStyleCnt="0"/>
      <dgm:spPr/>
    </dgm:pt>
    <dgm:pt modelId="{EDC268F2-D74D-4C86-88F3-07769A91229A}" type="pres">
      <dgm:prSet presAssocID="{A04AE84B-EB70-4148-92CD-ED77D06BE41C}" presName="hierChild5" presStyleCnt="0"/>
      <dgm:spPr/>
    </dgm:pt>
    <dgm:pt modelId="{1E69F135-72D0-4997-A680-024209EC144D}" type="pres">
      <dgm:prSet presAssocID="{29CDB599-9AB3-4A25-B6F2-F9D9387EF10C}" presName="Name37" presStyleLbl="parChTrans1D4" presStyleIdx="17" presStyleCnt="34"/>
      <dgm:spPr/>
      <dgm:t>
        <a:bodyPr/>
        <a:lstStyle/>
        <a:p>
          <a:endParaRPr lang="pt-BR"/>
        </a:p>
      </dgm:t>
    </dgm:pt>
    <dgm:pt modelId="{5E87A0AB-21A9-4298-AA7A-013E8C4589D4}" type="pres">
      <dgm:prSet presAssocID="{811B97A6-4744-4A05-A3BD-70B8EA53669A}" presName="hierRoot2" presStyleCnt="0">
        <dgm:presLayoutVars>
          <dgm:hierBranch val="init"/>
        </dgm:presLayoutVars>
      </dgm:prSet>
      <dgm:spPr/>
    </dgm:pt>
    <dgm:pt modelId="{EDF12142-0EAD-4E90-81BF-AF5761DFA989}" type="pres">
      <dgm:prSet presAssocID="{811B97A6-4744-4A05-A3BD-70B8EA53669A}" presName="rootComposite" presStyleCnt="0"/>
      <dgm:spPr/>
    </dgm:pt>
    <dgm:pt modelId="{632DCE82-4C51-4851-8227-BE11B921C6CD}" type="pres">
      <dgm:prSet presAssocID="{811B97A6-4744-4A05-A3BD-70B8EA53669A}" presName="rootText" presStyleLbl="node4" presStyleIdx="17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94E7BA-FFC4-49AB-B743-51E2FF58E1AA}" type="pres">
      <dgm:prSet presAssocID="{811B97A6-4744-4A05-A3BD-70B8EA53669A}" presName="rootConnector" presStyleLbl="node4" presStyleIdx="17" presStyleCnt="34"/>
      <dgm:spPr/>
      <dgm:t>
        <a:bodyPr/>
        <a:lstStyle/>
        <a:p>
          <a:endParaRPr lang="pt-BR"/>
        </a:p>
      </dgm:t>
    </dgm:pt>
    <dgm:pt modelId="{0D5612B5-A819-41F1-833A-374AAC52B8AB}" type="pres">
      <dgm:prSet presAssocID="{811B97A6-4744-4A05-A3BD-70B8EA53669A}" presName="hierChild4" presStyleCnt="0"/>
      <dgm:spPr/>
    </dgm:pt>
    <dgm:pt modelId="{D04AF157-584F-441F-A7CB-CAF7433DC5BE}" type="pres">
      <dgm:prSet presAssocID="{811B97A6-4744-4A05-A3BD-70B8EA53669A}" presName="hierChild5" presStyleCnt="0"/>
      <dgm:spPr/>
    </dgm:pt>
    <dgm:pt modelId="{71C57694-E7D2-49F1-B116-2E5C250E82A7}" type="pres">
      <dgm:prSet presAssocID="{97CA6E3D-4D91-4F49-91A9-71E442D31C07}" presName="hierChild5" presStyleCnt="0"/>
      <dgm:spPr/>
    </dgm:pt>
    <dgm:pt modelId="{DE82765A-8126-4A14-93BC-04B371646507}" type="pres">
      <dgm:prSet presAssocID="{C029C217-BDEC-4490-8FCC-75242A6DF437}" presName="Name37" presStyleLbl="parChTrans1D3" presStyleIdx="6" presStyleCnt="13"/>
      <dgm:spPr/>
      <dgm:t>
        <a:bodyPr/>
        <a:lstStyle/>
        <a:p>
          <a:endParaRPr lang="pt-BR"/>
        </a:p>
      </dgm:t>
    </dgm:pt>
    <dgm:pt modelId="{592F2BCA-B956-4DB9-8E9B-938FDF4EAD9F}" type="pres">
      <dgm:prSet presAssocID="{B020F6F3-89B0-4E92-A272-DF2D5FDAB0F2}" presName="hierRoot2" presStyleCnt="0">
        <dgm:presLayoutVars>
          <dgm:hierBranch val="init"/>
        </dgm:presLayoutVars>
      </dgm:prSet>
      <dgm:spPr/>
    </dgm:pt>
    <dgm:pt modelId="{4A6C0FBB-A2E1-4AF1-9573-202638686298}" type="pres">
      <dgm:prSet presAssocID="{B020F6F3-89B0-4E92-A272-DF2D5FDAB0F2}" presName="rootComposite" presStyleCnt="0"/>
      <dgm:spPr/>
    </dgm:pt>
    <dgm:pt modelId="{612A46FD-89EB-481D-81D9-51A084AFC9B3}" type="pres">
      <dgm:prSet presAssocID="{B020F6F3-89B0-4E92-A272-DF2D5FDAB0F2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50AFFF-07C0-493D-B3C4-DE687C2AC2FB}" type="pres">
      <dgm:prSet presAssocID="{B020F6F3-89B0-4E92-A272-DF2D5FDAB0F2}" presName="rootConnector" presStyleLbl="node3" presStyleIdx="6" presStyleCnt="13"/>
      <dgm:spPr/>
      <dgm:t>
        <a:bodyPr/>
        <a:lstStyle/>
        <a:p>
          <a:endParaRPr lang="pt-BR"/>
        </a:p>
      </dgm:t>
    </dgm:pt>
    <dgm:pt modelId="{EF9C1371-930D-4ECC-A31E-05ED820AF730}" type="pres">
      <dgm:prSet presAssocID="{B020F6F3-89B0-4E92-A272-DF2D5FDAB0F2}" presName="hierChild4" presStyleCnt="0"/>
      <dgm:spPr/>
    </dgm:pt>
    <dgm:pt modelId="{6B22AB15-8D10-4397-B7BE-CD2CF5E34939}" type="pres">
      <dgm:prSet presAssocID="{B8B4FA45-FF11-45D2-9D71-1C0664987E34}" presName="Name37" presStyleLbl="parChTrans1D4" presStyleIdx="18" presStyleCnt="34"/>
      <dgm:spPr/>
      <dgm:t>
        <a:bodyPr/>
        <a:lstStyle/>
        <a:p>
          <a:endParaRPr lang="pt-BR"/>
        </a:p>
      </dgm:t>
    </dgm:pt>
    <dgm:pt modelId="{31B880FD-B32C-41E6-9CB5-FFA51C0D3F8A}" type="pres">
      <dgm:prSet presAssocID="{5CDF382E-8C8E-4E6B-A268-784E6191B560}" presName="hierRoot2" presStyleCnt="0">
        <dgm:presLayoutVars>
          <dgm:hierBranch val="init"/>
        </dgm:presLayoutVars>
      </dgm:prSet>
      <dgm:spPr/>
    </dgm:pt>
    <dgm:pt modelId="{08917BCA-04D9-403A-B6BE-7E6E12AD8805}" type="pres">
      <dgm:prSet presAssocID="{5CDF382E-8C8E-4E6B-A268-784E6191B560}" presName="rootComposite" presStyleCnt="0"/>
      <dgm:spPr/>
    </dgm:pt>
    <dgm:pt modelId="{5F41BFBB-2CD4-4A55-B93B-37F2972FA37D}" type="pres">
      <dgm:prSet presAssocID="{5CDF382E-8C8E-4E6B-A268-784E6191B560}" presName="rootText" presStyleLbl="node4" presStyleIdx="18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6644A0-43ED-49A0-A7D8-D41FBA25F60A}" type="pres">
      <dgm:prSet presAssocID="{5CDF382E-8C8E-4E6B-A268-784E6191B560}" presName="rootConnector" presStyleLbl="node4" presStyleIdx="18" presStyleCnt="34"/>
      <dgm:spPr/>
      <dgm:t>
        <a:bodyPr/>
        <a:lstStyle/>
        <a:p>
          <a:endParaRPr lang="pt-BR"/>
        </a:p>
      </dgm:t>
    </dgm:pt>
    <dgm:pt modelId="{5C2A25D2-A3A9-4253-8124-4F8B8434650A}" type="pres">
      <dgm:prSet presAssocID="{5CDF382E-8C8E-4E6B-A268-784E6191B560}" presName="hierChild4" presStyleCnt="0"/>
      <dgm:spPr/>
    </dgm:pt>
    <dgm:pt modelId="{DB6B0C1A-07BF-49FD-A3C4-AACB0313BD43}" type="pres">
      <dgm:prSet presAssocID="{5CDF382E-8C8E-4E6B-A268-784E6191B560}" presName="hierChild5" presStyleCnt="0"/>
      <dgm:spPr/>
    </dgm:pt>
    <dgm:pt modelId="{6E7B91FE-830E-4E4E-B901-7EEADAAC0B81}" type="pres">
      <dgm:prSet presAssocID="{0D5C4189-3F9B-48C4-B195-A888097E8E56}" presName="Name37" presStyleLbl="parChTrans1D4" presStyleIdx="19" presStyleCnt="34"/>
      <dgm:spPr/>
      <dgm:t>
        <a:bodyPr/>
        <a:lstStyle/>
        <a:p>
          <a:endParaRPr lang="pt-BR"/>
        </a:p>
      </dgm:t>
    </dgm:pt>
    <dgm:pt modelId="{9075925A-4374-46C4-8F27-20F4D86CA8E1}" type="pres">
      <dgm:prSet presAssocID="{9C915B95-00A3-458C-89F5-06ABB77492EA}" presName="hierRoot2" presStyleCnt="0">
        <dgm:presLayoutVars>
          <dgm:hierBranch val="init"/>
        </dgm:presLayoutVars>
      </dgm:prSet>
      <dgm:spPr/>
    </dgm:pt>
    <dgm:pt modelId="{D4DA9221-D46D-4298-8C58-69E9EE0686D8}" type="pres">
      <dgm:prSet presAssocID="{9C915B95-00A3-458C-89F5-06ABB77492EA}" presName="rootComposite" presStyleCnt="0"/>
      <dgm:spPr/>
    </dgm:pt>
    <dgm:pt modelId="{FB31EF99-B0D0-4C66-8DE2-DF3FDDF70D58}" type="pres">
      <dgm:prSet presAssocID="{9C915B95-00A3-458C-89F5-06ABB77492EA}" presName="rootText" presStyleLbl="node4" presStyleIdx="19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8C2054-BF41-4838-B43D-CA622DF872CC}" type="pres">
      <dgm:prSet presAssocID="{9C915B95-00A3-458C-89F5-06ABB77492EA}" presName="rootConnector" presStyleLbl="node4" presStyleIdx="19" presStyleCnt="34"/>
      <dgm:spPr/>
      <dgm:t>
        <a:bodyPr/>
        <a:lstStyle/>
        <a:p>
          <a:endParaRPr lang="pt-BR"/>
        </a:p>
      </dgm:t>
    </dgm:pt>
    <dgm:pt modelId="{E0583264-541F-47B8-9C18-A80349B82CD7}" type="pres">
      <dgm:prSet presAssocID="{9C915B95-00A3-458C-89F5-06ABB77492EA}" presName="hierChild4" presStyleCnt="0"/>
      <dgm:spPr/>
    </dgm:pt>
    <dgm:pt modelId="{AF4B8DDD-87EA-45D9-B4B5-56BE74CC0BB9}" type="pres">
      <dgm:prSet presAssocID="{9C915B95-00A3-458C-89F5-06ABB77492EA}" presName="hierChild5" presStyleCnt="0"/>
      <dgm:spPr/>
    </dgm:pt>
    <dgm:pt modelId="{DA542BEA-F6FF-4DC6-955D-3CF71D1F2CF4}" type="pres">
      <dgm:prSet presAssocID="{3B776373-7008-4415-A35C-5759C084D0C3}" presName="Name37" presStyleLbl="parChTrans1D4" presStyleIdx="20" presStyleCnt="34"/>
      <dgm:spPr/>
      <dgm:t>
        <a:bodyPr/>
        <a:lstStyle/>
        <a:p>
          <a:endParaRPr lang="pt-BR"/>
        </a:p>
      </dgm:t>
    </dgm:pt>
    <dgm:pt modelId="{5B97EF39-502F-402C-B2B6-60E4A7C19B61}" type="pres">
      <dgm:prSet presAssocID="{F29EF6D0-4192-4A64-AFE4-4CB3F825BC6C}" presName="hierRoot2" presStyleCnt="0">
        <dgm:presLayoutVars>
          <dgm:hierBranch val="init"/>
        </dgm:presLayoutVars>
      </dgm:prSet>
      <dgm:spPr/>
    </dgm:pt>
    <dgm:pt modelId="{00355EEB-5F90-4116-8294-D5764015D031}" type="pres">
      <dgm:prSet presAssocID="{F29EF6D0-4192-4A64-AFE4-4CB3F825BC6C}" presName="rootComposite" presStyleCnt="0"/>
      <dgm:spPr/>
    </dgm:pt>
    <dgm:pt modelId="{1C474532-5B05-432C-BB15-121982B2721F}" type="pres">
      <dgm:prSet presAssocID="{F29EF6D0-4192-4A64-AFE4-4CB3F825BC6C}" presName="rootText" presStyleLbl="node4" presStyleIdx="20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60F9A07-CEF8-43A1-9750-6F0A95A16FCE}" type="pres">
      <dgm:prSet presAssocID="{F29EF6D0-4192-4A64-AFE4-4CB3F825BC6C}" presName="rootConnector" presStyleLbl="node4" presStyleIdx="20" presStyleCnt="34"/>
      <dgm:spPr/>
      <dgm:t>
        <a:bodyPr/>
        <a:lstStyle/>
        <a:p>
          <a:endParaRPr lang="pt-BR"/>
        </a:p>
      </dgm:t>
    </dgm:pt>
    <dgm:pt modelId="{4B251CB8-CB6D-4C56-8751-B8F1C2D31384}" type="pres">
      <dgm:prSet presAssocID="{F29EF6D0-4192-4A64-AFE4-4CB3F825BC6C}" presName="hierChild4" presStyleCnt="0"/>
      <dgm:spPr/>
    </dgm:pt>
    <dgm:pt modelId="{2262090D-8280-4658-BF51-27DD0E1E134D}" type="pres">
      <dgm:prSet presAssocID="{F29EF6D0-4192-4A64-AFE4-4CB3F825BC6C}" presName="hierChild5" presStyleCnt="0"/>
      <dgm:spPr/>
    </dgm:pt>
    <dgm:pt modelId="{368FAC77-3085-494C-B792-44AE1FF73616}" type="pres">
      <dgm:prSet presAssocID="{B020F6F3-89B0-4E92-A272-DF2D5FDAB0F2}" presName="hierChild5" presStyleCnt="0"/>
      <dgm:spPr/>
    </dgm:pt>
    <dgm:pt modelId="{A1867051-6B62-46F4-ADEB-E87BEF8BD16B}" type="pres">
      <dgm:prSet presAssocID="{C8232C00-6E8D-42E0-B9AE-A00BE77709BA}" presName="Name37" presStyleLbl="parChTrans1D3" presStyleIdx="7" presStyleCnt="13"/>
      <dgm:spPr/>
      <dgm:t>
        <a:bodyPr/>
        <a:lstStyle/>
        <a:p>
          <a:endParaRPr lang="pt-BR"/>
        </a:p>
      </dgm:t>
    </dgm:pt>
    <dgm:pt modelId="{7D5C54CB-1563-4441-AACB-B68AE0FF758D}" type="pres">
      <dgm:prSet presAssocID="{E1B60A4B-A199-48CD-9751-16EEECAC941E}" presName="hierRoot2" presStyleCnt="0">
        <dgm:presLayoutVars>
          <dgm:hierBranch val="init"/>
        </dgm:presLayoutVars>
      </dgm:prSet>
      <dgm:spPr/>
    </dgm:pt>
    <dgm:pt modelId="{B023F165-CCF1-4279-B5C5-4A8BECB62ED1}" type="pres">
      <dgm:prSet presAssocID="{E1B60A4B-A199-48CD-9751-16EEECAC941E}" presName="rootComposite" presStyleCnt="0"/>
      <dgm:spPr/>
    </dgm:pt>
    <dgm:pt modelId="{9CDEF854-DFA7-403C-BEA5-88BC94F5722D}" type="pres">
      <dgm:prSet presAssocID="{E1B60A4B-A199-48CD-9751-16EEECAC941E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A067C7-4744-4334-9897-569CB71F1CE6}" type="pres">
      <dgm:prSet presAssocID="{E1B60A4B-A199-48CD-9751-16EEECAC941E}" presName="rootConnector" presStyleLbl="node3" presStyleIdx="7" presStyleCnt="13"/>
      <dgm:spPr/>
      <dgm:t>
        <a:bodyPr/>
        <a:lstStyle/>
        <a:p>
          <a:endParaRPr lang="pt-BR"/>
        </a:p>
      </dgm:t>
    </dgm:pt>
    <dgm:pt modelId="{D593BAA5-6A10-464E-96F5-61D353230A50}" type="pres">
      <dgm:prSet presAssocID="{E1B60A4B-A199-48CD-9751-16EEECAC941E}" presName="hierChild4" presStyleCnt="0"/>
      <dgm:spPr/>
    </dgm:pt>
    <dgm:pt modelId="{A157ADDF-569A-4137-A8A0-0E0E9E1D0C18}" type="pres">
      <dgm:prSet presAssocID="{53E4966A-BDB2-49DC-8986-42BCB9CE4B9B}" presName="Name37" presStyleLbl="parChTrans1D4" presStyleIdx="21" presStyleCnt="34"/>
      <dgm:spPr/>
      <dgm:t>
        <a:bodyPr/>
        <a:lstStyle/>
        <a:p>
          <a:endParaRPr lang="pt-BR"/>
        </a:p>
      </dgm:t>
    </dgm:pt>
    <dgm:pt modelId="{EB64183A-4BA4-41BD-8DE6-5A49D0B858DC}" type="pres">
      <dgm:prSet presAssocID="{0601DED8-3A24-4EA8-B9F6-FA3CB4F8388B}" presName="hierRoot2" presStyleCnt="0">
        <dgm:presLayoutVars>
          <dgm:hierBranch val="init"/>
        </dgm:presLayoutVars>
      </dgm:prSet>
      <dgm:spPr/>
    </dgm:pt>
    <dgm:pt modelId="{BBDE1170-4385-4947-A6A5-8418A01F3E08}" type="pres">
      <dgm:prSet presAssocID="{0601DED8-3A24-4EA8-B9F6-FA3CB4F8388B}" presName="rootComposite" presStyleCnt="0"/>
      <dgm:spPr/>
    </dgm:pt>
    <dgm:pt modelId="{FE66D69E-862D-4D36-B036-3F8340DD28E4}" type="pres">
      <dgm:prSet presAssocID="{0601DED8-3A24-4EA8-B9F6-FA3CB4F8388B}" presName="rootText" presStyleLbl="node4" presStyleIdx="21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4B306F-F316-4E75-8E63-BCAE8B48D505}" type="pres">
      <dgm:prSet presAssocID="{0601DED8-3A24-4EA8-B9F6-FA3CB4F8388B}" presName="rootConnector" presStyleLbl="node4" presStyleIdx="21" presStyleCnt="34"/>
      <dgm:spPr/>
      <dgm:t>
        <a:bodyPr/>
        <a:lstStyle/>
        <a:p>
          <a:endParaRPr lang="pt-BR"/>
        </a:p>
      </dgm:t>
    </dgm:pt>
    <dgm:pt modelId="{D3B974F2-1FEF-4845-B5A2-98D982D3DF2C}" type="pres">
      <dgm:prSet presAssocID="{0601DED8-3A24-4EA8-B9F6-FA3CB4F8388B}" presName="hierChild4" presStyleCnt="0"/>
      <dgm:spPr/>
    </dgm:pt>
    <dgm:pt modelId="{AE2EB40B-08F3-4628-B2B6-5F5890BC20A6}" type="pres">
      <dgm:prSet presAssocID="{0601DED8-3A24-4EA8-B9F6-FA3CB4F8388B}" presName="hierChild5" presStyleCnt="0"/>
      <dgm:spPr/>
    </dgm:pt>
    <dgm:pt modelId="{3FA7AC52-59DB-4BE0-91A2-CCE34EE11FD3}" type="pres">
      <dgm:prSet presAssocID="{AD42421F-41D5-49D2-89D5-55D94A70CE99}" presName="Name37" presStyleLbl="parChTrans1D4" presStyleIdx="22" presStyleCnt="34"/>
      <dgm:spPr/>
      <dgm:t>
        <a:bodyPr/>
        <a:lstStyle/>
        <a:p>
          <a:endParaRPr lang="pt-BR"/>
        </a:p>
      </dgm:t>
    </dgm:pt>
    <dgm:pt modelId="{B36C23B4-396C-459D-83D0-DCF103F8824C}" type="pres">
      <dgm:prSet presAssocID="{697ADEF0-81E8-4185-9FDB-6CCCC8EB479C}" presName="hierRoot2" presStyleCnt="0">
        <dgm:presLayoutVars>
          <dgm:hierBranch val="init"/>
        </dgm:presLayoutVars>
      </dgm:prSet>
      <dgm:spPr/>
    </dgm:pt>
    <dgm:pt modelId="{C7AB56BF-AAAC-4E03-86E4-1ADD71A542C3}" type="pres">
      <dgm:prSet presAssocID="{697ADEF0-81E8-4185-9FDB-6CCCC8EB479C}" presName="rootComposite" presStyleCnt="0"/>
      <dgm:spPr/>
    </dgm:pt>
    <dgm:pt modelId="{E5555A10-166C-4AEE-8EE9-9BFBA84C4D51}" type="pres">
      <dgm:prSet presAssocID="{697ADEF0-81E8-4185-9FDB-6CCCC8EB479C}" presName="rootText" presStyleLbl="node4" presStyleIdx="22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654A3C-B012-4D66-90B5-4F7F1A1F89CE}" type="pres">
      <dgm:prSet presAssocID="{697ADEF0-81E8-4185-9FDB-6CCCC8EB479C}" presName="rootConnector" presStyleLbl="node4" presStyleIdx="22" presStyleCnt="34"/>
      <dgm:spPr/>
      <dgm:t>
        <a:bodyPr/>
        <a:lstStyle/>
        <a:p>
          <a:endParaRPr lang="pt-BR"/>
        </a:p>
      </dgm:t>
    </dgm:pt>
    <dgm:pt modelId="{6DA2251D-C60B-40C4-A44A-C5246186AE26}" type="pres">
      <dgm:prSet presAssocID="{697ADEF0-81E8-4185-9FDB-6CCCC8EB479C}" presName="hierChild4" presStyleCnt="0"/>
      <dgm:spPr/>
    </dgm:pt>
    <dgm:pt modelId="{9CEDFC3B-B7DC-4441-BB08-55777D2EAC33}" type="pres">
      <dgm:prSet presAssocID="{697ADEF0-81E8-4185-9FDB-6CCCC8EB479C}" presName="hierChild5" presStyleCnt="0"/>
      <dgm:spPr/>
    </dgm:pt>
    <dgm:pt modelId="{59126AC1-54DA-4390-A58B-B3E792D41FF2}" type="pres">
      <dgm:prSet presAssocID="{E1B60A4B-A199-48CD-9751-16EEECAC941E}" presName="hierChild5" presStyleCnt="0"/>
      <dgm:spPr/>
    </dgm:pt>
    <dgm:pt modelId="{ADD1086C-E1DA-4A24-AAAB-FE64E549A7CC}" type="pres">
      <dgm:prSet presAssocID="{4C80A1ED-6C09-40E7-B032-0FFCF8D69E84}" presName="hierChild5" presStyleCnt="0"/>
      <dgm:spPr/>
    </dgm:pt>
    <dgm:pt modelId="{6ABB9764-5DC8-470A-BD46-3841055831F6}" type="pres">
      <dgm:prSet presAssocID="{D6FB4E21-CB67-4351-A50B-CBB48CC33FF2}" presName="Name37" presStyleLbl="parChTrans1D2" presStyleIdx="2" presStyleCnt="4"/>
      <dgm:spPr/>
      <dgm:t>
        <a:bodyPr/>
        <a:lstStyle/>
        <a:p>
          <a:endParaRPr lang="pt-BR"/>
        </a:p>
      </dgm:t>
    </dgm:pt>
    <dgm:pt modelId="{6D10B42D-8774-4191-A189-B4F420253E26}" type="pres">
      <dgm:prSet presAssocID="{5CC104C6-3E5B-4A8D-918A-731F58FBF467}" presName="hierRoot2" presStyleCnt="0">
        <dgm:presLayoutVars>
          <dgm:hierBranch val="init"/>
        </dgm:presLayoutVars>
      </dgm:prSet>
      <dgm:spPr/>
    </dgm:pt>
    <dgm:pt modelId="{BD189CBA-4CFD-4F97-9C45-99DE18FD1307}" type="pres">
      <dgm:prSet presAssocID="{5CC104C6-3E5B-4A8D-918A-731F58FBF467}" presName="rootComposite" presStyleCnt="0"/>
      <dgm:spPr/>
    </dgm:pt>
    <dgm:pt modelId="{673D1248-86C4-488C-9717-32E112C81714}" type="pres">
      <dgm:prSet presAssocID="{5CC104C6-3E5B-4A8D-918A-731F58FBF46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D49547-98E1-4496-8520-54C2194E37C7}" type="pres">
      <dgm:prSet presAssocID="{5CC104C6-3E5B-4A8D-918A-731F58FBF467}" presName="rootConnector" presStyleLbl="node2" presStyleIdx="2" presStyleCnt="4"/>
      <dgm:spPr/>
      <dgm:t>
        <a:bodyPr/>
        <a:lstStyle/>
        <a:p>
          <a:endParaRPr lang="pt-BR"/>
        </a:p>
      </dgm:t>
    </dgm:pt>
    <dgm:pt modelId="{03E1F4E8-AD20-4395-AB1A-A690F9575E50}" type="pres">
      <dgm:prSet presAssocID="{5CC104C6-3E5B-4A8D-918A-731F58FBF467}" presName="hierChild4" presStyleCnt="0"/>
      <dgm:spPr/>
    </dgm:pt>
    <dgm:pt modelId="{4212FF22-7BB1-433A-8917-0075CD585F28}" type="pres">
      <dgm:prSet presAssocID="{574B82EA-71D1-4CC3-A359-265752B0D714}" presName="Name37" presStyleLbl="parChTrans1D3" presStyleIdx="8" presStyleCnt="13"/>
      <dgm:spPr/>
      <dgm:t>
        <a:bodyPr/>
        <a:lstStyle/>
        <a:p>
          <a:endParaRPr lang="pt-BR"/>
        </a:p>
      </dgm:t>
    </dgm:pt>
    <dgm:pt modelId="{A0471936-6527-4F23-B96C-3A06EEC34559}" type="pres">
      <dgm:prSet presAssocID="{6FB44341-9FFB-48DD-903B-7E7548A01877}" presName="hierRoot2" presStyleCnt="0">
        <dgm:presLayoutVars>
          <dgm:hierBranch val="init"/>
        </dgm:presLayoutVars>
      </dgm:prSet>
      <dgm:spPr/>
    </dgm:pt>
    <dgm:pt modelId="{18BD9AC1-34F1-4439-9243-6E8797DC93E7}" type="pres">
      <dgm:prSet presAssocID="{6FB44341-9FFB-48DD-903B-7E7548A01877}" presName="rootComposite" presStyleCnt="0"/>
      <dgm:spPr/>
    </dgm:pt>
    <dgm:pt modelId="{A5F01EB6-D791-410E-B784-0E691C60F429}" type="pres">
      <dgm:prSet presAssocID="{6FB44341-9FFB-48DD-903B-7E7548A01877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7613E1-8C03-4CEA-8017-BE5B42E0A086}" type="pres">
      <dgm:prSet presAssocID="{6FB44341-9FFB-48DD-903B-7E7548A01877}" presName="rootConnector" presStyleLbl="node3" presStyleIdx="8" presStyleCnt="13"/>
      <dgm:spPr/>
      <dgm:t>
        <a:bodyPr/>
        <a:lstStyle/>
        <a:p>
          <a:endParaRPr lang="pt-BR"/>
        </a:p>
      </dgm:t>
    </dgm:pt>
    <dgm:pt modelId="{7DB62BB6-2B03-4B74-B3CE-4CA493A052F6}" type="pres">
      <dgm:prSet presAssocID="{6FB44341-9FFB-48DD-903B-7E7548A01877}" presName="hierChild4" presStyleCnt="0"/>
      <dgm:spPr/>
    </dgm:pt>
    <dgm:pt modelId="{C300D2ED-5198-4B5A-B205-93E0334DA3F2}" type="pres">
      <dgm:prSet presAssocID="{08B55B24-00D1-4EC3-83F1-65F551AF8706}" presName="Name37" presStyleLbl="parChTrans1D4" presStyleIdx="23" presStyleCnt="34"/>
      <dgm:spPr/>
      <dgm:t>
        <a:bodyPr/>
        <a:lstStyle/>
        <a:p>
          <a:endParaRPr lang="pt-BR"/>
        </a:p>
      </dgm:t>
    </dgm:pt>
    <dgm:pt modelId="{29823BCD-9B4A-49A7-B4AD-1974F2C731E8}" type="pres">
      <dgm:prSet presAssocID="{E14046FF-C64B-40B2-B188-9856CC8D499D}" presName="hierRoot2" presStyleCnt="0">
        <dgm:presLayoutVars>
          <dgm:hierBranch val="init"/>
        </dgm:presLayoutVars>
      </dgm:prSet>
      <dgm:spPr/>
    </dgm:pt>
    <dgm:pt modelId="{6914BC92-734D-4DDA-B7AF-57F0F0884D5F}" type="pres">
      <dgm:prSet presAssocID="{E14046FF-C64B-40B2-B188-9856CC8D499D}" presName="rootComposite" presStyleCnt="0"/>
      <dgm:spPr/>
    </dgm:pt>
    <dgm:pt modelId="{CCED0C6A-5519-4F1F-A118-B0B28624CE1A}" type="pres">
      <dgm:prSet presAssocID="{E14046FF-C64B-40B2-B188-9856CC8D499D}" presName="rootText" presStyleLbl="node4" presStyleIdx="23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57A4F3-16D4-4A50-89DA-81F7B23DE517}" type="pres">
      <dgm:prSet presAssocID="{E14046FF-C64B-40B2-B188-9856CC8D499D}" presName="rootConnector" presStyleLbl="node4" presStyleIdx="23" presStyleCnt="34"/>
      <dgm:spPr/>
      <dgm:t>
        <a:bodyPr/>
        <a:lstStyle/>
        <a:p>
          <a:endParaRPr lang="pt-BR"/>
        </a:p>
      </dgm:t>
    </dgm:pt>
    <dgm:pt modelId="{5E7A4CB9-11D0-48DB-9D36-110A3A859029}" type="pres">
      <dgm:prSet presAssocID="{E14046FF-C64B-40B2-B188-9856CC8D499D}" presName="hierChild4" presStyleCnt="0"/>
      <dgm:spPr/>
    </dgm:pt>
    <dgm:pt modelId="{B5E355D1-3091-4335-80C2-D37D2182F972}" type="pres">
      <dgm:prSet presAssocID="{E14046FF-C64B-40B2-B188-9856CC8D499D}" presName="hierChild5" presStyleCnt="0"/>
      <dgm:spPr/>
    </dgm:pt>
    <dgm:pt modelId="{9AB4B53C-C132-427C-91F9-C284AAD1474B}" type="pres">
      <dgm:prSet presAssocID="{8FB03B9B-674D-4D32-BC95-F0970B01025E}" presName="Name37" presStyleLbl="parChTrans1D4" presStyleIdx="24" presStyleCnt="34"/>
      <dgm:spPr/>
      <dgm:t>
        <a:bodyPr/>
        <a:lstStyle/>
        <a:p>
          <a:endParaRPr lang="pt-BR"/>
        </a:p>
      </dgm:t>
    </dgm:pt>
    <dgm:pt modelId="{45C964D7-9D64-4D44-9E4A-3F8285B70231}" type="pres">
      <dgm:prSet presAssocID="{DD63465E-A822-4581-96EF-8219D9CC5D25}" presName="hierRoot2" presStyleCnt="0">
        <dgm:presLayoutVars>
          <dgm:hierBranch val="init"/>
        </dgm:presLayoutVars>
      </dgm:prSet>
      <dgm:spPr/>
    </dgm:pt>
    <dgm:pt modelId="{40BB7894-2C64-4752-87FE-EFA24C9E0FD7}" type="pres">
      <dgm:prSet presAssocID="{DD63465E-A822-4581-96EF-8219D9CC5D25}" presName="rootComposite" presStyleCnt="0"/>
      <dgm:spPr/>
    </dgm:pt>
    <dgm:pt modelId="{4A8FA844-FD19-4F7B-8640-2D2E57432545}" type="pres">
      <dgm:prSet presAssocID="{DD63465E-A822-4581-96EF-8219D9CC5D25}" presName="rootText" presStyleLbl="node4" presStyleIdx="24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8014E2-20D1-45E3-BD94-888A7930FE98}" type="pres">
      <dgm:prSet presAssocID="{DD63465E-A822-4581-96EF-8219D9CC5D25}" presName="rootConnector" presStyleLbl="node4" presStyleIdx="24" presStyleCnt="34"/>
      <dgm:spPr/>
      <dgm:t>
        <a:bodyPr/>
        <a:lstStyle/>
        <a:p>
          <a:endParaRPr lang="pt-BR"/>
        </a:p>
      </dgm:t>
    </dgm:pt>
    <dgm:pt modelId="{0D786BAE-24EC-4E56-B550-9C5C4AAA350A}" type="pres">
      <dgm:prSet presAssocID="{DD63465E-A822-4581-96EF-8219D9CC5D25}" presName="hierChild4" presStyleCnt="0"/>
      <dgm:spPr/>
    </dgm:pt>
    <dgm:pt modelId="{56FAE4B9-44A1-4E53-AD8F-C926D3931EC9}" type="pres">
      <dgm:prSet presAssocID="{DD63465E-A822-4581-96EF-8219D9CC5D25}" presName="hierChild5" presStyleCnt="0"/>
      <dgm:spPr/>
    </dgm:pt>
    <dgm:pt modelId="{76E666B6-4E19-43D8-9A8A-20E2BDCCB8D3}" type="pres">
      <dgm:prSet presAssocID="{172BA9E3-57F6-4459-81B8-1EF9BBE3F415}" presName="Name37" presStyleLbl="parChTrans1D4" presStyleIdx="25" presStyleCnt="34"/>
      <dgm:spPr/>
      <dgm:t>
        <a:bodyPr/>
        <a:lstStyle/>
        <a:p>
          <a:endParaRPr lang="pt-BR"/>
        </a:p>
      </dgm:t>
    </dgm:pt>
    <dgm:pt modelId="{83269959-E89E-48D4-90D5-D4B240BBA0C7}" type="pres">
      <dgm:prSet presAssocID="{FC27CED8-2261-4090-B47E-0D1D0204A01F}" presName="hierRoot2" presStyleCnt="0">
        <dgm:presLayoutVars>
          <dgm:hierBranch val="init"/>
        </dgm:presLayoutVars>
      </dgm:prSet>
      <dgm:spPr/>
    </dgm:pt>
    <dgm:pt modelId="{9CC915F4-DEDB-4761-9378-158879228037}" type="pres">
      <dgm:prSet presAssocID="{FC27CED8-2261-4090-B47E-0D1D0204A01F}" presName="rootComposite" presStyleCnt="0"/>
      <dgm:spPr/>
    </dgm:pt>
    <dgm:pt modelId="{D93F939E-5E81-4D00-A008-5943DB2F667E}" type="pres">
      <dgm:prSet presAssocID="{FC27CED8-2261-4090-B47E-0D1D0204A01F}" presName="rootText" presStyleLbl="node4" presStyleIdx="25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F2D7B7-850A-48C1-9B98-CB13924A78AE}" type="pres">
      <dgm:prSet presAssocID="{FC27CED8-2261-4090-B47E-0D1D0204A01F}" presName="rootConnector" presStyleLbl="node4" presStyleIdx="25" presStyleCnt="34"/>
      <dgm:spPr/>
      <dgm:t>
        <a:bodyPr/>
        <a:lstStyle/>
        <a:p>
          <a:endParaRPr lang="pt-BR"/>
        </a:p>
      </dgm:t>
    </dgm:pt>
    <dgm:pt modelId="{B6994C47-431D-4FC4-826B-8A31FFBDBA34}" type="pres">
      <dgm:prSet presAssocID="{FC27CED8-2261-4090-B47E-0D1D0204A01F}" presName="hierChild4" presStyleCnt="0"/>
      <dgm:spPr/>
    </dgm:pt>
    <dgm:pt modelId="{2AA5B99C-C4E7-4ACB-87F7-158A8565410C}" type="pres">
      <dgm:prSet presAssocID="{FC27CED8-2261-4090-B47E-0D1D0204A01F}" presName="hierChild5" presStyleCnt="0"/>
      <dgm:spPr/>
    </dgm:pt>
    <dgm:pt modelId="{B72D0397-655E-4DB3-AE7B-A5B040878BFE}" type="pres">
      <dgm:prSet presAssocID="{69B050CF-A945-48B1-B2E9-351AA7DECF6E}" presName="Name37" presStyleLbl="parChTrans1D4" presStyleIdx="26" presStyleCnt="34"/>
      <dgm:spPr/>
      <dgm:t>
        <a:bodyPr/>
        <a:lstStyle/>
        <a:p>
          <a:endParaRPr lang="pt-BR"/>
        </a:p>
      </dgm:t>
    </dgm:pt>
    <dgm:pt modelId="{FCCCE645-8C89-40DA-BD06-FD5C9A79BBD6}" type="pres">
      <dgm:prSet presAssocID="{9C83872B-069B-40F9-966B-5170457EE346}" presName="hierRoot2" presStyleCnt="0">
        <dgm:presLayoutVars>
          <dgm:hierBranch val="init"/>
        </dgm:presLayoutVars>
      </dgm:prSet>
      <dgm:spPr/>
    </dgm:pt>
    <dgm:pt modelId="{1123B69A-FF95-4FDF-90A7-1E0DC7CB0166}" type="pres">
      <dgm:prSet presAssocID="{9C83872B-069B-40F9-966B-5170457EE346}" presName="rootComposite" presStyleCnt="0"/>
      <dgm:spPr/>
    </dgm:pt>
    <dgm:pt modelId="{02463F60-E028-4030-A9F1-A8A8EB22C43F}" type="pres">
      <dgm:prSet presAssocID="{9C83872B-069B-40F9-966B-5170457EE346}" presName="rootText" presStyleLbl="node4" presStyleIdx="26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A35338-6F2D-4365-B360-399A4957517E}" type="pres">
      <dgm:prSet presAssocID="{9C83872B-069B-40F9-966B-5170457EE346}" presName="rootConnector" presStyleLbl="node4" presStyleIdx="26" presStyleCnt="34"/>
      <dgm:spPr/>
      <dgm:t>
        <a:bodyPr/>
        <a:lstStyle/>
        <a:p>
          <a:endParaRPr lang="pt-BR"/>
        </a:p>
      </dgm:t>
    </dgm:pt>
    <dgm:pt modelId="{79AA5BC6-4AE5-47E4-8933-ADB9C6E61886}" type="pres">
      <dgm:prSet presAssocID="{9C83872B-069B-40F9-966B-5170457EE346}" presName="hierChild4" presStyleCnt="0"/>
      <dgm:spPr/>
    </dgm:pt>
    <dgm:pt modelId="{4D439931-CDBE-4710-B0F8-CBA22CFA3BE9}" type="pres">
      <dgm:prSet presAssocID="{9C83872B-069B-40F9-966B-5170457EE346}" presName="hierChild5" presStyleCnt="0"/>
      <dgm:spPr/>
    </dgm:pt>
    <dgm:pt modelId="{B040A195-1EEC-49A9-AC5A-786B833748EF}" type="pres">
      <dgm:prSet presAssocID="{6FB44341-9FFB-48DD-903B-7E7548A01877}" presName="hierChild5" presStyleCnt="0"/>
      <dgm:spPr/>
    </dgm:pt>
    <dgm:pt modelId="{F1717662-1851-47DE-B14C-49AAD1433D29}" type="pres">
      <dgm:prSet presAssocID="{A5E209F1-C61B-4D18-B0CC-BC7D58F368BE}" presName="Name37" presStyleLbl="parChTrans1D3" presStyleIdx="9" presStyleCnt="13"/>
      <dgm:spPr/>
      <dgm:t>
        <a:bodyPr/>
        <a:lstStyle/>
        <a:p>
          <a:endParaRPr lang="pt-BR"/>
        </a:p>
      </dgm:t>
    </dgm:pt>
    <dgm:pt modelId="{24B8E67A-8A09-4AC1-A17A-3713D0875A15}" type="pres">
      <dgm:prSet presAssocID="{7581C8BF-A667-4512-B593-FA1ECF995665}" presName="hierRoot2" presStyleCnt="0">
        <dgm:presLayoutVars>
          <dgm:hierBranch val="init"/>
        </dgm:presLayoutVars>
      </dgm:prSet>
      <dgm:spPr/>
    </dgm:pt>
    <dgm:pt modelId="{2406ED13-1DDB-48E4-95D0-9B4AD8B9E39C}" type="pres">
      <dgm:prSet presAssocID="{7581C8BF-A667-4512-B593-FA1ECF995665}" presName="rootComposite" presStyleCnt="0"/>
      <dgm:spPr/>
    </dgm:pt>
    <dgm:pt modelId="{1145A8ED-6AC4-4B49-821F-A06B8F87170E}" type="pres">
      <dgm:prSet presAssocID="{7581C8BF-A667-4512-B593-FA1ECF995665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5816B9-8E01-4A6D-9208-4C75DCA5C633}" type="pres">
      <dgm:prSet presAssocID="{7581C8BF-A667-4512-B593-FA1ECF995665}" presName="rootConnector" presStyleLbl="node3" presStyleIdx="9" presStyleCnt="13"/>
      <dgm:spPr/>
      <dgm:t>
        <a:bodyPr/>
        <a:lstStyle/>
        <a:p>
          <a:endParaRPr lang="pt-BR"/>
        </a:p>
      </dgm:t>
    </dgm:pt>
    <dgm:pt modelId="{CF51CA49-2F3E-447A-8F24-6A2B324E47FC}" type="pres">
      <dgm:prSet presAssocID="{7581C8BF-A667-4512-B593-FA1ECF995665}" presName="hierChild4" presStyleCnt="0"/>
      <dgm:spPr/>
    </dgm:pt>
    <dgm:pt modelId="{33BC7ADA-22D8-4986-AC6A-EB815CB0A558}" type="pres">
      <dgm:prSet presAssocID="{D09D2116-5D1A-4C73-90C1-5E0BCF213DE8}" presName="Name37" presStyleLbl="parChTrans1D4" presStyleIdx="27" presStyleCnt="34"/>
      <dgm:spPr/>
      <dgm:t>
        <a:bodyPr/>
        <a:lstStyle/>
        <a:p>
          <a:endParaRPr lang="pt-BR"/>
        </a:p>
      </dgm:t>
    </dgm:pt>
    <dgm:pt modelId="{7D6E1779-72AD-47B8-8D56-97D48F667292}" type="pres">
      <dgm:prSet presAssocID="{4EC67878-CF26-4C11-8058-50CDBCC8D1ED}" presName="hierRoot2" presStyleCnt="0">
        <dgm:presLayoutVars>
          <dgm:hierBranch val="init"/>
        </dgm:presLayoutVars>
      </dgm:prSet>
      <dgm:spPr/>
    </dgm:pt>
    <dgm:pt modelId="{DECEFADC-85E0-4684-8DC4-BA5DF579AA26}" type="pres">
      <dgm:prSet presAssocID="{4EC67878-CF26-4C11-8058-50CDBCC8D1ED}" presName="rootComposite" presStyleCnt="0"/>
      <dgm:spPr/>
    </dgm:pt>
    <dgm:pt modelId="{DC96A016-2CC6-49E8-85FC-5D932EBE4928}" type="pres">
      <dgm:prSet presAssocID="{4EC67878-CF26-4C11-8058-50CDBCC8D1ED}" presName="rootText" presStyleLbl="node4" presStyleIdx="27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9E5498-6F94-4151-9339-FABAAC93E054}" type="pres">
      <dgm:prSet presAssocID="{4EC67878-CF26-4C11-8058-50CDBCC8D1ED}" presName="rootConnector" presStyleLbl="node4" presStyleIdx="27" presStyleCnt="34"/>
      <dgm:spPr/>
      <dgm:t>
        <a:bodyPr/>
        <a:lstStyle/>
        <a:p>
          <a:endParaRPr lang="pt-BR"/>
        </a:p>
      </dgm:t>
    </dgm:pt>
    <dgm:pt modelId="{0176F627-D735-4385-A9B8-BEEA4CAC37DB}" type="pres">
      <dgm:prSet presAssocID="{4EC67878-CF26-4C11-8058-50CDBCC8D1ED}" presName="hierChild4" presStyleCnt="0"/>
      <dgm:spPr/>
    </dgm:pt>
    <dgm:pt modelId="{3B9EFC7C-C3CF-4619-9F72-A6E0D62662DD}" type="pres">
      <dgm:prSet presAssocID="{4EC67878-CF26-4C11-8058-50CDBCC8D1ED}" presName="hierChild5" presStyleCnt="0"/>
      <dgm:spPr/>
    </dgm:pt>
    <dgm:pt modelId="{B5CB8E75-210D-4369-B749-78F6D164ABC8}" type="pres">
      <dgm:prSet presAssocID="{F710049F-6DB1-477F-B5AC-EF868A79339F}" presName="Name37" presStyleLbl="parChTrans1D4" presStyleIdx="28" presStyleCnt="34"/>
      <dgm:spPr/>
      <dgm:t>
        <a:bodyPr/>
        <a:lstStyle/>
        <a:p>
          <a:endParaRPr lang="pt-BR"/>
        </a:p>
      </dgm:t>
    </dgm:pt>
    <dgm:pt modelId="{67FE4FCB-CF4F-4C5F-A7EA-35D4D43FC35E}" type="pres">
      <dgm:prSet presAssocID="{7B99022B-1691-43C0-A84B-9CC41EA6B7DE}" presName="hierRoot2" presStyleCnt="0">
        <dgm:presLayoutVars>
          <dgm:hierBranch val="init"/>
        </dgm:presLayoutVars>
      </dgm:prSet>
      <dgm:spPr/>
    </dgm:pt>
    <dgm:pt modelId="{87AF78B4-6786-49C7-9703-66E99A445E8A}" type="pres">
      <dgm:prSet presAssocID="{7B99022B-1691-43C0-A84B-9CC41EA6B7DE}" presName="rootComposite" presStyleCnt="0"/>
      <dgm:spPr/>
    </dgm:pt>
    <dgm:pt modelId="{D0558C4A-F65D-49B2-B887-7A26CEA3A732}" type="pres">
      <dgm:prSet presAssocID="{7B99022B-1691-43C0-A84B-9CC41EA6B7DE}" presName="rootText" presStyleLbl="node4" presStyleIdx="28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0DAC9F-F930-4BC6-9071-A336D48DB223}" type="pres">
      <dgm:prSet presAssocID="{7B99022B-1691-43C0-A84B-9CC41EA6B7DE}" presName="rootConnector" presStyleLbl="node4" presStyleIdx="28" presStyleCnt="34"/>
      <dgm:spPr/>
      <dgm:t>
        <a:bodyPr/>
        <a:lstStyle/>
        <a:p>
          <a:endParaRPr lang="pt-BR"/>
        </a:p>
      </dgm:t>
    </dgm:pt>
    <dgm:pt modelId="{1E0F6329-E5EA-4D60-AF42-3F9FE344C257}" type="pres">
      <dgm:prSet presAssocID="{7B99022B-1691-43C0-A84B-9CC41EA6B7DE}" presName="hierChild4" presStyleCnt="0"/>
      <dgm:spPr/>
    </dgm:pt>
    <dgm:pt modelId="{36F47EA7-EBA7-40FC-ABBD-62F49C2D3112}" type="pres">
      <dgm:prSet presAssocID="{7B99022B-1691-43C0-A84B-9CC41EA6B7DE}" presName="hierChild5" presStyleCnt="0"/>
      <dgm:spPr/>
    </dgm:pt>
    <dgm:pt modelId="{E87BB715-EAA0-45EC-B866-EAE68B406328}" type="pres">
      <dgm:prSet presAssocID="{F0A328AD-2A06-4D8D-8F07-CD58D85D6CF1}" presName="Name37" presStyleLbl="parChTrans1D4" presStyleIdx="29" presStyleCnt="34"/>
      <dgm:spPr/>
      <dgm:t>
        <a:bodyPr/>
        <a:lstStyle/>
        <a:p>
          <a:endParaRPr lang="pt-BR"/>
        </a:p>
      </dgm:t>
    </dgm:pt>
    <dgm:pt modelId="{E4633EA7-2890-4BDD-A5D2-00E911C3B5B4}" type="pres">
      <dgm:prSet presAssocID="{9C62FE11-A87B-413A-9DD5-EE5F5AA2DB62}" presName="hierRoot2" presStyleCnt="0">
        <dgm:presLayoutVars>
          <dgm:hierBranch val="init"/>
        </dgm:presLayoutVars>
      </dgm:prSet>
      <dgm:spPr/>
    </dgm:pt>
    <dgm:pt modelId="{08DD79B7-906C-4E46-B189-963EDB355560}" type="pres">
      <dgm:prSet presAssocID="{9C62FE11-A87B-413A-9DD5-EE5F5AA2DB62}" presName="rootComposite" presStyleCnt="0"/>
      <dgm:spPr/>
    </dgm:pt>
    <dgm:pt modelId="{3A3BF2D6-8750-4277-B0A6-D1598FA7D368}" type="pres">
      <dgm:prSet presAssocID="{9C62FE11-A87B-413A-9DD5-EE5F5AA2DB62}" presName="rootText" presStyleLbl="node4" presStyleIdx="29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5041F5-4A3F-4F21-9834-E9E2C8A750FE}" type="pres">
      <dgm:prSet presAssocID="{9C62FE11-A87B-413A-9DD5-EE5F5AA2DB62}" presName="rootConnector" presStyleLbl="node4" presStyleIdx="29" presStyleCnt="34"/>
      <dgm:spPr/>
      <dgm:t>
        <a:bodyPr/>
        <a:lstStyle/>
        <a:p>
          <a:endParaRPr lang="pt-BR"/>
        </a:p>
      </dgm:t>
    </dgm:pt>
    <dgm:pt modelId="{75888AB4-BD2B-4DC4-9056-ABD4E4A3F43A}" type="pres">
      <dgm:prSet presAssocID="{9C62FE11-A87B-413A-9DD5-EE5F5AA2DB62}" presName="hierChild4" presStyleCnt="0"/>
      <dgm:spPr/>
    </dgm:pt>
    <dgm:pt modelId="{30CD4531-12E1-4226-9304-BB8184D4351A}" type="pres">
      <dgm:prSet presAssocID="{9C62FE11-A87B-413A-9DD5-EE5F5AA2DB62}" presName="hierChild5" presStyleCnt="0"/>
      <dgm:spPr/>
    </dgm:pt>
    <dgm:pt modelId="{9F9D4868-0786-4B12-9BC6-87435993E925}" type="pres">
      <dgm:prSet presAssocID="{7581C8BF-A667-4512-B593-FA1ECF995665}" presName="hierChild5" presStyleCnt="0"/>
      <dgm:spPr/>
    </dgm:pt>
    <dgm:pt modelId="{3CA34CC1-ED30-461F-A6F3-109D4E6DB21C}" type="pres">
      <dgm:prSet presAssocID="{75E7DC49-2F3A-43AC-8123-22D39D50DAF8}" presName="Name37" presStyleLbl="parChTrans1D3" presStyleIdx="10" presStyleCnt="13"/>
      <dgm:spPr/>
      <dgm:t>
        <a:bodyPr/>
        <a:lstStyle/>
        <a:p>
          <a:endParaRPr lang="pt-BR"/>
        </a:p>
      </dgm:t>
    </dgm:pt>
    <dgm:pt modelId="{085C5AD3-7F14-4756-9E7F-A4DAFF923605}" type="pres">
      <dgm:prSet presAssocID="{5BBFA23C-37BC-432A-9218-ADA2032348E9}" presName="hierRoot2" presStyleCnt="0">
        <dgm:presLayoutVars>
          <dgm:hierBranch val="init"/>
        </dgm:presLayoutVars>
      </dgm:prSet>
      <dgm:spPr/>
    </dgm:pt>
    <dgm:pt modelId="{7C35406D-7B22-4300-98A7-4451C0B5BEE5}" type="pres">
      <dgm:prSet presAssocID="{5BBFA23C-37BC-432A-9218-ADA2032348E9}" presName="rootComposite" presStyleCnt="0"/>
      <dgm:spPr/>
    </dgm:pt>
    <dgm:pt modelId="{F5E96F9F-A477-421D-8FAF-81434887A6AA}" type="pres">
      <dgm:prSet presAssocID="{5BBFA23C-37BC-432A-9218-ADA2032348E9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EE18D-3F10-4598-B432-0FEB30EDD90D}" type="pres">
      <dgm:prSet presAssocID="{5BBFA23C-37BC-432A-9218-ADA2032348E9}" presName="rootConnector" presStyleLbl="node3" presStyleIdx="10" presStyleCnt="13"/>
      <dgm:spPr/>
      <dgm:t>
        <a:bodyPr/>
        <a:lstStyle/>
        <a:p>
          <a:endParaRPr lang="pt-BR"/>
        </a:p>
      </dgm:t>
    </dgm:pt>
    <dgm:pt modelId="{8FDD430E-40F2-44BD-8BB0-5C1579E72142}" type="pres">
      <dgm:prSet presAssocID="{5BBFA23C-37BC-432A-9218-ADA2032348E9}" presName="hierChild4" presStyleCnt="0"/>
      <dgm:spPr/>
    </dgm:pt>
    <dgm:pt modelId="{6B678C01-E558-425D-94E8-863ED8F1AD64}" type="pres">
      <dgm:prSet presAssocID="{AFA34347-7BB0-4AE1-AFE1-6C01DA6E50DA}" presName="Name37" presStyleLbl="parChTrans1D4" presStyleIdx="30" presStyleCnt="34"/>
      <dgm:spPr/>
      <dgm:t>
        <a:bodyPr/>
        <a:lstStyle/>
        <a:p>
          <a:endParaRPr lang="pt-BR"/>
        </a:p>
      </dgm:t>
    </dgm:pt>
    <dgm:pt modelId="{1077B289-21A3-4BBC-99E3-A38E5A26A7D4}" type="pres">
      <dgm:prSet presAssocID="{6F93DFCC-A1AC-4484-87E7-3D36C587EF10}" presName="hierRoot2" presStyleCnt="0">
        <dgm:presLayoutVars>
          <dgm:hierBranch val="init"/>
        </dgm:presLayoutVars>
      </dgm:prSet>
      <dgm:spPr/>
    </dgm:pt>
    <dgm:pt modelId="{C9C3CA17-8E77-4771-868A-62D35A40A596}" type="pres">
      <dgm:prSet presAssocID="{6F93DFCC-A1AC-4484-87E7-3D36C587EF10}" presName="rootComposite" presStyleCnt="0"/>
      <dgm:spPr/>
    </dgm:pt>
    <dgm:pt modelId="{C08F0360-20B0-4B9E-A32A-8FEBAC2D17AA}" type="pres">
      <dgm:prSet presAssocID="{6F93DFCC-A1AC-4484-87E7-3D36C587EF10}" presName="rootText" presStyleLbl="node4" presStyleIdx="30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6306B7-71C6-4E5C-AFE2-E2A53BDB489B}" type="pres">
      <dgm:prSet presAssocID="{6F93DFCC-A1AC-4484-87E7-3D36C587EF10}" presName="rootConnector" presStyleLbl="node4" presStyleIdx="30" presStyleCnt="34"/>
      <dgm:spPr/>
      <dgm:t>
        <a:bodyPr/>
        <a:lstStyle/>
        <a:p>
          <a:endParaRPr lang="pt-BR"/>
        </a:p>
      </dgm:t>
    </dgm:pt>
    <dgm:pt modelId="{677DBF9F-22E0-4DE4-8C86-A0DBD8554B82}" type="pres">
      <dgm:prSet presAssocID="{6F93DFCC-A1AC-4484-87E7-3D36C587EF10}" presName="hierChild4" presStyleCnt="0"/>
      <dgm:spPr/>
    </dgm:pt>
    <dgm:pt modelId="{DF511288-3E21-4B33-93D3-F4CF3B154C38}" type="pres">
      <dgm:prSet presAssocID="{6F93DFCC-A1AC-4484-87E7-3D36C587EF10}" presName="hierChild5" presStyleCnt="0"/>
      <dgm:spPr/>
    </dgm:pt>
    <dgm:pt modelId="{9DAD22F5-3B32-4542-9B44-792E64E5A8BA}" type="pres">
      <dgm:prSet presAssocID="{5BBFA23C-37BC-432A-9218-ADA2032348E9}" presName="hierChild5" presStyleCnt="0"/>
      <dgm:spPr/>
    </dgm:pt>
    <dgm:pt modelId="{FE10C831-F91C-415C-8F13-6A8ACEE816EC}" type="pres">
      <dgm:prSet presAssocID="{93AE5178-C86D-45D3-A847-7D9845B86287}" presName="Name37" presStyleLbl="parChTrans1D3" presStyleIdx="11" presStyleCnt="13"/>
      <dgm:spPr/>
      <dgm:t>
        <a:bodyPr/>
        <a:lstStyle/>
        <a:p>
          <a:endParaRPr lang="pt-BR"/>
        </a:p>
      </dgm:t>
    </dgm:pt>
    <dgm:pt modelId="{800DB44E-58F0-49A8-83DA-489D26802939}" type="pres">
      <dgm:prSet presAssocID="{9C082546-17C0-417A-AFAB-686E6D7E019C}" presName="hierRoot2" presStyleCnt="0">
        <dgm:presLayoutVars>
          <dgm:hierBranch val="init"/>
        </dgm:presLayoutVars>
      </dgm:prSet>
      <dgm:spPr/>
    </dgm:pt>
    <dgm:pt modelId="{B8363060-1C6C-4D38-A31B-CDD3C3E36C37}" type="pres">
      <dgm:prSet presAssocID="{9C082546-17C0-417A-AFAB-686E6D7E019C}" presName="rootComposite" presStyleCnt="0"/>
      <dgm:spPr/>
    </dgm:pt>
    <dgm:pt modelId="{9870FEF6-356B-4553-87D6-E4E7EEF43C9B}" type="pres">
      <dgm:prSet presAssocID="{9C082546-17C0-417A-AFAB-686E6D7E019C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E36D1E-B66D-41BD-BCA9-3803DEE2C210}" type="pres">
      <dgm:prSet presAssocID="{9C082546-17C0-417A-AFAB-686E6D7E019C}" presName="rootConnector" presStyleLbl="node3" presStyleIdx="11" presStyleCnt="13"/>
      <dgm:spPr/>
      <dgm:t>
        <a:bodyPr/>
        <a:lstStyle/>
        <a:p>
          <a:endParaRPr lang="pt-BR"/>
        </a:p>
      </dgm:t>
    </dgm:pt>
    <dgm:pt modelId="{77FD2FB1-2300-487C-9DD7-91086124DEFC}" type="pres">
      <dgm:prSet presAssocID="{9C082546-17C0-417A-AFAB-686E6D7E019C}" presName="hierChild4" presStyleCnt="0"/>
      <dgm:spPr/>
    </dgm:pt>
    <dgm:pt modelId="{5D5C66BC-9C49-4A6B-B118-A3A57CABB4FB}" type="pres">
      <dgm:prSet presAssocID="{7E95CE5A-DD76-4924-A0C1-352E3C4161EC}" presName="Name37" presStyleLbl="parChTrans1D4" presStyleIdx="31" presStyleCnt="34"/>
      <dgm:spPr/>
      <dgm:t>
        <a:bodyPr/>
        <a:lstStyle/>
        <a:p>
          <a:endParaRPr lang="pt-BR"/>
        </a:p>
      </dgm:t>
    </dgm:pt>
    <dgm:pt modelId="{564D3D4A-4B23-464A-BC02-AD08CA7BA19A}" type="pres">
      <dgm:prSet presAssocID="{B1B0669F-EEE8-40EB-883B-B3CA44F6E6A5}" presName="hierRoot2" presStyleCnt="0">
        <dgm:presLayoutVars>
          <dgm:hierBranch val="init"/>
        </dgm:presLayoutVars>
      </dgm:prSet>
      <dgm:spPr/>
    </dgm:pt>
    <dgm:pt modelId="{20ADBE9B-6BB2-4FC3-A0F9-6F471ED676E6}" type="pres">
      <dgm:prSet presAssocID="{B1B0669F-EEE8-40EB-883B-B3CA44F6E6A5}" presName="rootComposite" presStyleCnt="0"/>
      <dgm:spPr/>
    </dgm:pt>
    <dgm:pt modelId="{863984E8-2228-4B09-9576-2AE2CB04F2E3}" type="pres">
      <dgm:prSet presAssocID="{B1B0669F-EEE8-40EB-883B-B3CA44F6E6A5}" presName="rootText" presStyleLbl="node4" presStyleIdx="31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739C9A-9085-457F-91DF-EE1F915BDE44}" type="pres">
      <dgm:prSet presAssocID="{B1B0669F-EEE8-40EB-883B-B3CA44F6E6A5}" presName="rootConnector" presStyleLbl="node4" presStyleIdx="31" presStyleCnt="34"/>
      <dgm:spPr/>
      <dgm:t>
        <a:bodyPr/>
        <a:lstStyle/>
        <a:p>
          <a:endParaRPr lang="pt-BR"/>
        </a:p>
      </dgm:t>
    </dgm:pt>
    <dgm:pt modelId="{B1517527-BEC4-4221-B171-5BE769344D74}" type="pres">
      <dgm:prSet presAssocID="{B1B0669F-EEE8-40EB-883B-B3CA44F6E6A5}" presName="hierChild4" presStyleCnt="0"/>
      <dgm:spPr/>
    </dgm:pt>
    <dgm:pt modelId="{9704B2AC-40FD-4469-B241-F94A2D403A9E}" type="pres">
      <dgm:prSet presAssocID="{B1B0669F-EEE8-40EB-883B-B3CA44F6E6A5}" presName="hierChild5" presStyleCnt="0"/>
      <dgm:spPr/>
    </dgm:pt>
    <dgm:pt modelId="{A61F4E3F-0505-47A0-8875-8844539A4163}" type="pres">
      <dgm:prSet presAssocID="{B731CDDC-CF49-4E63-9205-7FC13098C738}" presName="Name37" presStyleLbl="parChTrans1D4" presStyleIdx="32" presStyleCnt="34"/>
      <dgm:spPr/>
      <dgm:t>
        <a:bodyPr/>
        <a:lstStyle/>
        <a:p>
          <a:endParaRPr lang="pt-BR"/>
        </a:p>
      </dgm:t>
    </dgm:pt>
    <dgm:pt modelId="{E4925CB4-BFB6-415D-8445-31B4A4925815}" type="pres">
      <dgm:prSet presAssocID="{B4AB61B3-7D26-4C7E-8794-BCAE322D9E12}" presName="hierRoot2" presStyleCnt="0">
        <dgm:presLayoutVars>
          <dgm:hierBranch val="init"/>
        </dgm:presLayoutVars>
      </dgm:prSet>
      <dgm:spPr/>
    </dgm:pt>
    <dgm:pt modelId="{BCEF5CE5-E610-4405-B116-02C112EE74B0}" type="pres">
      <dgm:prSet presAssocID="{B4AB61B3-7D26-4C7E-8794-BCAE322D9E12}" presName="rootComposite" presStyleCnt="0"/>
      <dgm:spPr/>
    </dgm:pt>
    <dgm:pt modelId="{73D994EE-3C4E-40A0-837F-38928709D3D1}" type="pres">
      <dgm:prSet presAssocID="{B4AB61B3-7D26-4C7E-8794-BCAE322D9E12}" presName="rootText" presStyleLbl="node4" presStyleIdx="32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E6E404-53C4-412D-A973-D46255DE77A2}" type="pres">
      <dgm:prSet presAssocID="{B4AB61B3-7D26-4C7E-8794-BCAE322D9E12}" presName="rootConnector" presStyleLbl="node4" presStyleIdx="32" presStyleCnt="34"/>
      <dgm:spPr/>
      <dgm:t>
        <a:bodyPr/>
        <a:lstStyle/>
        <a:p>
          <a:endParaRPr lang="pt-BR"/>
        </a:p>
      </dgm:t>
    </dgm:pt>
    <dgm:pt modelId="{33C0246B-84F3-4BD2-9C0E-FA4049816AFA}" type="pres">
      <dgm:prSet presAssocID="{B4AB61B3-7D26-4C7E-8794-BCAE322D9E12}" presName="hierChild4" presStyleCnt="0"/>
      <dgm:spPr/>
    </dgm:pt>
    <dgm:pt modelId="{E0B0C035-7CD2-4A17-B05A-7F74D7895ACB}" type="pres">
      <dgm:prSet presAssocID="{B4AB61B3-7D26-4C7E-8794-BCAE322D9E12}" presName="hierChild5" presStyleCnt="0"/>
      <dgm:spPr/>
    </dgm:pt>
    <dgm:pt modelId="{6C60E62D-B6A9-4DB6-A748-0334651063B4}" type="pres">
      <dgm:prSet presAssocID="{F3E74232-33C4-452C-B642-238FAE3502F5}" presName="Name37" presStyleLbl="parChTrans1D4" presStyleIdx="33" presStyleCnt="34"/>
      <dgm:spPr/>
      <dgm:t>
        <a:bodyPr/>
        <a:lstStyle/>
        <a:p>
          <a:endParaRPr lang="pt-BR"/>
        </a:p>
      </dgm:t>
    </dgm:pt>
    <dgm:pt modelId="{7B1A8CF8-363A-4B00-BB88-F1460232E166}" type="pres">
      <dgm:prSet presAssocID="{070A053B-0E7B-479F-86A7-C6838EAB2ECF}" presName="hierRoot2" presStyleCnt="0">
        <dgm:presLayoutVars>
          <dgm:hierBranch val="init"/>
        </dgm:presLayoutVars>
      </dgm:prSet>
      <dgm:spPr/>
    </dgm:pt>
    <dgm:pt modelId="{31A591CF-826C-45E8-A522-1263BC8A26FF}" type="pres">
      <dgm:prSet presAssocID="{070A053B-0E7B-479F-86A7-C6838EAB2ECF}" presName="rootComposite" presStyleCnt="0"/>
      <dgm:spPr/>
    </dgm:pt>
    <dgm:pt modelId="{DC6AE73D-8178-40E3-8A3F-78CA5B92524E}" type="pres">
      <dgm:prSet presAssocID="{070A053B-0E7B-479F-86A7-C6838EAB2ECF}" presName="rootText" presStyleLbl="node4" presStyleIdx="33" presStyleCnt="3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3ACFF-43F6-440C-9A55-4D698585C6EB}" type="pres">
      <dgm:prSet presAssocID="{070A053B-0E7B-479F-86A7-C6838EAB2ECF}" presName="rootConnector" presStyleLbl="node4" presStyleIdx="33" presStyleCnt="34"/>
      <dgm:spPr/>
      <dgm:t>
        <a:bodyPr/>
        <a:lstStyle/>
        <a:p>
          <a:endParaRPr lang="pt-BR"/>
        </a:p>
      </dgm:t>
    </dgm:pt>
    <dgm:pt modelId="{21F59E14-0282-45BC-99C1-C06939E7BA7D}" type="pres">
      <dgm:prSet presAssocID="{070A053B-0E7B-479F-86A7-C6838EAB2ECF}" presName="hierChild4" presStyleCnt="0"/>
      <dgm:spPr/>
    </dgm:pt>
    <dgm:pt modelId="{92EA2139-E5D8-4C5B-ABBE-AE94589E385F}" type="pres">
      <dgm:prSet presAssocID="{070A053B-0E7B-479F-86A7-C6838EAB2ECF}" presName="hierChild5" presStyleCnt="0"/>
      <dgm:spPr/>
    </dgm:pt>
    <dgm:pt modelId="{6E7001EA-AB19-4DF3-B256-D8AC3F97E856}" type="pres">
      <dgm:prSet presAssocID="{9C082546-17C0-417A-AFAB-686E6D7E019C}" presName="hierChild5" presStyleCnt="0"/>
      <dgm:spPr/>
    </dgm:pt>
    <dgm:pt modelId="{3C3F4E0E-3625-41C7-B4FB-284F9E4321D6}" type="pres">
      <dgm:prSet presAssocID="{5CC104C6-3E5B-4A8D-918A-731F58FBF467}" presName="hierChild5" presStyleCnt="0"/>
      <dgm:spPr/>
    </dgm:pt>
    <dgm:pt modelId="{B5C20C23-2302-4B8D-8B90-BB5EC279B997}" type="pres">
      <dgm:prSet presAssocID="{14A8053B-FAD5-46FC-898B-8ED0FF280483}" presName="Name37" presStyleLbl="parChTrans1D2" presStyleIdx="3" presStyleCnt="4"/>
      <dgm:spPr/>
      <dgm:t>
        <a:bodyPr/>
        <a:lstStyle/>
        <a:p>
          <a:endParaRPr lang="pt-BR"/>
        </a:p>
      </dgm:t>
    </dgm:pt>
    <dgm:pt modelId="{37576628-E240-4FEC-80A9-D91B5596187C}" type="pres">
      <dgm:prSet presAssocID="{E7D72FB6-5613-4E3C-8349-067C9A57C431}" presName="hierRoot2" presStyleCnt="0">
        <dgm:presLayoutVars>
          <dgm:hierBranch val="init"/>
        </dgm:presLayoutVars>
      </dgm:prSet>
      <dgm:spPr/>
    </dgm:pt>
    <dgm:pt modelId="{8E5444D2-67B7-4DD5-BE7B-7A0D4DB6BB99}" type="pres">
      <dgm:prSet presAssocID="{E7D72FB6-5613-4E3C-8349-067C9A57C431}" presName="rootComposite" presStyleCnt="0"/>
      <dgm:spPr/>
    </dgm:pt>
    <dgm:pt modelId="{3ECECF39-6450-4F19-AB18-DF5F9852D7CB}" type="pres">
      <dgm:prSet presAssocID="{E7D72FB6-5613-4E3C-8349-067C9A57C43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37840E-7195-48AF-8E72-E975C8A86EED}" type="pres">
      <dgm:prSet presAssocID="{E7D72FB6-5613-4E3C-8349-067C9A57C431}" presName="rootConnector" presStyleLbl="node2" presStyleIdx="3" presStyleCnt="4"/>
      <dgm:spPr/>
      <dgm:t>
        <a:bodyPr/>
        <a:lstStyle/>
        <a:p>
          <a:endParaRPr lang="pt-BR"/>
        </a:p>
      </dgm:t>
    </dgm:pt>
    <dgm:pt modelId="{980C8E02-F965-46A2-A660-4F99439570EB}" type="pres">
      <dgm:prSet presAssocID="{E7D72FB6-5613-4E3C-8349-067C9A57C431}" presName="hierChild4" presStyleCnt="0"/>
      <dgm:spPr/>
    </dgm:pt>
    <dgm:pt modelId="{1F732C6E-843E-415A-A887-A425799C81A2}" type="pres">
      <dgm:prSet presAssocID="{D082AA3C-4985-4AD0-BA1F-3519CFF73092}" presName="Name37" presStyleLbl="parChTrans1D3" presStyleIdx="12" presStyleCnt="13"/>
      <dgm:spPr/>
      <dgm:t>
        <a:bodyPr/>
        <a:lstStyle/>
        <a:p>
          <a:endParaRPr lang="pt-BR"/>
        </a:p>
      </dgm:t>
    </dgm:pt>
    <dgm:pt modelId="{655A5D4E-2CC6-4336-A936-3B75BA991210}" type="pres">
      <dgm:prSet presAssocID="{5A875FCC-97E2-4330-AC6B-B5D51BCD6831}" presName="hierRoot2" presStyleCnt="0">
        <dgm:presLayoutVars>
          <dgm:hierBranch val="init"/>
        </dgm:presLayoutVars>
      </dgm:prSet>
      <dgm:spPr/>
    </dgm:pt>
    <dgm:pt modelId="{8D0DD331-F2F4-4C6B-83AD-6B8602B11DDB}" type="pres">
      <dgm:prSet presAssocID="{5A875FCC-97E2-4330-AC6B-B5D51BCD6831}" presName="rootComposite" presStyleCnt="0"/>
      <dgm:spPr/>
    </dgm:pt>
    <dgm:pt modelId="{CF9215AC-BDFC-4A87-B7A0-D22C2292E421}" type="pres">
      <dgm:prSet presAssocID="{5A875FCC-97E2-4330-AC6B-B5D51BCD6831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3266BF-9EB5-4DEC-AB0B-6FB52D71BC2B}" type="pres">
      <dgm:prSet presAssocID="{5A875FCC-97E2-4330-AC6B-B5D51BCD6831}" presName="rootConnector" presStyleLbl="node3" presStyleIdx="12" presStyleCnt="13"/>
      <dgm:spPr/>
      <dgm:t>
        <a:bodyPr/>
        <a:lstStyle/>
        <a:p>
          <a:endParaRPr lang="pt-BR"/>
        </a:p>
      </dgm:t>
    </dgm:pt>
    <dgm:pt modelId="{29B4628E-4DC6-4E4B-B9D0-24BBD511E2F3}" type="pres">
      <dgm:prSet presAssocID="{5A875FCC-97E2-4330-AC6B-B5D51BCD6831}" presName="hierChild4" presStyleCnt="0"/>
      <dgm:spPr/>
    </dgm:pt>
    <dgm:pt modelId="{D1C886ED-B7C7-449B-A6D7-7D7DCE8DB761}" type="pres">
      <dgm:prSet presAssocID="{5A875FCC-97E2-4330-AC6B-B5D51BCD6831}" presName="hierChild5" presStyleCnt="0"/>
      <dgm:spPr/>
    </dgm:pt>
    <dgm:pt modelId="{41310E8F-D7AD-4102-B38A-63802DD2F5A3}" type="pres">
      <dgm:prSet presAssocID="{E7D72FB6-5613-4E3C-8349-067C9A57C431}" presName="hierChild5" presStyleCnt="0"/>
      <dgm:spPr/>
    </dgm:pt>
    <dgm:pt modelId="{FCFC0701-F9AC-4E54-A3F8-192CFCA52BA9}" type="pres">
      <dgm:prSet presAssocID="{85EC4545-5202-4216-B3DF-F747AAF9CEB5}" presName="hierChild3" presStyleCnt="0"/>
      <dgm:spPr/>
    </dgm:pt>
  </dgm:ptLst>
  <dgm:cxnLst>
    <dgm:cxn modelId="{E108A3F2-7923-490B-9DD8-54827F1D88A7}" type="presOf" srcId="{FF97BBC1-6532-492D-B12E-E3718164FA5D}" destId="{E1A7AAB9-4729-4366-B9C7-AF0C44420926}" srcOrd="0" destOrd="0" presId="urn:microsoft.com/office/officeart/2005/8/layout/orgChart1"/>
    <dgm:cxn modelId="{4FA82F32-ED41-4ABE-BABD-87736C85006D}" type="presOf" srcId="{9C83872B-069B-40F9-966B-5170457EE346}" destId="{FCA35338-6F2D-4365-B360-399A4957517E}" srcOrd="1" destOrd="0" presId="urn:microsoft.com/office/officeart/2005/8/layout/orgChart1"/>
    <dgm:cxn modelId="{50AD1B9A-1FCC-4A57-B6A3-718BCF4CFD82}" srcId="{85EC4545-5202-4216-B3DF-F747AAF9CEB5}" destId="{E7D72FB6-5613-4E3C-8349-067C9A57C431}" srcOrd="3" destOrd="0" parTransId="{14A8053B-FAD5-46FC-898B-8ED0FF280483}" sibTransId="{B30499D4-AF66-4DED-97A7-19AEB1D082D7}"/>
    <dgm:cxn modelId="{831591B1-D2F2-4973-9472-D6EDB5FE5BB4}" type="presOf" srcId="{9C082546-17C0-417A-AFAB-686E6D7E019C}" destId="{9870FEF6-356B-4553-87D6-E4E7EEF43C9B}" srcOrd="0" destOrd="0" presId="urn:microsoft.com/office/officeart/2005/8/layout/orgChart1"/>
    <dgm:cxn modelId="{411E9076-7233-4900-BEEE-1AD26940D136}" type="presOf" srcId="{6FB44341-9FFB-48DD-903B-7E7548A01877}" destId="{487613E1-8C03-4CEA-8017-BE5B42E0A086}" srcOrd="1" destOrd="0" presId="urn:microsoft.com/office/officeart/2005/8/layout/orgChart1"/>
    <dgm:cxn modelId="{BBB0B56D-6F76-4F1F-851A-A090FFC2C757}" type="presOf" srcId="{9C62FE11-A87B-413A-9DD5-EE5F5AA2DB62}" destId="{3A3BF2D6-8750-4277-B0A6-D1598FA7D368}" srcOrd="0" destOrd="0" presId="urn:microsoft.com/office/officeart/2005/8/layout/orgChart1"/>
    <dgm:cxn modelId="{49EC311D-7E0A-452E-8C6A-0870EFD50A8F}" type="presOf" srcId="{D09D2116-5D1A-4C73-90C1-5E0BCF213DE8}" destId="{33BC7ADA-22D8-4986-AC6A-EB815CB0A558}" srcOrd="0" destOrd="0" presId="urn:microsoft.com/office/officeart/2005/8/layout/orgChart1"/>
    <dgm:cxn modelId="{07F54498-E44B-405C-ABC0-E862B7526E64}" type="presOf" srcId="{B020F6F3-89B0-4E92-A272-DF2D5FDAB0F2}" destId="{612A46FD-89EB-481D-81D9-51A084AFC9B3}" srcOrd="0" destOrd="0" presId="urn:microsoft.com/office/officeart/2005/8/layout/orgChart1"/>
    <dgm:cxn modelId="{B26B8D7B-B460-4B73-B9FB-F903DB5A5C23}" type="presOf" srcId="{4EC67878-CF26-4C11-8058-50CDBCC8D1ED}" destId="{DC96A016-2CC6-49E8-85FC-5D932EBE4928}" srcOrd="0" destOrd="0" presId="urn:microsoft.com/office/officeart/2005/8/layout/orgChart1"/>
    <dgm:cxn modelId="{D21FBCC3-88EF-4A2C-9B34-0E419AA0B27E}" type="presOf" srcId="{BD2548DA-58A3-4C2C-9AF5-105D3A5097C2}" destId="{9790DC1F-50FC-4256-8946-8B7243E63EAD}" srcOrd="0" destOrd="0" presId="urn:microsoft.com/office/officeart/2005/8/layout/orgChart1"/>
    <dgm:cxn modelId="{00637D1C-7655-4C07-9081-543C92D20E16}" type="presOf" srcId="{0647984E-F51C-4D7B-BCD5-4453C23C089C}" destId="{BDB275F6-F641-40E6-9398-EB759CCC0E7D}" srcOrd="0" destOrd="0" presId="urn:microsoft.com/office/officeart/2005/8/layout/orgChart1"/>
    <dgm:cxn modelId="{BA056E03-BFC1-43A1-B7BA-B30EF9EADC8A}" type="presOf" srcId="{85EC4545-5202-4216-B3DF-F747AAF9CEB5}" destId="{ED4734B8-76AB-4B0C-A28D-8E241562AA49}" srcOrd="0" destOrd="0" presId="urn:microsoft.com/office/officeart/2005/8/layout/orgChart1"/>
    <dgm:cxn modelId="{DEF49560-D47E-4D56-AE09-47EF007F9224}" type="presOf" srcId="{9B674ABB-F739-4BBC-8B5D-E4E5A829ED10}" destId="{ACF9814B-96E3-4394-A1A5-F33622D3FF44}" srcOrd="0" destOrd="0" presId="urn:microsoft.com/office/officeart/2005/8/layout/orgChart1"/>
    <dgm:cxn modelId="{AC66C14E-11E0-46E5-84C3-C2BDF25D96A8}" srcId="{6FB44341-9FFB-48DD-903B-7E7548A01877}" destId="{E14046FF-C64B-40B2-B188-9856CC8D499D}" srcOrd="0" destOrd="0" parTransId="{08B55B24-00D1-4EC3-83F1-65F551AF8706}" sibTransId="{97836DD9-B3D2-4F09-B258-8A563A460E35}"/>
    <dgm:cxn modelId="{5997912C-68C5-4A76-8F9B-28AC673F514F}" type="presOf" srcId="{B1B0669F-EEE8-40EB-883B-B3CA44F6E6A5}" destId="{863984E8-2228-4B09-9576-2AE2CB04F2E3}" srcOrd="0" destOrd="0" presId="urn:microsoft.com/office/officeart/2005/8/layout/orgChart1"/>
    <dgm:cxn modelId="{D38B5943-9D47-4C16-9F70-711D0C7CE8E9}" type="presOf" srcId="{A04AE84B-EB70-4148-92CD-ED77D06BE41C}" destId="{1D34604C-3FEA-4267-B3A4-01EFE2F7E49A}" srcOrd="0" destOrd="0" presId="urn:microsoft.com/office/officeart/2005/8/layout/orgChart1"/>
    <dgm:cxn modelId="{84CFBD14-3FBC-4A84-B1D0-B0C06512C389}" type="presOf" srcId="{69B050CF-A945-48B1-B2E9-351AA7DECF6E}" destId="{B72D0397-655E-4DB3-AE7B-A5B040878BFE}" srcOrd="0" destOrd="0" presId="urn:microsoft.com/office/officeart/2005/8/layout/orgChart1"/>
    <dgm:cxn modelId="{46887D22-9C0B-4912-BDA7-4898C5F2E15E}" type="presOf" srcId="{E7D72FB6-5613-4E3C-8349-067C9A57C431}" destId="{A537840E-7195-48AF-8E72-E975C8A86EED}" srcOrd="1" destOrd="0" presId="urn:microsoft.com/office/officeart/2005/8/layout/orgChart1"/>
    <dgm:cxn modelId="{1B91C0DD-7C1B-4B8A-8A77-46CDDBCC2003}" srcId="{64B1649A-1C81-484C-8BE2-23E68A343D2B}" destId="{9B674ABB-F739-4BBC-8B5D-E4E5A829ED10}" srcOrd="0" destOrd="0" parTransId="{55A66E21-0559-4051-AC7A-E027E24E4E64}" sibTransId="{CC384D00-99B0-4D3E-8BF3-2DA85488400C}"/>
    <dgm:cxn modelId="{603E9EF7-F58E-4102-8C64-2F23366AFCC0}" srcId="{9C082546-17C0-417A-AFAB-686E6D7E019C}" destId="{B1B0669F-EEE8-40EB-883B-B3CA44F6E6A5}" srcOrd="0" destOrd="0" parTransId="{7E95CE5A-DD76-4924-A0C1-352E3C4161EC}" sibTransId="{B24B647A-EAE8-432A-9339-E113BD3A17E2}"/>
    <dgm:cxn modelId="{F0170FFE-B992-476E-9A31-DB6517B89E35}" type="presOf" srcId="{7581C8BF-A667-4512-B593-FA1ECF995665}" destId="{5C5816B9-8E01-4A6D-9208-4C75DCA5C633}" srcOrd="1" destOrd="0" presId="urn:microsoft.com/office/officeart/2005/8/layout/orgChart1"/>
    <dgm:cxn modelId="{E6471080-CC52-4113-80DF-E5D91E31F7FC}" type="presOf" srcId="{08B55B24-00D1-4EC3-83F1-65F551AF8706}" destId="{C300D2ED-5198-4B5A-B205-93E0334DA3F2}" srcOrd="0" destOrd="0" presId="urn:microsoft.com/office/officeart/2005/8/layout/orgChart1"/>
    <dgm:cxn modelId="{213C802F-6462-4708-BE5E-3C863CCDEB46}" type="presOf" srcId="{E1B60A4B-A199-48CD-9751-16EEECAC941E}" destId="{9CDEF854-DFA7-403C-BEA5-88BC94F5722D}" srcOrd="0" destOrd="0" presId="urn:microsoft.com/office/officeart/2005/8/layout/orgChart1"/>
    <dgm:cxn modelId="{670A1B32-58CE-4867-8480-A48F0B8C703D}" type="presOf" srcId="{0601DED8-3A24-4EA8-B9F6-FA3CB4F8388B}" destId="{FE66D69E-862D-4D36-B036-3F8340DD28E4}" srcOrd="0" destOrd="0" presId="urn:microsoft.com/office/officeart/2005/8/layout/orgChart1"/>
    <dgm:cxn modelId="{638CFA96-F7D8-49FC-BFFF-F65FDE6671D6}" type="presOf" srcId="{E14046FF-C64B-40B2-B188-9856CC8D499D}" destId="{CCED0C6A-5519-4F1F-A118-B0B28624CE1A}" srcOrd="0" destOrd="0" presId="urn:microsoft.com/office/officeart/2005/8/layout/orgChart1"/>
    <dgm:cxn modelId="{7E73F077-5A3C-4E66-89B7-8113AEFEB0A7}" type="presOf" srcId="{0D5C4189-3F9B-48C4-B195-A888097E8E56}" destId="{6E7B91FE-830E-4E4E-B901-7EEADAAC0B81}" srcOrd="0" destOrd="0" presId="urn:microsoft.com/office/officeart/2005/8/layout/orgChart1"/>
    <dgm:cxn modelId="{2F8DA60E-8119-4E98-BE24-765D6309A2F3}" type="presOf" srcId="{A5E209F1-C61B-4D18-B0CC-BC7D58F368BE}" destId="{F1717662-1851-47DE-B14C-49AAD1433D29}" srcOrd="0" destOrd="0" presId="urn:microsoft.com/office/officeart/2005/8/layout/orgChart1"/>
    <dgm:cxn modelId="{F091A410-63AE-4002-95CA-5C582F71CAEA}" type="presOf" srcId="{327896F5-B51C-46EB-9732-97A0BA9C700F}" destId="{CD569CAA-F039-447A-B85C-57DCAC905D29}" srcOrd="1" destOrd="0" presId="urn:microsoft.com/office/officeart/2005/8/layout/orgChart1"/>
    <dgm:cxn modelId="{E2B664A5-3682-43D1-9A6A-010E2260EBDE}" srcId="{5CC104C6-3E5B-4A8D-918A-731F58FBF467}" destId="{9C082546-17C0-417A-AFAB-686E6D7E019C}" srcOrd="3" destOrd="0" parTransId="{93AE5178-C86D-45D3-A847-7D9845B86287}" sibTransId="{7E5160D2-A61D-4899-B73A-B07B4E71E3FE}"/>
    <dgm:cxn modelId="{D59E5E04-430E-4CB5-9DE0-D0FA35A12931}" type="presOf" srcId="{E1B60A4B-A199-48CD-9751-16EEECAC941E}" destId="{42A067C7-4744-4334-9897-569CB71F1CE6}" srcOrd="1" destOrd="0" presId="urn:microsoft.com/office/officeart/2005/8/layout/orgChart1"/>
    <dgm:cxn modelId="{96847F94-0574-4B83-B87B-68477ACE23E1}" srcId="{E1B60A4B-A199-48CD-9751-16EEECAC941E}" destId="{0601DED8-3A24-4EA8-B9F6-FA3CB4F8388B}" srcOrd="0" destOrd="0" parTransId="{53E4966A-BDB2-49DC-8986-42BCB9CE4B9B}" sibTransId="{B95B27E5-6E9B-470B-B950-925033D1A2BB}"/>
    <dgm:cxn modelId="{1964AD48-3CB4-4583-B54A-72F1519A9447}" type="presOf" srcId="{9C915B95-00A3-458C-89F5-06ABB77492EA}" destId="{EB8C2054-BF41-4838-B43D-CA622DF872CC}" srcOrd="1" destOrd="0" presId="urn:microsoft.com/office/officeart/2005/8/layout/orgChart1"/>
    <dgm:cxn modelId="{43C47A0C-46CB-4CE5-A72B-93C1D9AB0B88}" srcId="{5BBFA23C-37BC-432A-9218-ADA2032348E9}" destId="{6F93DFCC-A1AC-4484-87E7-3D36C587EF10}" srcOrd="0" destOrd="0" parTransId="{AFA34347-7BB0-4AE1-AFE1-6C01DA6E50DA}" sibTransId="{1A6DADA5-005F-4936-B032-DCCED53E06E3}"/>
    <dgm:cxn modelId="{1A56173F-7D10-44FD-8E9A-3907DA98FFFD}" type="presOf" srcId="{E7D72FB6-5613-4E3C-8349-067C9A57C431}" destId="{3ECECF39-6450-4F19-AB18-DF5F9852D7CB}" srcOrd="0" destOrd="0" presId="urn:microsoft.com/office/officeart/2005/8/layout/orgChart1"/>
    <dgm:cxn modelId="{F14917B7-5D23-455A-A9BF-DA30273F8A71}" type="presOf" srcId="{471D38D0-A9DB-4799-86C2-381C37C59A05}" destId="{8DCD0F27-0B87-484B-B153-1921321A9801}" srcOrd="0" destOrd="0" presId="urn:microsoft.com/office/officeart/2005/8/layout/orgChart1"/>
    <dgm:cxn modelId="{08F73080-181E-4BEE-9976-C8203D2FA202}" type="presOf" srcId="{64B1649A-1C81-484C-8BE2-23E68A343D2B}" destId="{B6BFBBE0-A3E0-4694-A246-EEE2A28228B8}" srcOrd="1" destOrd="0" presId="urn:microsoft.com/office/officeart/2005/8/layout/orgChart1"/>
    <dgm:cxn modelId="{606BB174-98F5-47EB-ABC3-83A460003C1E}" type="presOf" srcId="{FC27CED8-2261-4090-B47E-0D1D0204A01F}" destId="{D93F939E-5E81-4D00-A008-5943DB2F667E}" srcOrd="0" destOrd="0" presId="urn:microsoft.com/office/officeart/2005/8/layout/orgChart1"/>
    <dgm:cxn modelId="{03F11FA4-EFDE-4016-98D9-047B1E32B379}" type="presOf" srcId="{9C83872B-069B-40F9-966B-5170457EE346}" destId="{02463F60-E028-4030-A9F1-A8A8EB22C43F}" srcOrd="0" destOrd="0" presId="urn:microsoft.com/office/officeart/2005/8/layout/orgChart1"/>
    <dgm:cxn modelId="{274D11E2-8802-4F06-A6AB-F1C17856C296}" type="presOf" srcId="{29CDB599-9AB3-4A25-B6F2-F9D9387EF10C}" destId="{1E69F135-72D0-4997-A680-024209EC144D}" srcOrd="0" destOrd="0" presId="urn:microsoft.com/office/officeart/2005/8/layout/orgChart1"/>
    <dgm:cxn modelId="{AFBC1A2C-F45E-4267-923A-04AADCBF4E46}" srcId="{7581C8BF-A667-4512-B593-FA1ECF995665}" destId="{7B99022B-1691-43C0-A84B-9CC41EA6B7DE}" srcOrd="1" destOrd="0" parTransId="{F710049F-6DB1-477F-B5AC-EF868A79339F}" sibTransId="{9416413B-CAAF-412C-B07C-2CDF86E0C9FE}"/>
    <dgm:cxn modelId="{5E437DB3-77E1-42E4-BFF4-E3426D3EFC91}" srcId="{85EC4545-5202-4216-B3DF-F747AAF9CEB5}" destId="{4C80A1ED-6C09-40E7-B032-0FFCF8D69E84}" srcOrd="1" destOrd="0" parTransId="{3027AE87-F296-4622-A468-F45B18B24504}" sibTransId="{F338F3DB-BBAE-4C6B-9386-399FCA416071}"/>
    <dgm:cxn modelId="{C13C5CE4-2B2D-4522-8D1D-CE4AF22A2FEF}" type="presOf" srcId="{97CA6E3D-4D91-4F49-91A9-71E442D31C07}" destId="{25ABE7C3-995D-43D8-9E95-950A99705CC5}" srcOrd="0" destOrd="0" presId="urn:microsoft.com/office/officeart/2005/8/layout/orgChart1"/>
    <dgm:cxn modelId="{0EFD21A9-F65A-439D-B235-0D6D46030507}" type="presOf" srcId="{85EC4545-5202-4216-B3DF-F747AAF9CEB5}" destId="{86101173-259D-4097-ACD1-C681049F012A}" srcOrd="1" destOrd="0" presId="urn:microsoft.com/office/officeart/2005/8/layout/orgChart1"/>
    <dgm:cxn modelId="{FDFB60F0-3FC6-4F68-AE27-D65C09806613}" type="presOf" srcId="{522D7BCB-9A8C-429F-B728-0A037D6D6ACC}" destId="{192C75AD-C435-4AC7-881C-2CCB48D68497}" srcOrd="0" destOrd="0" presId="urn:microsoft.com/office/officeart/2005/8/layout/orgChart1"/>
    <dgm:cxn modelId="{AF1774B8-9DC3-4A0A-A174-2E32F6CC53C0}" type="presOf" srcId="{7E95CE5A-DD76-4924-A0C1-352E3C4161EC}" destId="{5D5C66BC-9C49-4A6B-B118-A3A57CABB4FB}" srcOrd="0" destOrd="0" presId="urn:microsoft.com/office/officeart/2005/8/layout/orgChart1"/>
    <dgm:cxn modelId="{730E4C2D-3138-49E3-B474-04FF7DEF78B5}" type="presOf" srcId="{E1D2C1D2-8B87-43A3-B47F-EB9FFA5DCA68}" destId="{3664CE39-F3FC-4C7F-856D-2ABB3FE318C6}" srcOrd="1" destOrd="0" presId="urn:microsoft.com/office/officeart/2005/8/layout/orgChart1"/>
    <dgm:cxn modelId="{513F1423-4C72-47AD-869F-7F7F54400AC4}" type="presOf" srcId="{75E7DC49-2F3A-43AC-8123-22D39D50DAF8}" destId="{3CA34CC1-ED30-461F-A6F3-109D4E6DB21C}" srcOrd="0" destOrd="0" presId="urn:microsoft.com/office/officeart/2005/8/layout/orgChart1"/>
    <dgm:cxn modelId="{29158114-77BE-4B47-8646-8B5707A4CB59}" type="presOf" srcId="{6109BE72-EF6A-409D-B8FF-EC5243A192B6}" destId="{06F85047-EA53-468C-AC50-D2F80341E1CB}" srcOrd="0" destOrd="0" presId="urn:microsoft.com/office/officeart/2005/8/layout/orgChart1"/>
    <dgm:cxn modelId="{81172EDF-474D-4B91-8605-EA920D483568}" type="presOf" srcId="{ECA98CC9-63B5-4A89-9881-DC750B9C6681}" destId="{EA1AF5CA-F9DB-4F53-85B2-7EED01BDBCE2}" srcOrd="1" destOrd="0" presId="urn:microsoft.com/office/officeart/2005/8/layout/orgChart1"/>
    <dgm:cxn modelId="{C5BF06AB-EE8A-4873-BE7E-0F739C8C0FFC}" srcId="{522D7BCB-9A8C-429F-B728-0A037D6D6ACC}" destId="{7C621EC1-23F8-47CF-BCB3-44EA7949DEA4}" srcOrd="0" destOrd="0" parTransId="{A69469D6-413D-403B-A9B2-20F57ABADCCE}" sibTransId="{B8931D80-DB4E-4B06-BAC4-49B4843F8FDF}"/>
    <dgm:cxn modelId="{D89CC83E-90B0-4BC0-8FA2-AE40D7335B3F}" srcId="{53570BDB-D8C5-44FD-AA23-80B27A8CD896}" destId="{A100002E-3F55-4F08-882E-68BA3224B5C7}" srcOrd="1" destOrd="0" parTransId="{F40562AF-8B2B-46C5-AC88-2B4565728E2E}" sibTransId="{0D38FDFF-BE53-4C84-A326-4A2CE71C298C}"/>
    <dgm:cxn modelId="{CC242B9D-7851-4B2E-B5D4-BCB5935E5A4B}" srcId="{97CA6E3D-4D91-4F49-91A9-71E442D31C07}" destId="{A04AE84B-EB70-4148-92CD-ED77D06BE41C}" srcOrd="0" destOrd="0" parTransId="{6E15E32B-7FE8-46C8-8A51-5C728357E031}" sibTransId="{0DB4986A-5E09-4A1F-AAD4-0A88D75DB1D3}"/>
    <dgm:cxn modelId="{BFAE3A0C-0EA9-497F-AD84-07A6F4A1AC29}" srcId="{5CC104C6-3E5B-4A8D-918A-731F58FBF467}" destId="{5BBFA23C-37BC-432A-9218-ADA2032348E9}" srcOrd="2" destOrd="0" parTransId="{75E7DC49-2F3A-43AC-8123-22D39D50DAF8}" sibTransId="{8F5822C8-86A5-4C9D-8F7B-7E1553F0BC73}"/>
    <dgm:cxn modelId="{26B908BC-5A46-4D43-B86B-5E7FCBDE3A7C}" type="presOf" srcId="{07C04FDC-844F-42DC-BEE5-F73095917FEC}" destId="{B5EB99F4-2E0E-4697-B9E7-DDA9C6ED446B}" srcOrd="0" destOrd="0" presId="urn:microsoft.com/office/officeart/2005/8/layout/orgChart1"/>
    <dgm:cxn modelId="{A9C5F978-EAB3-41D9-B170-0B0113497E47}" type="presOf" srcId="{4ADE9611-DCCD-4D11-A223-56CE602D078B}" destId="{94452A38-62E9-4604-A1FF-124A08576F2E}" srcOrd="0" destOrd="0" presId="urn:microsoft.com/office/officeart/2005/8/layout/orgChart1"/>
    <dgm:cxn modelId="{B0D6508D-2EC8-45B3-82E1-4D0A43F8070A}" type="presOf" srcId="{7581C8BF-A667-4512-B593-FA1ECF995665}" destId="{1145A8ED-6AC4-4B49-821F-A06B8F87170E}" srcOrd="0" destOrd="0" presId="urn:microsoft.com/office/officeart/2005/8/layout/orgChart1"/>
    <dgm:cxn modelId="{878E20A7-787D-47A1-A24D-EA7F5691978F}" srcId="{4C80A1ED-6C09-40E7-B032-0FFCF8D69E84}" destId="{97CA6E3D-4D91-4F49-91A9-71E442D31C07}" srcOrd="2" destOrd="0" parTransId="{6FB48724-3B80-404A-A1DC-AD2403F47B7B}" sibTransId="{77A942EC-3802-458D-B3DB-4FC6314DB4EB}"/>
    <dgm:cxn modelId="{B2A10632-2E36-4BEF-92C3-E3AF051DA8B5}" type="presOf" srcId="{F710049F-6DB1-477F-B5AC-EF868A79339F}" destId="{B5CB8E75-210D-4369-B749-78F6D164ABC8}" srcOrd="0" destOrd="0" presId="urn:microsoft.com/office/officeart/2005/8/layout/orgChart1"/>
    <dgm:cxn modelId="{1D17F7BE-BDA2-4D65-98DA-8365F44D78BA}" type="presOf" srcId="{7C621EC1-23F8-47CF-BCB3-44EA7949DEA4}" destId="{280E9197-2E17-47FB-89F9-E5BBDA515FA2}" srcOrd="1" destOrd="0" presId="urn:microsoft.com/office/officeart/2005/8/layout/orgChart1"/>
    <dgm:cxn modelId="{021BCFC2-166A-41EA-8818-A32950BE8248}" srcId="{53570BDB-D8C5-44FD-AA23-80B27A8CD896}" destId="{F668CA12-601A-4130-85CE-C4C8C61DE69A}" srcOrd="2" destOrd="0" parTransId="{44572A50-484A-4E4A-8EAA-C4F8D43E957A}" sibTransId="{2E3F6810-D2DD-420A-919A-CA29416900E9}"/>
    <dgm:cxn modelId="{3F35D34C-E896-4FD6-A699-2701A03AB19D}" type="presOf" srcId="{6F93DFCC-A1AC-4484-87E7-3D36C587EF10}" destId="{816306B7-71C6-4E5C-AFE2-E2A53BDB489B}" srcOrd="1" destOrd="0" presId="urn:microsoft.com/office/officeart/2005/8/layout/orgChart1"/>
    <dgm:cxn modelId="{E05B46B4-1B02-4885-8350-88628EDB58A8}" srcId="{B020F6F3-89B0-4E92-A272-DF2D5FDAB0F2}" destId="{9C915B95-00A3-458C-89F5-06ABB77492EA}" srcOrd="1" destOrd="0" parTransId="{0D5C4189-3F9B-48C4-B195-A888097E8E56}" sibTransId="{D17143DE-DD78-4D96-8975-B7A2E7B4DC31}"/>
    <dgm:cxn modelId="{218CEB97-393D-4236-AE15-40DFB0B79434}" srcId="{4C80A1ED-6C09-40E7-B032-0FFCF8D69E84}" destId="{B020F6F3-89B0-4E92-A272-DF2D5FDAB0F2}" srcOrd="3" destOrd="0" parTransId="{C029C217-BDEC-4490-8FCC-75242A6DF437}" sibTransId="{D77816EC-5531-40CE-9DFD-A196946639F4}"/>
    <dgm:cxn modelId="{8936F57D-C177-41E9-8346-3439974D6651}" type="presOf" srcId="{F3E74232-33C4-452C-B642-238FAE3502F5}" destId="{6C60E62D-B6A9-4DB6-A748-0334651063B4}" srcOrd="0" destOrd="0" presId="urn:microsoft.com/office/officeart/2005/8/layout/orgChart1"/>
    <dgm:cxn modelId="{E817A7DA-4F53-4F6E-A2AB-C41C65186D6C}" srcId="{4C80A1ED-6C09-40E7-B032-0FFCF8D69E84}" destId="{522D7BCB-9A8C-429F-B728-0A037D6D6ACC}" srcOrd="1" destOrd="0" parTransId="{EE1FDF32-A9AD-4BB9-9B75-9C26A3060D4A}" sibTransId="{3ADBF538-D97E-46CC-B529-5A46987792C0}"/>
    <dgm:cxn modelId="{6850D954-3676-402D-A61E-AE6F8BDCAA87}" type="presOf" srcId="{38B2BBB6-90D5-431A-BC10-E428DFD1052E}" destId="{16AADE81-A19C-459D-B515-A7BA68D73B9A}" srcOrd="1" destOrd="0" presId="urn:microsoft.com/office/officeart/2005/8/layout/orgChart1"/>
    <dgm:cxn modelId="{9091FFC0-F30B-4AC3-98DE-50FD138AA102}" srcId="{3DB707BD-35E6-4FAA-B582-10DAD38B165B}" destId="{85EC4545-5202-4216-B3DF-F747AAF9CEB5}" srcOrd="0" destOrd="0" parTransId="{ABBEFFA9-2545-4363-9D87-FE6DDEFDDB72}" sibTransId="{B37E1B12-7BBA-4641-896C-E74731E093C3}"/>
    <dgm:cxn modelId="{F3264338-F94E-4AA1-9D1B-29E96C5242D5}" type="presOf" srcId="{E79964C4-4EEC-4844-A3FB-380C33AD1133}" destId="{1B041593-F648-4A98-9D91-F75B076E4F07}" srcOrd="0" destOrd="0" presId="urn:microsoft.com/office/officeart/2005/8/layout/orgChart1"/>
    <dgm:cxn modelId="{B86CE09F-CF0E-41F7-9960-3857AFD2D006}" type="presOf" srcId="{93AE5178-C86D-45D3-A847-7D9845B86287}" destId="{FE10C831-F91C-415C-8F13-6A8ACEE816EC}" srcOrd="0" destOrd="0" presId="urn:microsoft.com/office/officeart/2005/8/layout/orgChart1"/>
    <dgm:cxn modelId="{D1FF7AA0-ECDE-49F3-A2B1-33A0B0C97F90}" srcId="{E7D72FB6-5613-4E3C-8349-067C9A57C431}" destId="{5A875FCC-97E2-4330-AC6B-B5D51BCD6831}" srcOrd="0" destOrd="0" parTransId="{D082AA3C-4985-4AD0-BA1F-3519CFF73092}" sibTransId="{369EB4C2-2757-4472-909B-EE8FBB9A41C1}"/>
    <dgm:cxn modelId="{93CE7FD5-092C-480D-B3E0-35E8E2D0335E}" srcId="{A100002E-3F55-4F08-882E-68BA3224B5C7}" destId="{01E54E18-BBF3-407A-88DA-63CD8297A64C}" srcOrd="5" destOrd="0" parTransId="{E79964C4-4EEC-4844-A3FB-380C33AD1133}" sibTransId="{E5FA7CDD-A5AC-4D32-9389-3F22D2C3405C}"/>
    <dgm:cxn modelId="{9E0A0951-35F2-424B-8C3B-622DDE3CAFBA}" type="presOf" srcId="{96C3939B-5946-4697-8055-24BEEA7DC55F}" destId="{705AA57F-AA23-442A-B28C-8634A8C8DD90}" srcOrd="0" destOrd="0" presId="urn:microsoft.com/office/officeart/2005/8/layout/orgChart1"/>
    <dgm:cxn modelId="{31443A41-B83D-40E8-ACAB-2A36FB50F7E1}" type="presOf" srcId="{4ADE9611-DCCD-4D11-A223-56CE602D078B}" destId="{9F5C60E2-9CD4-4EA6-BB28-F1DE4DD30A17}" srcOrd="1" destOrd="0" presId="urn:microsoft.com/office/officeart/2005/8/layout/orgChart1"/>
    <dgm:cxn modelId="{21DD2163-B6F3-4816-BCAC-694260C6B6C1}" type="presOf" srcId="{6745EBAE-9929-4AC3-9A47-172FD4DF09B6}" destId="{DB16F0BA-389E-43E8-8CB4-043A20582992}" srcOrd="0" destOrd="0" presId="urn:microsoft.com/office/officeart/2005/8/layout/orgChart1"/>
    <dgm:cxn modelId="{D0D35D1B-9DB7-4BE9-9E5F-681E51EDA94D}" type="presOf" srcId="{A69469D6-413D-403B-A9B2-20F57ABADCCE}" destId="{E329A8B3-5A08-4A7C-9FC6-0530D0F389B1}" srcOrd="0" destOrd="0" presId="urn:microsoft.com/office/officeart/2005/8/layout/orgChart1"/>
    <dgm:cxn modelId="{4C303096-AB9E-45C6-962D-9869DA4D92BE}" type="presOf" srcId="{697ADEF0-81E8-4185-9FDB-6CCCC8EB479C}" destId="{43654A3C-B012-4D66-90B5-4F7F1A1F89CE}" srcOrd="1" destOrd="0" presId="urn:microsoft.com/office/officeart/2005/8/layout/orgChart1"/>
    <dgm:cxn modelId="{A711E174-2EB9-41F7-98FA-78EAFFC5D011}" type="presOf" srcId="{E1D2C1D2-8B87-43A3-B47F-EB9FFA5DCA68}" destId="{6211C375-6AF5-4981-A2B7-AA48E949B1E6}" srcOrd="0" destOrd="0" presId="urn:microsoft.com/office/officeart/2005/8/layout/orgChart1"/>
    <dgm:cxn modelId="{93AEEB6D-DCA8-46DF-9673-FE686E02C378}" srcId="{6FB44341-9FFB-48DD-903B-7E7548A01877}" destId="{DD63465E-A822-4581-96EF-8219D9CC5D25}" srcOrd="1" destOrd="0" parTransId="{8FB03B9B-674D-4D32-BC95-F0970B01025E}" sibTransId="{ED285DDD-7AAD-4741-8EC2-7F8E59B29DBC}"/>
    <dgm:cxn modelId="{120C8FF3-24F0-45C2-8538-5A89399F6ED1}" type="presOf" srcId="{C47169D5-3708-4F2A-81BE-87E3F1D9851A}" destId="{B665A296-2B2F-45E1-970E-EC924E3CCB15}" srcOrd="0" destOrd="0" presId="urn:microsoft.com/office/officeart/2005/8/layout/orgChart1"/>
    <dgm:cxn modelId="{B8C6396E-13A2-486B-8C98-EC0AFDB2DA2E}" type="presOf" srcId="{7B99022B-1691-43C0-A84B-9CC41EA6B7DE}" destId="{D0558C4A-F65D-49B2-B887-7A26CEA3A732}" srcOrd="0" destOrd="0" presId="urn:microsoft.com/office/officeart/2005/8/layout/orgChart1"/>
    <dgm:cxn modelId="{E1BF644A-25F3-4A06-85D1-90AA12BEB116}" srcId="{4C80A1ED-6C09-40E7-B032-0FFCF8D69E84}" destId="{E1B60A4B-A199-48CD-9751-16EEECAC941E}" srcOrd="4" destOrd="0" parTransId="{C8232C00-6E8D-42E0-B9AE-A00BE77709BA}" sibTransId="{C08B1968-6AFD-4878-BF3B-101330B5BC99}"/>
    <dgm:cxn modelId="{E7780BDD-866B-4F33-B919-242C0D8851E2}" type="presOf" srcId="{697ADEF0-81E8-4185-9FDB-6CCCC8EB479C}" destId="{E5555A10-166C-4AEE-8EE9-9BFBA84C4D51}" srcOrd="0" destOrd="0" presId="urn:microsoft.com/office/officeart/2005/8/layout/orgChart1"/>
    <dgm:cxn modelId="{94F9671A-5000-48CE-BA42-E07E3C7BFFBC}" type="presOf" srcId="{6E90FE12-8403-41C8-823D-1B20A82239B0}" destId="{353BDBEC-93E3-42F2-8687-6481CA6DA0CB}" srcOrd="0" destOrd="0" presId="urn:microsoft.com/office/officeart/2005/8/layout/orgChart1"/>
    <dgm:cxn modelId="{72A7CF1A-9C0C-46B2-BB4B-E30253268349}" srcId="{97CA6E3D-4D91-4F49-91A9-71E442D31C07}" destId="{811B97A6-4744-4A05-A3BD-70B8EA53669A}" srcOrd="1" destOrd="0" parTransId="{29CDB599-9AB3-4A25-B6F2-F9D9387EF10C}" sibTransId="{0AAAEF6E-BB14-4E5F-AD57-84B9D5EEEFC5}"/>
    <dgm:cxn modelId="{540DFC84-5D46-4645-A13F-1314887A3589}" type="presOf" srcId="{811B97A6-4744-4A05-A3BD-70B8EA53669A}" destId="{632DCE82-4C51-4851-8227-BE11B921C6CD}" srcOrd="0" destOrd="0" presId="urn:microsoft.com/office/officeart/2005/8/layout/orgChart1"/>
    <dgm:cxn modelId="{54145FC8-92C7-44F2-A69E-0CAF58CB3219}" type="presOf" srcId="{F11CE993-E3AF-41F1-A3EF-BA907C344CBA}" destId="{0A679FEA-526B-48A3-8113-AB3B806E521E}" srcOrd="0" destOrd="0" presId="urn:microsoft.com/office/officeart/2005/8/layout/orgChart1"/>
    <dgm:cxn modelId="{C34E69DE-B116-43C6-9C12-709DBA207D5C}" type="presOf" srcId="{C733A0B1-1702-4433-8191-16869FD05373}" destId="{C49BBAB9-56C0-42A8-8EE1-FF1A5D1697ED}" srcOrd="0" destOrd="0" presId="urn:microsoft.com/office/officeart/2005/8/layout/orgChart1"/>
    <dgm:cxn modelId="{A322C517-EC53-4A90-941E-857F43BD1C1A}" type="presOf" srcId="{14A8053B-FAD5-46FC-898B-8ED0FF280483}" destId="{B5C20C23-2302-4B8D-8B90-BB5EC279B997}" srcOrd="0" destOrd="0" presId="urn:microsoft.com/office/officeart/2005/8/layout/orgChart1"/>
    <dgm:cxn modelId="{5DCC8DF8-3377-4AE3-B7B6-223BE3A94CB5}" type="presOf" srcId="{B731CDDC-CF49-4E63-9205-7FC13098C738}" destId="{A61F4E3F-0505-47A0-8875-8844539A4163}" srcOrd="0" destOrd="0" presId="urn:microsoft.com/office/officeart/2005/8/layout/orgChart1"/>
    <dgm:cxn modelId="{5DA5B286-3370-46D0-8795-7BA534C9A105}" type="presOf" srcId="{532CBCBC-4183-4F68-89C8-45B4D884882D}" destId="{37A8035D-ADF9-40DB-8D85-84827246FF8D}" srcOrd="0" destOrd="0" presId="urn:microsoft.com/office/officeart/2005/8/layout/orgChart1"/>
    <dgm:cxn modelId="{FE060B1C-149D-45AD-9915-6786BD733024}" type="presOf" srcId="{F40562AF-8B2B-46C5-AC88-2B4565728E2E}" destId="{AEA6D397-107F-4D36-81DC-3A350D032FE3}" srcOrd="0" destOrd="0" presId="urn:microsoft.com/office/officeart/2005/8/layout/orgChart1"/>
    <dgm:cxn modelId="{1284AE5E-11E8-4426-B53C-397A359E1B0F}" type="presOf" srcId="{F29EF6D0-4192-4A64-AFE4-4CB3F825BC6C}" destId="{1C474532-5B05-432C-BB15-121982B2721F}" srcOrd="0" destOrd="0" presId="urn:microsoft.com/office/officeart/2005/8/layout/orgChart1"/>
    <dgm:cxn modelId="{2E9488D4-5FDC-4371-BFB7-A1D107A3E230}" srcId="{2BEFAF74-FBAF-4CC2-A461-0882002BC764}" destId="{38B2BBB6-90D5-431A-BC10-E428DFD1052E}" srcOrd="0" destOrd="0" parTransId="{154A6416-4F4C-498C-8E39-B37BB2F31FD8}" sibTransId="{9C9799F5-1F01-411E-875D-EC48CB659FFB}"/>
    <dgm:cxn modelId="{A148EDD8-0F86-4935-B204-198C77B0D855}" type="presOf" srcId="{F0A328AD-2A06-4D8D-8F07-CD58D85D6CF1}" destId="{E87BB715-EAA0-45EC-B866-EAE68B406328}" srcOrd="0" destOrd="0" presId="urn:microsoft.com/office/officeart/2005/8/layout/orgChart1"/>
    <dgm:cxn modelId="{44BF60C0-03A3-4B8F-AEAC-76F365EE1DBB}" type="presOf" srcId="{5A875FCC-97E2-4330-AC6B-B5D51BCD6831}" destId="{9D3266BF-9EB5-4DEC-AB0B-6FB52D71BC2B}" srcOrd="1" destOrd="0" presId="urn:microsoft.com/office/officeart/2005/8/layout/orgChart1"/>
    <dgm:cxn modelId="{F7142CC3-C834-4631-9888-9A5A235BA352}" type="presOf" srcId="{AD42421F-41D5-49D2-89D5-55D94A70CE99}" destId="{3FA7AC52-59DB-4BE0-91A2-CCE34EE11FD3}" srcOrd="0" destOrd="0" presId="urn:microsoft.com/office/officeart/2005/8/layout/orgChart1"/>
    <dgm:cxn modelId="{C4055E7E-7DAB-4752-B311-4C1F902F2E11}" srcId="{B020F6F3-89B0-4E92-A272-DF2D5FDAB0F2}" destId="{F29EF6D0-4192-4A64-AFE4-4CB3F825BC6C}" srcOrd="2" destOrd="0" parTransId="{3B776373-7008-4415-A35C-5759C084D0C3}" sibTransId="{D64BAA2B-F129-4869-A1D3-16EBFF92CC8A}"/>
    <dgm:cxn modelId="{5BFFA6A6-8423-4721-858C-DFEE4D67D5E4}" srcId="{64B1649A-1C81-484C-8BE2-23E68A343D2B}" destId="{E1D2C1D2-8B87-43A3-B47F-EB9FFA5DCA68}" srcOrd="3" destOrd="0" parTransId="{96C3939B-5946-4697-8055-24BEEA7DC55F}" sibTransId="{0109B7F9-37CC-4468-878E-6FEB6269206B}"/>
    <dgm:cxn modelId="{4CB9BA5F-76DF-4F01-8834-EBDD1F86DC86}" type="presOf" srcId="{01E54E18-BBF3-407A-88DA-63CD8297A64C}" destId="{965856AC-4895-4606-83B2-FFD660326604}" srcOrd="0" destOrd="0" presId="urn:microsoft.com/office/officeart/2005/8/layout/orgChart1"/>
    <dgm:cxn modelId="{CC451DF2-6172-4606-A900-09477EA4BC95}" type="presOf" srcId="{C8232C00-6E8D-42E0-B9AE-A00BE77709BA}" destId="{A1867051-6B62-46F4-ADEB-E87BEF8BD16B}" srcOrd="0" destOrd="0" presId="urn:microsoft.com/office/officeart/2005/8/layout/orgChart1"/>
    <dgm:cxn modelId="{C4C2D0D8-FAC6-4D32-8CDF-FAC443E772B4}" type="presOf" srcId="{305E5520-BDEC-4F13-9743-B5007AA721F4}" destId="{743D7173-7581-4E02-B74C-56F6256DAC42}" srcOrd="1" destOrd="0" presId="urn:microsoft.com/office/officeart/2005/8/layout/orgChart1"/>
    <dgm:cxn modelId="{25D216C2-8F35-4616-A958-010673E453A3}" srcId="{E1B60A4B-A199-48CD-9751-16EEECAC941E}" destId="{697ADEF0-81E8-4185-9FDB-6CCCC8EB479C}" srcOrd="1" destOrd="0" parTransId="{AD42421F-41D5-49D2-89D5-55D94A70CE99}" sibTransId="{2278BE1D-002B-4358-BB4A-14F16E9E8FB5}"/>
    <dgm:cxn modelId="{C5E9B5DC-61C5-439D-BBF7-DF869EFCB96A}" type="presOf" srcId="{0601DED8-3A24-4EA8-B9F6-FA3CB4F8388B}" destId="{B24B306F-F316-4E75-8E63-BCAE8B48D505}" srcOrd="1" destOrd="0" presId="urn:microsoft.com/office/officeart/2005/8/layout/orgChart1"/>
    <dgm:cxn modelId="{0B590617-E4F1-4621-BFDF-C7F971E3211E}" type="presOf" srcId="{6F93DFCC-A1AC-4484-87E7-3D36C587EF10}" destId="{C08F0360-20B0-4B9E-A32A-8FEBAC2D17AA}" srcOrd="0" destOrd="0" presId="urn:microsoft.com/office/officeart/2005/8/layout/orgChart1"/>
    <dgm:cxn modelId="{363504DA-0F3E-4E06-B0D0-DD4978D2CACC}" type="presOf" srcId="{33A8115C-E09A-458D-BF0E-87CC46ACCE79}" destId="{B0648F59-4270-4463-9C4F-B19E95794CBB}" srcOrd="0" destOrd="0" presId="urn:microsoft.com/office/officeart/2005/8/layout/orgChart1"/>
    <dgm:cxn modelId="{63114EF0-350F-431F-B2BA-CD1E2CC53E97}" srcId="{A100002E-3F55-4F08-882E-68BA3224B5C7}" destId="{0038ECC9-3407-4A07-8075-7E0882420478}" srcOrd="0" destOrd="0" parTransId="{471D38D0-A9DB-4799-86C2-381C37C59A05}" sibTransId="{E048198E-E2F5-4857-BA53-A004EF09C9DB}"/>
    <dgm:cxn modelId="{E15AFB45-17D9-4FF9-BBA2-733CE8DFC270}" type="presOf" srcId="{811B97A6-4744-4A05-A3BD-70B8EA53669A}" destId="{E394E7BA-FFC4-49AB-B743-51E2FF58E1AA}" srcOrd="1" destOrd="0" presId="urn:microsoft.com/office/officeart/2005/8/layout/orgChart1"/>
    <dgm:cxn modelId="{A2C24363-0770-42EB-A591-CBA6B8EC4373}" type="presOf" srcId="{A100002E-3F55-4F08-882E-68BA3224B5C7}" destId="{9693EE62-1E08-4C80-8538-3A6D145228D5}" srcOrd="1" destOrd="0" presId="urn:microsoft.com/office/officeart/2005/8/layout/orgChart1"/>
    <dgm:cxn modelId="{4995A5A7-33C0-40BA-859E-BB6AB58F1BCA}" type="presOf" srcId="{070A053B-0E7B-479F-86A7-C6838EAB2ECF}" destId="{DC6AE73D-8178-40E3-8A3F-78CA5B92524E}" srcOrd="0" destOrd="0" presId="urn:microsoft.com/office/officeart/2005/8/layout/orgChart1"/>
    <dgm:cxn modelId="{E76D2DC7-BD2E-4C74-8965-520D6ADC62E2}" type="presOf" srcId="{327896F5-B51C-46EB-9732-97A0BA9C700F}" destId="{CFDB9117-10DF-46D2-A130-385E463DDDE0}" srcOrd="0" destOrd="0" presId="urn:microsoft.com/office/officeart/2005/8/layout/orgChart1"/>
    <dgm:cxn modelId="{74DC4DA8-4E92-479B-AE7F-4B0EB956B10A}" type="presOf" srcId="{B020F6F3-89B0-4E92-A272-DF2D5FDAB0F2}" destId="{1750AFFF-07C0-493D-B3C4-DE687C2AC2FB}" srcOrd="1" destOrd="0" presId="urn:microsoft.com/office/officeart/2005/8/layout/orgChart1"/>
    <dgm:cxn modelId="{B6299A33-0C29-453A-A2D3-3D4E96B2D6B8}" type="presOf" srcId="{6FB48724-3B80-404A-A1DC-AD2403F47B7B}" destId="{01E2E721-D108-4C6E-9B58-E27406F09751}" srcOrd="0" destOrd="0" presId="urn:microsoft.com/office/officeart/2005/8/layout/orgChart1"/>
    <dgm:cxn modelId="{8C29F0D4-1911-4D74-B881-07CFD457D6D7}" type="presOf" srcId="{F668CA12-601A-4130-85CE-C4C8C61DE69A}" destId="{D46AEB1C-FDAF-435C-8749-BEE3BC8F2C57}" srcOrd="1" destOrd="0" presId="urn:microsoft.com/office/officeart/2005/8/layout/orgChart1"/>
    <dgm:cxn modelId="{9DCD3647-A94A-4CD6-951C-64DD39FA2B3F}" srcId="{7581C8BF-A667-4512-B593-FA1ECF995665}" destId="{4EC67878-CF26-4C11-8058-50CDBCC8D1ED}" srcOrd="0" destOrd="0" parTransId="{D09D2116-5D1A-4C73-90C1-5E0BCF213DE8}" sibTransId="{B9E3A995-23C3-4E2B-8705-69F3FABADFCA}"/>
    <dgm:cxn modelId="{B1ADF95A-9A23-4D98-BC66-BA0BB9BC1DCF}" type="presOf" srcId="{C4F8FE6A-D027-4BC8-A0AA-8EEBFBCF1A32}" destId="{53B85BFF-A8F7-450C-AB87-CE1E365FB93E}" srcOrd="0" destOrd="0" presId="urn:microsoft.com/office/officeart/2005/8/layout/orgChart1"/>
    <dgm:cxn modelId="{EE7F5B17-B10C-4286-B316-AFCDA20C580A}" type="presOf" srcId="{A04AE84B-EB70-4148-92CD-ED77D06BE41C}" destId="{8D1D9CBE-F3D5-457B-8E4B-AD07283318C4}" srcOrd="1" destOrd="0" presId="urn:microsoft.com/office/officeart/2005/8/layout/orgChart1"/>
    <dgm:cxn modelId="{B4A696EB-5230-44D3-9344-7B066CC890AB}" type="presOf" srcId="{D082AA3C-4985-4AD0-BA1F-3519CFF73092}" destId="{1F732C6E-843E-415A-A887-A425799C81A2}" srcOrd="0" destOrd="0" presId="urn:microsoft.com/office/officeart/2005/8/layout/orgChart1"/>
    <dgm:cxn modelId="{DA2B334A-BABF-4314-AA4B-CB9DD0996E63}" type="presOf" srcId="{C029C217-BDEC-4490-8FCC-75242A6DF437}" destId="{DE82765A-8126-4A14-93BC-04B371646507}" srcOrd="0" destOrd="0" presId="urn:microsoft.com/office/officeart/2005/8/layout/orgChart1"/>
    <dgm:cxn modelId="{5A5F7C06-B715-4C84-9691-77457A755C71}" type="presOf" srcId="{BD2548DA-58A3-4C2C-9AF5-105D3A5097C2}" destId="{702006F0-34A1-4866-A1A0-3B98F0FE9203}" srcOrd="1" destOrd="0" presId="urn:microsoft.com/office/officeart/2005/8/layout/orgChart1"/>
    <dgm:cxn modelId="{A9A1A0C4-5210-4F10-84B4-0DE3B2F660CF}" type="presOf" srcId="{305E5520-BDEC-4F13-9743-B5007AA721F4}" destId="{18C42306-887F-4360-9AD3-77E6B9E7AB64}" srcOrd="0" destOrd="0" presId="urn:microsoft.com/office/officeart/2005/8/layout/orgChart1"/>
    <dgm:cxn modelId="{1EA948E8-F805-44CA-9C29-2BA0837A8EBA}" type="presOf" srcId="{6745EBAE-9929-4AC3-9A47-172FD4DF09B6}" destId="{7EF7F26C-FB81-4882-85F8-26BCC689EB53}" srcOrd="1" destOrd="0" presId="urn:microsoft.com/office/officeart/2005/8/layout/orgChart1"/>
    <dgm:cxn modelId="{F4342123-EC74-473F-B4BB-280EEC60409C}" type="presOf" srcId="{7B99022B-1691-43C0-A84B-9CC41EA6B7DE}" destId="{B30DAC9F-F930-4BC6-9071-A336D48DB223}" srcOrd="1" destOrd="0" presId="urn:microsoft.com/office/officeart/2005/8/layout/orgChart1"/>
    <dgm:cxn modelId="{51055A1D-DA20-45B1-8F78-E615D00611AE}" type="presOf" srcId="{0647984E-F51C-4D7B-BCD5-4453C23C089C}" destId="{FD9ED7BB-7966-46AE-A76A-1BD69391294A}" srcOrd="1" destOrd="0" presId="urn:microsoft.com/office/officeart/2005/8/layout/orgChart1"/>
    <dgm:cxn modelId="{AA161894-ACC4-4242-8FC5-6308DFE7BD58}" type="presOf" srcId="{55A66E21-0559-4051-AC7A-E027E24E4E64}" destId="{5D01604C-9AF5-436B-8BAE-A2D66DECEDF5}" srcOrd="0" destOrd="0" presId="urn:microsoft.com/office/officeart/2005/8/layout/orgChart1"/>
    <dgm:cxn modelId="{3C3B286F-253C-4FF0-801A-3A67F3456BDE}" srcId="{64B1649A-1C81-484C-8BE2-23E68A343D2B}" destId="{305E5520-BDEC-4F13-9743-B5007AA721F4}" srcOrd="1" destOrd="0" parTransId="{F11CE993-E3AF-41F1-A3EF-BA907C344CBA}" sibTransId="{978CC057-C7E0-4CF8-B7F9-7CFC96A09EB9}"/>
    <dgm:cxn modelId="{945A41C9-C8B3-4CCB-BAF2-FF4D9C936FC8}" type="presOf" srcId="{7089098C-0B68-4708-8140-EA3B07C07823}" destId="{35AB2729-8E5E-4C64-8438-EC4BCED80E68}" srcOrd="0" destOrd="0" presId="urn:microsoft.com/office/officeart/2005/8/layout/orgChart1"/>
    <dgm:cxn modelId="{C16A1EFC-AF21-4578-89D8-68F81493DEC2}" type="presOf" srcId="{8FB03B9B-674D-4D32-BC95-F0970B01025E}" destId="{9AB4B53C-C132-427C-91F9-C284AAD1474B}" srcOrd="0" destOrd="0" presId="urn:microsoft.com/office/officeart/2005/8/layout/orgChart1"/>
    <dgm:cxn modelId="{DEE7869E-9C69-457F-B362-2A7ADBEE31D4}" type="presOf" srcId="{574B82EA-71D1-4CC3-A359-265752B0D714}" destId="{4212FF22-7BB1-433A-8917-0075CD585F28}" srcOrd="0" destOrd="0" presId="urn:microsoft.com/office/officeart/2005/8/layout/orgChart1"/>
    <dgm:cxn modelId="{7CAE2B06-71E8-453A-AF8D-4FD8D2DDEF07}" type="presOf" srcId="{A100002E-3F55-4F08-882E-68BA3224B5C7}" destId="{F9B5265F-FAC8-42C7-9BF4-34F3718F3F58}" srcOrd="0" destOrd="0" presId="urn:microsoft.com/office/officeart/2005/8/layout/orgChart1"/>
    <dgm:cxn modelId="{21382FD2-642C-4BEB-ACAC-F6C5A9399A93}" type="presOf" srcId="{5BBFA23C-37BC-432A-9218-ADA2032348E9}" destId="{27DEE18D-3F10-4598-B432-0FEB30EDD90D}" srcOrd="1" destOrd="0" presId="urn:microsoft.com/office/officeart/2005/8/layout/orgChart1"/>
    <dgm:cxn modelId="{3A0C6512-9CBD-4968-9558-5D0E172D028B}" type="presOf" srcId="{2BEFAF74-FBAF-4CC2-A461-0882002BC764}" destId="{5C74B418-7E93-48D0-9CDE-296112886C35}" srcOrd="1" destOrd="0" presId="urn:microsoft.com/office/officeart/2005/8/layout/orgChart1"/>
    <dgm:cxn modelId="{D1BBE5F4-A04D-4D1C-8352-DFFC9459B9C7}" type="presOf" srcId="{6E15E32B-7FE8-46C8-8A51-5C728357E031}" destId="{365832C9-ACD8-4E34-A2E0-FB88B7293104}" srcOrd="0" destOrd="0" presId="urn:microsoft.com/office/officeart/2005/8/layout/orgChart1"/>
    <dgm:cxn modelId="{B9ECEFE4-0DD2-4842-A16A-617D3E5B8F52}" type="presOf" srcId="{E14046FF-C64B-40B2-B188-9856CC8D499D}" destId="{C557A4F3-16D4-4A50-89DA-81F7B23DE517}" srcOrd="1" destOrd="0" presId="urn:microsoft.com/office/officeart/2005/8/layout/orgChart1"/>
    <dgm:cxn modelId="{8C3BDE5E-C975-4D50-B6FA-7EAD99132A3B}" type="presOf" srcId="{ECA98CC9-63B5-4A89-9881-DC750B9C6681}" destId="{01A5F676-365D-424B-9399-94519ED86EC4}" srcOrd="0" destOrd="0" presId="urn:microsoft.com/office/officeart/2005/8/layout/orgChart1"/>
    <dgm:cxn modelId="{EB75F530-89E9-4BF8-8963-937B36A3B66B}" type="presOf" srcId="{38B2BBB6-90D5-431A-BC10-E428DFD1052E}" destId="{4CB102D6-D454-4241-A9CD-0C124065BAEE}" srcOrd="0" destOrd="0" presId="urn:microsoft.com/office/officeart/2005/8/layout/orgChart1"/>
    <dgm:cxn modelId="{C999D625-3ADF-455D-91CB-78A285BC7C8A}" type="presOf" srcId="{3DB707BD-35E6-4FAA-B582-10DAD38B165B}" destId="{87CB96D2-2C3D-474C-97EA-F65FD1569B65}" srcOrd="0" destOrd="0" presId="urn:microsoft.com/office/officeart/2005/8/layout/orgChart1"/>
    <dgm:cxn modelId="{2723FA3B-FD57-441D-AA5D-6A5C1E9EE7BC}" srcId="{9C082546-17C0-417A-AFAB-686E6D7E019C}" destId="{070A053B-0E7B-479F-86A7-C6838EAB2ECF}" srcOrd="2" destOrd="0" parTransId="{F3E74232-33C4-452C-B642-238FAE3502F5}" sibTransId="{A1D12BF5-17E1-4C3E-A3AD-65E15966D2E4}"/>
    <dgm:cxn modelId="{AB6EB4CE-FC91-4DBD-BF57-D9177FA28DFF}" type="presOf" srcId="{33A8115C-E09A-458D-BF0E-87CC46ACCE79}" destId="{A9EB7038-5695-45B0-881E-D77CB87A39FC}" srcOrd="1" destOrd="0" presId="urn:microsoft.com/office/officeart/2005/8/layout/orgChart1"/>
    <dgm:cxn modelId="{3C33F071-BB91-4CA1-B62E-DD7087E4841C}" type="presOf" srcId="{2BEFAF74-FBAF-4CC2-A461-0882002BC764}" destId="{54B0C10D-89D9-4EFF-BDB6-3CA915010637}" srcOrd="0" destOrd="0" presId="urn:microsoft.com/office/officeart/2005/8/layout/orgChart1"/>
    <dgm:cxn modelId="{00568F10-DB30-4742-9F52-5911171635D0}" type="presOf" srcId="{64B1649A-1C81-484C-8BE2-23E68A343D2B}" destId="{4314ABF5-C9B0-4159-88A3-6698A979FD67}" srcOrd="0" destOrd="0" presId="urn:microsoft.com/office/officeart/2005/8/layout/orgChart1"/>
    <dgm:cxn modelId="{F022DFD4-E271-4079-9197-59D7CB012CCD}" srcId="{64B1649A-1C81-484C-8BE2-23E68A343D2B}" destId="{ECA98CC9-63B5-4A89-9881-DC750B9C6681}" srcOrd="2" destOrd="0" parTransId="{6E90FE12-8403-41C8-823D-1B20A82239B0}" sibTransId="{BEA09C13-1A55-4A09-80B0-3196991B0728}"/>
    <dgm:cxn modelId="{74B899E2-DFF6-471A-8312-A1C7E4FD6254}" type="presOf" srcId="{3027AE87-F296-4622-A468-F45B18B24504}" destId="{26B32C32-15E6-426D-A7F8-90B8327DA979}" srcOrd="0" destOrd="0" presId="urn:microsoft.com/office/officeart/2005/8/layout/orgChart1"/>
    <dgm:cxn modelId="{E850132E-828C-4F02-AE1D-802E4C1E8E32}" type="presOf" srcId="{A2AA1CCC-BE23-491C-ACDC-F37F015978FC}" destId="{86B0D1B0-2DD9-4556-B47E-630EA7B0C7C9}" srcOrd="0" destOrd="0" presId="urn:microsoft.com/office/officeart/2005/8/layout/orgChart1"/>
    <dgm:cxn modelId="{926F78C0-93B2-4893-AFC9-064A6796F54D}" type="presOf" srcId="{5BBFA23C-37BC-432A-9218-ADA2032348E9}" destId="{F5E96F9F-A477-421D-8FAF-81434887A6AA}" srcOrd="0" destOrd="0" presId="urn:microsoft.com/office/officeart/2005/8/layout/orgChart1"/>
    <dgm:cxn modelId="{3E3CDFB8-5E42-4DF1-ABBD-AAE94A4A2E72}" type="presOf" srcId="{53E4966A-BDB2-49DC-8986-42BCB9CE4B9B}" destId="{A157ADDF-569A-4137-A8A0-0E0E9E1D0C18}" srcOrd="0" destOrd="0" presId="urn:microsoft.com/office/officeart/2005/8/layout/orgChart1"/>
    <dgm:cxn modelId="{D9EFA537-C103-4143-861C-BDA32CDCF946}" type="presOf" srcId="{9C915B95-00A3-458C-89F5-06ABB77492EA}" destId="{FB31EF99-B0D0-4C66-8DE2-DF3FDDF70D58}" srcOrd="0" destOrd="0" presId="urn:microsoft.com/office/officeart/2005/8/layout/orgChart1"/>
    <dgm:cxn modelId="{43250009-4989-4AEA-A277-76B8E8CE9C67}" type="presOf" srcId="{B24DAD23-5CDF-4E7C-A9E5-77FA0E2632A6}" destId="{99542106-F000-4EDD-A6D2-7E2E4CB0B7B6}" srcOrd="0" destOrd="0" presId="urn:microsoft.com/office/officeart/2005/8/layout/orgChart1"/>
    <dgm:cxn modelId="{5269162B-62BA-4CBB-8627-3E00CC1CCBAF}" srcId="{2BEFAF74-FBAF-4CC2-A461-0882002BC764}" destId="{BD2548DA-58A3-4C2C-9AF5-105D3A5097C2}" srcOrd="2" destOrd="0" parTransId="{6496C652-14C5-45F8-8FB3-5A3FDEE1AB66}" sibTransId="{4733AF54-E0FF-4871-9FB5-3AF368A4DC06}"/>
    <dgm:cxn modelId="{5847FC78-F4C0-4384-83B3-0C107B569809}" type="presOf" srcId="{D6FB4E21-CB67-4351-A50B-CBB48CC33FF2}" destId="{6ABB9764-5DC8-470A-BD46-3841055831F6}" srcOrd="0" destOrd="0" presId="urn:microsoft.com/office/officeart/2005/8/layout/orgChart1"/>
    <dgm:cxn modelId="{A8461310-3FAB-460C-A6B8-924689E4BAB1}" type="presOf" srcId="{53570BDB-D8C5-44FD-AA23-80B27A8CD896}" destId="{D2ABAB1B-1747-4EA7-BE41-01C871D3E2C6}" srcOrd="1" destOrd="0" presId="urn:microsoft.com/office/officeart/2005/8/layout/orgChart1"/>
    <dgm:cxn modelId="{567B3881-F762-4F48-A703-AAAC0376406B}" type="presOf" srcId="{97CA6E3D-4D91-4F49-91A9-71E442D31C07}" destId="{EBBE85E9-86A7-4CEC-B597-823B08BCBF4C}" srcOrd="1" destOrd="0" presId="urn:microsoft.com/office/officeart/2005/8/layout/orgChart1"/>
    <dgm:cxn modelId="{1AC3C604-BA42-4B4D-80AC-F8055ECFE7F6}" type="presOf" srcId="{522D7BCB-9A8C-429F-B728-0A037D6D6ACC}" destId="{213835AC-CDBA-45CC-A710-0FCA70437366}" srcOrd="1" destOrd="0" presId="urn:microsoft.com/office/officeart/2005/8/layout/orgChart1"/>
    <dgm:cxn modelId="{98479176-5570-44DC-9EC4-82F1A3CD309F}" type="presOf" srcId="{7C621EC1-23F8-47CF-BCB3-44EA7949DEA4}" destId="{1DDA9CDB-9D94-43B7-AC4D-45588B4BD58B}" srcOrd="0" destOrd="0" presId="urn:microsoft.com/office/officeart/2005/8/layout/orgChart1"/>
    <dgm:cxn modelId="{D0B94C3B-FC52-4C6E-B655-5E1EBD8EF0AE}" type="presOf" srcId="{5CC104C6-3E5B-4A8D-918A-731F58FBF467}" destId="{673D1248-86C4-488C-9717-32E112C81714}" srcOrd="0" destOrd="0" presId="urn:microsoft.com/office/officeart/2005/8/layout/orgChart1"/>
    <dgm:cxn modelId="{E6E0E82F-D242-4D71-A4F1-DC16832DFD17}" type="presOf" srcId="{172BA9E3-57F6-4459-81B8-1EF9BBE3F415}" destId="{76E666B6-4E19-43D8-9A8A-20E2BDCCB8D3}" srcOrd="0" destOrd="0" presId="urn:microsoft.com/office/officeart/2005/8/layout/orgChart1"/>
    <dgm:cxn modelId="{C7C0DFDB-3D34-44D7-A7BB-0BD61DDCD530}" type="presOf" srcId="{0038ECC9-3407-4A07-8075-7E0882420478}" destId="{3127398A-82AA-441F-AD48-6C95D37BF804}" srcOrd="1" destOrd="0" presId="urn:microsoft.com/office/officeart/2005/8/layout/orgChart1"/>
    <dgm:cxn modelId="{920036CA-45B4-4610-9DBD-15265C1AA51B}" type="presOf" srcId="{01E54E18-BBF3-407A-88DA-63CD8297A64C}" destId="{A65E52F1-CFF8-4C6A-A80A-A4A9237BB8DC}" srcOrd="1" destOrd="0" presId="urn:microsoft.com/office/officeart/2005/8/layout/orgChart1"/>
    <dgm:cxn modelId="{2249C87B-3110-4E5E-A2CC-BCA69D81D0BC}" type="presOf" srcId="{9B674ABB-F739-4BBC-8B5D-E4E5A829ED10}" destId="{8C939929-91AC-4286-B080-D8160843E75E}" srcOrd="1" destOrd="0" presId="urn:microsoft.com/office/officeart/2005/8/layout/orgChart1"/>
    <dgm:cxn modelId="{2EDBDD65-CC47-40B1-8284-E3EBDDE43872}" type="presOf" srcId="{4C80A1ED-6C09-40E7-B032-0FFCF8D69E84}" destId="{6E265322-53DA-42C8-B8B3-3280EE6FEE2E}" srcOrd="0" destOrd="0" presId="urn:microsoft.com/office/officeart/2005/8/layout/orgChart1"/>
    <dgm:cxn modelId="{39778D31-8E45-49E5-BD58-2F992EE9D2A9}" type="presOf" srcId="{532CBCBC-4183-4F68-89C8-45B4D884882D}" destId="{62E0AFAE-78A2-40C7-AE04-3236E91E05C7}" srcOrd="1" destOrd="0" presId="urn:microsoft.com/office/officeart/2005/8/layout/orgChart1"/>
    <dgm:cxn modelId="{CA4E72AE-CFE7-4453-B55D-CE75A2EC634F}" srcId="{5CC104C6-3E5B-4A8D-918A-731F58FBF467}" destId="{7581C8BF-A667-4512-B593-FA1ECF995665}" srcOrd="1" destOrd="0" parTransId="{A5E209F1-C61B-4D18-B0CC-BC7D58F368BE}" sibTransId="{94DB9B7A-6F21-40BC-B888-4C35AEC51877}"/>
    <dgm:cxn modelId="{25997537-6865-4F42-863C-67D916037584}" srcId="{4C80A1ED-6C09-40E7-B032-0FFCF8D69E84}" destId="{2BEFAF74-FBAF-4CC2-A461-0882002BC764}" srcOrd="0" destOrd="0" parTransId="{7089098C-0B68-4708-8140-EA3B07C07823}" sibTransId="{07C20E14-FD27-488E-A062-1B9BA5D06806}"/>
    <dgm:cxn modelId="{1AFE2CF1-0E32-49D1-AF15-605BBF102A13}" srcId="{A100002E-3F55-4F08-882E-68BA3224B5C7}" destId="{6745EBAE-9929-4AC3-9A47-172FD4DF09B6}" srcOrd="1" destOrd="0" parTransId="{C47169D5-3708-4F2A-81BE-87E3F1D9851A}" sibTransId="{E005D38F-2510-4E83-9737-B21988489E87}"/>
    <dgm:cxn modelId="{B4D911CC-6016-408A-AC4D-417114485429}" srcId="{9C082546-17C0-417A-AFAB-686E6D7E019C}" destId="{B4AB61B3-7D26-4C7E-8794-BCAE322D9E12}" srcOrd="1" destOrd="0" parTransId="{B731CDDC-CF49-4E63-9205-7FC13098C738}" sibTransId="{8780EBE8-CE6F-448A-97C2-E72B3CB7AF66}"/>
    <dgm:cxn modelId="{982B00ED-144E-4D5F-B544-E73E8847ED80}" srcId="{85EC4545-5202-4216-B3DF-F747AAF9CEB5}" destId="{53570BDB-D8C5-44FD-AA23-80B27A8CD896}" srcOrd="0" destOrd="0" parTransId="{FF97BBC1-6532-492D-B12E-E3718164FA5D}" sibTransId="{8ACECC1A-3E96-4BEF-BD19-D534533E39EB}"/>
    <dgm:cxn modelId="{521CB981-1D80-4393-8BBE-7B1F30F42C4E}" type="presOf" srcId="{6FB44341-9FFB-48DD-903B-7E7548A01877}" destId="{A5F01EB6-D791-410E-B784-0E691C60F429}" srcOrd="0" destOrd="0" presId="urn:microsoft.com/office/officeart/2005/8/layout/orgChart1"/>
    <dgm:cxn modelId="{4B06D41B-FEB2-4341-A2FA-136BEB729B19}" type="presOf" srcId="{DD63465E-A822-4581-96EF-8219D9CC5D25}" destId="{A58014E2-20D1-45E3-BD94-888A7930FE98}" srcOrd="1" destOrd="0" presId="urn:microsoft.com/office/officeart/2005/8/layout/orgChart1"/>
    <dgm:cxn modelId="{BC7A9ACD-91D3-4FEB-82E1-A4E1BBF71BAE}" type="presOf" srcId="{0038ECC9-3407-4A07-8075-7E0882420478}" destId="{E4C6B772-FDC4-459A-BCBE-E530A1D931B3}" srcOrd="0" destOrd="0" presId="urn:microsoft.com/office/officeart/2005/8/layout/orgChart1"/>
    <dgm:cxn modelId="{E4CCD0BD-2AB4-40C8-BB4B-3F840DA27253}" type="presOf" srcId="{CD834D0E-738C-4E32-8A32-7803C6875FF9}" destId="{CBDF8058-7FF0-4742-868E-3F7F7176E4B8}" srcOrd="0" destOrd="0" presId="urn:microsoft.com/office/officeart/2005/8/layout/orgChart1"/>
    <dgm:cxn modelId="{36BB67D4-666A-4C94-A52C-F39B5F4547DB}" srcId="{A100002E-3F55-4F08-882E-68BA3224B5C7}" destId="{532CBCBC-4183-4F68-89C8-45B4D884882D}" srcOrd="4" destOrd="0" parTransId="{6109BE72-EF6A-409D-B8FF-EC5243A192B6}" sibTransId="{8140B864-512C-4D75-A7EC-1277E4B0EC60}"/>
    <dgm:cxn modelId="{72224EF6-A0AC-4965-A18B-AD66C9D24A2C}" srcId="{B020F6F3-89B0-4E92-A272-DF2D5FDAB0F2}" destId="{5CDF382E-8C8E-4E6B-A268-784E6191B560}" srcOrd="0" destOrd="0" parTransId="{B8B4FA45-FF11-45D2-9D71-1C0664987E34}" sibTransId="{5B58E81D-70B0-48AE-9888-3AC99CCE5073}"/>
    <dgm:cxn modelId="{A9C26F7A-7D55-470F-982A-3EA6ED3360CD}" type="presOf" srcId="{DD63465E-A822-4581-96EF-8219D9CC5D25}" destId="{4A8FA844-FD19-4F7B-8640-2D2E57432545}" srcOrd="0" destOrd="0" presId="urn:microsoft.com/office/officeart/2005/8/layout/orgChart1"/>
    <dgm:cxn modelId="{2B73D776-F473-47B3-A427-287C8BF4FAB6}" srcId="{53570BDB-D8C5-44FD-AA23-80B27A8CD896}" destId="{64B1649A-1C81-484C-8BE2-23E68A343D2B}" srcOrd="0" destOrd="0" parTransId="{8A85B977-1A00-482D-8513-5AD64E6880F7}" sibTransId="{8DD05B3B-A2C3-469C-8028-DA39AB565ABC}"/>
    <dgm:cxn modelId="{3ADAC112-F9BA-4724-A33E-7790B1FDE22C}" srcId="{F668CA12-601A-4130-85CE-C4C8C61DE69A}" destId="{327896F5-B51C-46EB-9732-97A0BA9C700F}" srcOrd="0" destOrd="0" parTransId="{C733A0B1-1702-4433-8191-16869FD05373}" sibTransId="{75BEEFA1-A552-47B1-9B69-EADE2DAE1DC2}"/>
    <dgm:cxn modelId="{4DF309EF-DDD4-4BB0-9C80-DB2A54FDDA90}" srcId="{A100002E-3F55-4F08-882E-68BA3224B5C7}" destId="{4ADE9611-DCCD-4D11-A223-56CE602D078B}" srcOrd="3" destOrd="0" parTransId="{A2AA1CCC-BE23-491C-ACDC-F37F015978FC}" sibTransId="{84291347-D6ED-4151-A6B5-6B40D1B75ACF}"/>
    <dgm:cxn modelId="{C5B1A277-4AA1-4EC0-B82A-EB1BA0B99A02}" type="presOf" srcId="{EE1FDF32-A9AD-4BB9-9B75-9C26A3060D4A}" destId="{8B8F3530-4151-407F-BE59-B8B777064434}" srcOrd="0" destOrd="0" presId="urn:microsoft.com/office/officeart/2005/8/layout/orgChart1"/>
    <dgm:cxn modelId="{FA90C387-4AF5-43CC-965A-45B31FA3DB1B}" srcId="{2BEFAF74-FBAF-4CC2-A461-0882002BC764}" destId="{07C04FDC-844F-42DC-BEE5-F73095917FEC}" srcOrd="1" destOrd="0" parTransId="{CD834D0E-738C-4E32-8A32-7803C6875FF9}" sibTransId="{8114A0A7-8DCC-41A9-9F0B-7893343CE7E5}"/>
    <dgm:cxn modelId="{C71DF638-C378-42DE-A9D3-EBC3683F0807}" type="presOf" srcId="{B1B0669F-EEE8-40EB-883B-B3CA44F6E6A5}" destId="{8E739C9A-9085-457F-91DF-EE1F915BDE44}" srcOrd="1" destOrd="0" presId="urn:microsoft.com/office/officeart/2005/8/layout/orgChart1"/>
    <dgm:cxn modelId="{FC8CC8BD-4BE9-47AA-BD1E-D3D7A0946212}" type="presOf" srcId="{B4AB61B3-7D26-4C7E-8794-BCAE322D9E12}" destId="{FAE6E404-53C4-412D-A973-D46255DE77A2}" srcOrd="1" destOrd="0" presId="urn:microsoft.com/office/officeart/2005/8/layout/orgChart1"/>
    <dgm:cxn modelId="{913781C3-3384-4D7A-BA8D-9CDE027F974E}" type="presOf" srcId="{5CDF382E-8C8E-4E6B-A268-784E6191B560}" destId="{5F41BFBB-2CD4-4A55-B93B-37F2972FA37D}" srcOrd="0" destOrd="0" presId="urn:microsoft.com/office/officeart/2005/8/layout/orgChart1"/>
    <dgm:cxn modelId="{CDD1C48D-0429-4247-BC7F-E7D44F530C61}" type="presOf" srcId="{53570BDB-D8C5-44FD-AA23-80B27A8CD896}" destId="{BC71DB41-FA56-4B19-95BD-1362C268662E}" srcOrd="0" destOrd="0" presId="urn:microsoft.com/office/officeart/2005/8/layout/orgChart1"/>
    <dgm:cxn modelId="{169476B6-1635-4DB8-AE05-AB04C2B700DB}" type="presOf" srcId="{AFA34347-7BB0-4AE1-AFE1-6C01DA6E50DA}" destId="{6B678C01-E558-425D-94E8-863ED8F1AD64}" srcOrd="0" destOrd="0" presId="urn:microsoft.com/office/officeart/2005/8/layout/orgChart1"/>
    <dgm:cxn modelId="{AD0B5D6F-FF2F-458F-81EE-BCC790D5CF90}" srcId="{A100002E-3F55-4F08-882E-68BA3224B5C7}" destId="{33A8115C-E09A-458D-BF0E-87CC46ACCE79}" srcOrd="2" destOrd="0" parTransId="{C4F8FE6A-D027-4BC8-A0AA-8EEBFBCF1A32}" sibTransId="{1F83AEAD-C096-41F8-8268-08B95A056E90}"/>
    <dgm:cxn modelId="{E7A9AFC0-8D09-48F4-AC62-73AB079D45D5}" srcId="{6FB44341-9FFB-48DD-903B-7E7548A01877}" destId="{FC27CED8-2261-4090-B47E-0D1D0204A01F}" srcOrd="2" destOrd="0" parTransId="{172BA9E3-57F6-4459-81B8-1EF9BBE3F415}" sibTransId="{24DA9972-2733-48B1-8966-A8873A667423}"/>
    <dgm:cxn modelId="{85EBA861-A8EB-4473-9A37-FB90662587BD}" srcId="{7581C8BF-A667-4512-B593-FA1ECF995665}" destId="{9C62FE11-A87B-413A-9DD5-EE5F5AA2DB62}" srcOrd="2" destOrd="0" parTransId="{F0A328AD-2A06-4D8D-8F07-CD58D85D6CF1}" sibTransId="{36F6F780-D25B-4419-B36B-89B831CA221D}"/>
    <dgm:cxn modelId="{89346CC8-D4CD-4B20-B74F-74B8E0F41270}" type="presOf" srcId="{5A875FCC-97E2-4330-AC6B-B5D51BCD6831}" destId="{CF9215AC-BDFC-4A87-B7A0-D22C2292E421}" srcOrd="0" destOrd="0" presId="urn:microsoft.com/office/officeart/2005/8/layout/orgChart1"/>
    <dgm:cxn modelId="{29E94089-085F-4520-982F-7922F23DC7B1}" type="presOf" srcId="{FC27CED8-2261-4090-B47E-0D1D0204A01F}" destId="{AEF2D7B7-850A-48C1-9B98-CB13924A78AE}" srcOrd="1" destOrd="0" presId="urn:microsoft.com/office/officeart/2005/8/layout/orgChart1"/>
    <dgm:cxn modelId="{60C46FA4-B49B-4CEF-96A9-2B6E73383E67}" srcId="{5CC104C6-3E5B-4A8D-918A-731F58FBF467}" destId="{6FB44341-9FFB-48DD-903B-7E7548A01877}" srcOrd="0" destOrd="0" parTransId="{574B82EA-71D1-4CC3-A359-265752B0D714}" sibTransId="{9331D8B4-1D87-465F-823F-E2CC94B66E68}"/>
    <dgm:cxn modelId="{4CBE3FCC-C5FB-4BBA-98FA-0E6CF31063C3}" type="presOf" srcId="{4C80A1ED-6C09-40E7-B032-0FFCF8D69E84}" destId="{465CD070-7786-4616-9926-B6FE78D1A28E}" srcOrd="1" destOrd="0" presId="urn:microsoft.com/office/officeart/2005/8/layout/orgChart1"/>
    <dgm:cxn modelId="{D6AED6D7-6A93-4718-B4A3-09FCF4A54360}" type="presOf" srcId="{154A6416-4F4C-498C-8E39-B37BB2F31FD8}" destId="{722E9B1F-9AFF-4F8B-B841-1F323A5EF4CF}" srcOrd="0" destOrd="0" presId="urn:microsoft.com/office/officeart/2005/8/layout/orgChart1"/>
    <dgm:cxn modelId="{E2BF8719-BE7D-4D77-834A-69C12B5EAB26}" type="presOf" srcId="{07C04FDC-844F-42DC-BEE5-F73095917FEC}" destId="{A6662309-05F1-467E-9DE3-5EF8E64A2DD6}" srcOrd="1" destOrd="0" presId="urn:microsoft.com/office/officeart/2005/8/layout/orgChart1"/>
    <dgm:cxn modelId="{501B4FBB-0C01-4275-A8D3-C2B17CB9E6AE}" type="presOf" srcId="{4EC67878-CF26-4C11-8058-50CDBCC8D1ED}" destId="{5E9E5498-6F94-4151-9339-FABAAC93E054}" srcOrd="1" destOrd="0" presId="urn:microsoft.com/office/officeart/2005/8/layout/orgChart1"/>
    <dgm:cxn modelId="{283B7179-97C7-4250-8E39-F38967651AD1}" type="presOf" srcId="{B8B4FA45-FF11-45D2-9D71-1C0664987E34}" destId="{6B22AB15-8D10-4397-B7BE-CD2CF5E34939}" srcOrd="0" destOrd="0" presId="urn:microsoft.com/office/officeart/2005/8/layout/orgChart1"/>
    <dgm:cxn modelId="{B771C19B-3586-4282-8BE3-232F3B31EE4A}" srcId="{522D7BCB-9A8C-429F-B728-0A037D6D6ACC}" destId="{0647984E-F51C-4D7B-BCD5-4453C23C089C}" srcOrd="1" destOrd="0" parTransId="{B24DAD23-5CDF-4E7C-A9E5-77FA0E2632A6}" sibTransId="{B55BA9CB-2217-40C3-A43B-C1DFA9920951}"/>
    <dgm:cxn modelId="{514EFE35-F31F-4B63-952B-C88E2676C91E}" type="presOf" srcId="{44572A50-484A-4E4A-8EAA-C4F8D43E957A}" destId="{FD94D191-7579-483E-A3CB-72BDB8BC83FA}" srcOrd="0" destOrd="0" presId="urn:microsoft.com/office/officeart/2005/8/layout/orgChart1"/>
    <dgm:cxn modelId="{A7CDCC2C-DB57-4B3A-B3E0-34881084AD66}" type="presOf" srcId="{F668CA12-601A-4130-85CE-C4C8C61DE69A}" destId="{E827E5A1-79DA-4FF0-8350-AC28179D97AB}" srcOrd="0" destOrd="0" presId="urn:microsoft.com/office/officeart/2005/8/layout/orgChart1"/>
    <dgm:cxn modelId="{608BFCC0-AE3A-4F56-9ABE-EDA7B82F85C6}" type="presOf" srcId="{9C082546-17C0-417A-AFAB-686E6D7E019C}" destId="{25E36D1E-B66D-41BD-BCA9-3803DEE2C210}" srcOrd="1" destOrd="0" presId="urn:microsoft.com/office/officeart/2005/8/layout/orgChart1"/>
    <dgm:cxn modelId="{9EA30904-A087-432B-AA8C-45B8B73C8D48}" type="presOf" srcId="{B4AB61B3-7D26-4C7E-8794-BCAE322D9E12}" destId="{73D994EE-3C4E-40A0-837F-38928709D3D1}" srcOrd="0" destOrd="0" presId="urn:microsoft.com/office/officeart/2005/8/layout/orgChart1"/>
    <dgm:cxn modelId="{136DA832-03B3-421C-9230-17CA0E1D0AAC}" type="presOf" srcId="{5CDF382E-8C8E-4E6B-A268-784E6191B560}" destId="{896644A0-43ED-49A0-A7D8-D41FBA25F60A}" srcOrd="1" destOrd="0" presId="urn:microsoft.com/office/officeart/2005/8/layout/orgChart1"/>
    <dgm:cxn modelId="{77E5DB6B-97E7-4066-A452-7B6AF6610BEC}" type="presOf" srcId="{5CC104C6-3E5B-4A8D-918A-731F58FBF467}" destId="{32D49547-98E1-4496-8520-54C2194E37C7}" srcOrd="1" destOrd="0" presId="urn:microsoft.com/office/officeart/2005/8/layout/orgChart1"/>
    <dgm:cxn modelId="{DFDB792E-29F1-4CB8-9349-8F4D1AEFABE0}" srcId="{6FB44341-9FFB-48DD-903B-7E7548A01877}" destId="{9C83872B-069B-40F9-966B-5170457EE346}" srcOrd="3" destOrd="0" parTransId="{69B050CF-A945-48B1-B2E9-351AA7DECF6E}" sibTransId="{C58738A4-64E4-4138-83DD-E95DD8CCB032}"/>
    <dgm:cxn modelId="{FFC3E125-1428-4E60-8C4C-21815274591A}" type="presOf" srcId="{8A85B977-1A00-482D-8513-5AD64E6880F7}" destId="{2460F827-C383-4B54-AB7E-5AC32532EFC2}" srcOrd="0" destOrd="0" presId="urn:microsoft.com/office/officeart/2005/8/layout/orgChart1"/>
    <dgm:cxn modelId="{55DF0548-CAE3-48D7-902B-E7E9757D292A}" type="presOf" srcId="{F29EF6D0-4192-4A64-AFE4-4CB3F825BC6C}" destId="{E60F9A07-CEF8-43A1-9750-6F0A95A16FCE}" srcOrd="1" destOrd="0" presId="urn:microsoft.com/office/officeart/2005/8/layout/orgChart1"/>
    <dgm:cxn modelId="{073DE590-D7CC-49B7-9F35-B6D445C75CA8}" type="presOf" srcId="{6496C652-14C5-45F8-8FB3-5A3FDEE1AB66}" destId="{64912C6C-2960-4933-A056-E559B3108647}" srcOrd="0" destOrd="0" presId="urn:microsoft.com/office/officeart/2005/8/layout/orgChart1"/>
    <dgm:cxn modelId="{39194C64-B29A-4251-A3DA-8432C50D753D}" type="presOf" srcId="{3B776373-7008-4415-A35C-5759C084D0C3}" destId="{DA542BEA-F6FF-4DC6-955D-3CF71D1F2CF4}" srcOrd="0" destOrd="0" presId="urn:microsoft.com/office/officeart/2005/8/layout/orgChart1"/>
    <dgm:cxn modelId="{5C8373C9-8CC1-4F73-B36D-EC480D39AF09}" type="presOf" srcId="{070A053B-0E7B-479F-86A7-C6838EAB2ECF}" destId="{44C3ACFF-43F6-440C-9A55-4D698585C6EB}" srcOrd="1" destOrd="0" presId="urn:microsoft.com/office/officeart/2005/8/layout/orgChart1"/>
    <dgm:cxn modelId="{5E088E5A-98E7-4DF9-88F0-BFF97150C3E7}" srcId="{85EC4545-5202-4216-B3DF-F747AAF9CEB5}" destId="{5CC104C6-3E5B-4A8D-918A-731F58FBF467}" srcOrd="2" destOrd="0" parTransId="{D6FB4E21-CB67-4351-A50B-CBB48CC33FF2}" sibTransId="{B30D90D8-CAFD-48E0-BD0C-AF69ACE07818}"/>
    <dgm:cxn modelId="{06A3CECC-B9CD-4DD4-B1E3-10E8D7E5860B}" type="presOf" srcId="{9C62FE11-A87B-413A-9DD5-EE5F5AA2DB62}" destId="{C95041F5-4A3F-4F21-9834-E9E2C8A750FE}" srcOrd="1" destOrd="0" presId="urn:microsoft.com/office/officeart/2005/8/layout/orgChart1"/>
    <dgm:cxn modelId="{1171CBC1-902D-4E13-A5B8-331222DE71BB}" type="presParOf" srcId="{87CB96D2-2C3D-474C-97EA-F65FD1569B65}" destId="{E628E991-FA72-4282-BDA5-6BC3EB6F8ACC}" srcOrd="0" destOrd="0" presId="urn:microsoft.com/office/officeart/2005/8/layout/orgChart1"/>
    <dgm:cxn modelId="{D62D413F-7B80-47A4-ABF6-B2553545AC5A}" type="presParOf" srcId="{E628E991-FA72-4282-BDA5-6BC3EB6F8ACC}" destId="{C5C99930-4C5C-48C2-A1E6-6AFE1E2A311F}" srcOrd="0" destOrd="0" presId="urn:microsoft.com/office/officeart/2005/8/layout/orgChart1"/>
    <dgm:cxn modelId="{39BF111E-495A-47DA-BDD4-99953305277A}" type="presParOf" srcId="{C5C99930-4C5C-48C2-A1E6-6AFE1E2A311F}" destId="{ED4734B8-76AB-4B0C-A28D-8E241562AA49}" srcOrd="0" destOrd="0" presId="urn:microsoft.com/office/officeart/2005/8/layout/orgChart1"/>
    <dgm:cxn modelId="{C964B565-0B71-4D65-8CA0-671997ACB5A6}" type="presParOf" srcId="{C5C99930-4C5C-48C2-A1E6-6AFE1E2A311F}" destId="{86101173-259D-4097-ACD1-C681049F012A}" srcOrd="1" destOrd="0" presId="urn:microsoft.com/office/officeart/2005/8/layout/orgChart1"/>
    <dgm:cxn modelId="{74E8E022-9C54-45BA-AC37-9D08FD472454}" type="presParOf" srcId="{E628E991-FA72-4282-BDA5-6BC3EB6F8ACC}" destId="{A1A152E1-C9E5-461A-B517-68C9E0DE2456}" srcOrd="1" destOrd="0" presId="urn:microsoft.com/office/officeart/2005/8/layout/orgChart1"/>
    <dgm:cxn modelId="{6F554BBF-A819-4145-A675-7800DF35E6AB}" type="presParOf" srcId="{A1A152E1-C9E5-461A-B517-68C9E0DE2456}" destId="{E1A7AAB9-4729-4366-B9C7-AF0C44420926}" srcOrd="0" destOrd="0" presId="urn:microsoft.com/office/officeart/2005/8/layout/orgChart1"/>
    <dgm:cxn modelId="{73D95420-8820-4F5F-B91E-984B05ED25C5}" type="presParOf" srcId="{A1A152E1-C9E5-461A-B517-68C9E0DE2456}" destId="{A1F67F37-1DC4-44CA-B01F-08D3A84CC74C}" srcOrd="1" destOrd="0" presId="urn:microsoft.com/office/officeart/2005/8/layout/orgChart1"/>
    <dgm:cxn modelId="{D7391ED1-8227-4BAC-88CD-A4491042B5CA}" type="presParOf" srcId="{A1F67F37-1DC4-44CA-B01F-08D3A84CC74C}" destId="{CBAF790F-29DE-4024-9376-25554AD6CADD}" srcOrd="0" destOrd="0" presId="urn:microsoft.com/office/officeart/2005/8/layout/orgChart1"/>
    <dgm:cxn modelId="{1F074CAE-AC91-481D-8A76-F2ED85FEC099}" type="presParOf" srcId="{CBAF790F-29DE-4024-9376-25554AD6CADD}" destId="{BC71DB41-FA56-4B19-95BD-1362C268662E}" srcOrd="0" destOrd="0" presId="urn:microsoft.com/office/officeart/2005/8/layout/orgChart1"/>
    <dgm:cxn modelId="{6EDE946E-EFEB-44E9-B942-948FD3A56447}" type="presParOf" srcId="{CBAF790F-29DE-4024-9376-25554AD6CADD}" destId="{D2ABAB1B-1747-4EA7-BE41-01C871D3E2C6}" srcOrd="1" destOrd="0" presId="urn:microsoft.com/office/officeart/2005/8/layout/orgChart1"/>
    <dgm:cxn modelId="{31FB8775-3D32-4EBA-A639-E2F7224347E1}" type="presParOf" srcId="{A1F67F37-1DC4-44CA-B01F-08D3A84CC74C}" destId="{6E8AD56E-3BE9-40FB-AF4A-1A1C524C6C73}" srcOrd="1" destOrd="0" presId="urn:microsoft.com/office/officeart/2005/8/layout/orgChart1"/>
    <dgm:cxn modelId="{76A6A4B9-3CF8-49B1-9C3A-9690853F5BA4}" type="presParOf" srcId="{6E8AD56E-3BE9-40FB-AF4A-1A1C524C6C73}" destId="{2460F827-C383-4B54-AB7E-5AC32532EFC2}" srcOrd="0" destOrd="0" presId="urn:microsoft.com/office/officeart/2005/8/layout/orgChart1"/>
    <dgm:cxn modelId="{9842D414-B59D-4FC1-9097-B7746A7B1761}" type="presParOf" srcId="{6E8AD56E-3BE9-40FB-AF4A-1A1C524C6C73}" destId="{CF077441-4277-4ACD-B324-CC73B4DCD7AF}" srcOrd="1" destOrd="0" presId="urn:microsoft.com/office/officeart/2005/8/layout/orgChart1"/>
    <dgm:cxn modelId="{37952109-3F7F-484B-AE01-F5A0C92255B0}" type="presParOf" srcId="{CF077441-4277-4ACD-B324-CC73B4DCD7AF}" destId="{B31E45CF-629A-4625-A61F-75BDB2F43AB0}" srcOrd="0" destOrd="0" presId="urn:microsoft.com/office/officeart/2005/8/layout/orgChart1"/>
    <dgm:cxn modelId="{03248125-3A81-4495-81F8-E13F61845089}" type="presParOf" srcId="{B31E45CF-629A-4625-A61F-75BDB2F43AB0}" destId="{4314ABF5-C9B0-4159-88A3-6698A979FD67}" srcOrd="0" destOrd="0" presId="urn:microsoft.com/office/officeart/2005/8/layout/orgChart1"/>
    <dgm:cxn modelId="{8BD8D794-EF54-4DB0-8662-81D72FFE15D9}" type="presParOf" srcId="{B31E45CF-629A-4625-A61F-75BDB2F43AB0}" destId="{B6BFBBE0-A3E0-4694-A246-EEE2A28228B8}" srcOrd="1" destOrd="0" presId="urn:microsoft.com/office/officeart/2005/8/layout/orgChart1"/>
    <dgm:cxn modelId="{F307A6EA-4A23-4438-9DAC-AAE0F19F85B2}" type="presParOf" srcId="{CF077441-4277-4ACD-B324-CC73B4DCD7AF}" destId="{D71D4185-D388-4EFF-AADC-9CED79383156}" srcOrd="1" destOrd="0" presId="urn:microsoft.com/office/officeart/2005/8/layout/orgChart1"/>
    <dgm:cxn modelId="{E1C80CB3-FD13-494C-833A-AFC16D49D4C1}" type="presParOf" srcId="{D71D4185-D388-4EFF-AADC-9CED79383156}" destId="{5D01604C-9AF5-436B-8BAE-A2D66DECEDF5}" srcOrd="0" destOrd="0" presId="urn:microsoft.com/office/officeart/2005/8/layout/orgChart1"/>
    <dgm:cxn modelId="{695DE27D-982E-45B7-91B7-2E8C3526E807}" type="presParOf" srcId="{D71D4185-D388-4EFF-AADC-9CED79383156}" destId="{710006A3-AFA5-45F1-8478-25502BBD4A26}" srcOrd="1" destOrd="0" presId="urn:microsoft.com/office/officeart/2005/8/layout/orgChart1"/>
    <dgm:cxn modelId="{43FB7B1B-0DDC-4EA3-8887-0D85E69D4375}" type="presParOf" srcId="{710006A3-AFA5-45F1-8478-25502BBD4A26}" destId="{DA48437B-5E81-43D8-8636-FF622C284CA4}" srcOrd="0" destOrd="0" presId="urn:microsoft.com/office/officeart/2005/8/layout/orgChart1"/>
    <dgm:cxn modelId="{49FDC9E5-51AA-4983-909F-5FA21E24A8BF}" type="presParOf" srcId="{DA48437B-5E81-43D8-8636-FF622C284CA4}" destId="{ACF9814B-96E3-4394-A1A5-F33622D3FF44}" srcOrd="0" destOrd="0" presId="urn:microsoft.com/office/officeart/2005/8/layout/orgChart1"/>
    <dgm:cxn modelId="{B280F5CD-3A21-4D02-BA8B-09A07DD49A8B}" type="presParOf" srcId="{DA48437B-5E81-43D8-8636-FF622C284CA4}" destId="{8C939929-91AC-4286-B080-D8160843E75E}" srcOrd="1" destOrd="0" presId="urn:microsoft.com/office/officeart/2005/8/layout/orgChart1"/>
    <dgm:cxn modelId="{32C929BD-4EEA-4766-BDAE-748CEB5DA34D}" type="presParOf" srcId="{710006A3-AFA5-45F1-8478-25502BBD4A26}" destId="{71420C1F-27D9-496A-8A30-818C9E42FC98}" srcOrd="1" destOrd="0" presId="urn:microsoft.com/office/officeart/2005/8/layout/orgChart1"/>
    <dgm:cxn modelId="{C1D44468-B755-4BB3-A4CB-0D3D31367789}" type="presParOf" srcId="{710006A3-AFA5-45F1-8478-25502BBD4A26}" destId="{D0528ACA-702C-4D22-8F0A-85DA611E18AD}" srcOrd="2" destOrd="0" presId="urn:microsoft.com/office/officeart/2005/8/layout/orgChart1"/>
    <dgm:cxn modelId="{805063B8-4213-4238-84FB-17E7C0E2ACF8}" type="presParOf" srcId="{D71D4185-D388-4EFF-AADC-9CED79383156}" destId="{0A679FEA-526B-48A3-8113-AB3B806E521E}" srcOrd="2" destOrd="0" presId="urn:microsoft.com/office/officeart/2005/8/layout/orgChart1"/>
    <dgm:cxn modelId="{EE3F6BB0-4298-4BCB-AED8-2D2C3FF05D19}" type="presParOf" srcId="{D71D4185-D388-4EFF-AADC-9CED79383156}" destId="{1976D6C9-6474-4BC6-992A-CF71268077FA}" srcOrd="3" destOrd="0" presId="urn:microsoft.com/office/officeart/2005/8/layout/orgChart1"/>
    <dgm:cxn modelId="{C1DC5AF9-47F6-48A6-A502-002D955A1D8E}" type="presParOf" srcId="{1976D6C9-6474-4BC6-992A-CF71268077FA}" destId="{53CACB01-B9DD-4725-8A84-8CD06C145BF5}" srcOrd="0" destOrd="0" presId="urn:microsoft.com/office/officeart/2005/8/layout/orgChart1"/>
    <dgm:cxn modelId="{A98B448E-C858-48C9-BE57-01C836B920DB}" type="presParOf" srcId="{53CACB01-B9DD-4725-8A84-8CD06C145BF5}" destId="{18C42306-887F-4360-9AD3-77E6B9E7AB64}" srcOrd="0" destOrd="0" presId="urn:microsoft.com/office/officeart/2005/8/layout/orgChart1"/>
    <dgm:cxn modelId="{DCCBF744-0964-49C0-873D-181829FA922B}" type="presParOf" srcId="{53CACB01-B9DD-4725-8A84-8CD06C145BF5}" destId="{743D7173-7581-4E02-B74C-56F6256DAC42}" srcOrd="1" destOrd="0" presId="urn:microsoft.com/office/officeart/2005/8/layout/orgChart1"/>
    <dgm:cxn modelId="{F7D90323-8832-4B52-BE49-82869DCE8563}" type="presParOf" srcId="{1976D6C9-6474-4BC6-992A-CF71268077FA}" destId="{4F89229F-247A-4659-9837-10191AE13F73}" srcOrd="1" destOrd="0" presId="urn:microsoft.com/office/officeart/2005/8/layout/orgChart1"/>
    <dgm:cxn modelId="{9BA709C2-CBCC-4A08-A937-C79AC2E46943}" type="presParOf" srcId="{1976D6C9-6474-4BC6-992A-CF71268077FA}" destId="{D8119EE7-B07C-4A10-8614-91E01CF9060D}" srcOrd="2" destOrd="0" presId="urn:microsoft.com/office/officeart/2005/8/layout/orgChart1"/>
    <dgm:cxn modelId="{76AE6AA8-6FAD-462C-85FF-734258BFFA00}" type="presParOf" srcId="{D71D4185-D388-4EFF-AADC-9CED79383156}" destId="{353BDBEC-93E3-42F2-8687-6481CA6DA0CB}" srcOrd="4" destOrd="0" presId="urn:microsoft.com/office/officeart/2005/8/layout/orgChart1"/>
    <dgm:cxn modelId="{5E55B521-8FB7-4F53-8399-F6C03A73FD78}" type="presParOf" srcId="{D71D4185-D388-4EFF-AADC-9CED79383156}" destId="{A1A77F4F-315B-40A5-A93A-CD0C64188137}" srcOrd="5" destOrd="0" presId="urn:microsoft.com/office/officeart/2005/8/layout/orgChart1"/>
    <dgm:cxn modelId="{90404DBC-D7C7-41C8-B957-62271753FFCC}" type="presParOf" srcId="{A1A77F4F-315B-40A5-A93A-CD0C64188137}" destId="{116A0451-7262-488B-9F39-4CFAFC4E3915}" srcOrd="0" destOrd="0" presId="urn:microsoft.com/office/officeart/2005/8/layout/orgChart1"/>
    <dgm:cxn modelId="{79E27FC5-6863-4C02-B15D-0B2F73F583C6}" type="presParOf" srcId="{116A0451-7262-488B-9F39-4CFAFC4E3915}" destId="{01A5F676-365D-424B-9399-94519ED86EC4}" srcOrd="0" destOrd="0" presId="urn:microsoft.com/office/officeart/2005/8/layout/orgChart1"/>
    <dgm:cxn modelId="{11F4C601-6766-4729-94BD-E4D1B3B02A8E}" type="presParOf" srcId="{116A0451-7262-488B-9F39-4CFAFC4E3915}" destId="{EA1AF5CA-F9DB-4F53-85B2-7EED01BDBCE2}" srcOrd="1" destOrd="0" presId="urn:microsoft.com/office/officeart/2005/8/layout/orgChart1"/>
    <dgm:cxn modelId="{2CBCE5B0-2661-4665-A5E6-080BDA2076D2}" type="presParOf" srcId="{A1A77F4F-315B-40A5-A93A-CD0C64188137}" destId="{71235EEF-9216-4AF2-AA54-AE0412FE1BE6}" srcOrd="1" destOrd="0" presId="urn:microsoft.com/office/officeart/2005/8/layout/orgChart1"/>
    <dgm:cxn modelId="{6A0394CB-8C43-4BF2-B496-E2BEC8E85A38}" type="presParOf" srcId="{A1A77F4F-315B-40A5-A93A-CD0C64188137}" destId="{DC60FFED-BDC1-490E-AC82-D0AB128DEB0A}" srcOrd="2" destOrd="0" presId="urn:microsoft.com/office/officeart/2005/8/layout/orgChart1"/>
    <dgm:cxn modelId="{44DDE39F-2208-465B-9CD5-3B8A469660A8}" type="presParOf" srcId="{D71D4185-D388-4EFF-AADC-9CED79383156}" destId="{705AA57F-AA23-442A-B28C-8634A8C8DD90}" srcOrd="6" destOrd="0" presId="urn:microsoft.com/office/officeart/2005/8/layout/orgChart1"/>
    <dgm:cxn modelId="{E6093690-1356-4E72-AFD3-6FDF290E04F2}" type="presParOf" srcId="{D71D4185-D388-4EFF-AADC-9CED79383156}" destId="{BA7E61F2-A2A0-49BB-855F-AD8FC1155B3B}" srcOrd="7" destOrd="0" presId="urn:microsoft.com/office/officeart/2005/8/layout/orgChart1"/>
    <dgm:cxn modelId="{65452293-46E3-4426-AF97-C7DD75CCA47C}" type="presParOf" srcId="{BA7E61F2-A2A0-49BB-855F-AD8FC1155B3B}" destId="{41347F0D-246C-46A1-AEC1-F0C07F05096F}" srcOrd="0" destOrd="0" presId="urn:microsoft.com/office/officeart/2005/8/layout/orgChart1"/>
    <dgm:cxn modelId="{82E25953-1ED0-44E3-B55D-2E7D2FE74D23}" type="presParOf" srcId="{41347F0D-246C-46A1-AEC1-F0C07F05096F}" destId="{6211C375-6AF5-4981-A2B7-AA48E949B1E6}" srcOrd="0" destOrd="0" presId="urn:microsoft.com/office/officeart/2005/8/layout/orgChart1"/>
    <dgm:cxn modelId="{EE552E63-3CD4-4982-8272-6BD718F8C46C}" type="presParOf" srcId="{41347F0D-246C-46A1-AEC1-F0C07F05096F}" destId="{3664CE39-F3FC-4C7F-856D-2ABB3FE318C6}" srcOrd="1" destOrd="0" presId="urn:microsoft.com/office/officeart/2005/8/layout/orgChart1"/>
    <dgm:cxn modelId="{A9C0EA1B-1127-41CF-9F18-2063FE1A2019}" type="presParOf" srcId="{BA7E61F2-A2A0-49BB-855F-AD8FC1155B3B}" destId="{786647BC-234F-49B1-B405-A446A3B87423}" srcOrd="1" destOrd="0" presId="urn:microsoft.com/office/officeart/2005/8/layout/orgChart1"/>
    <dgm:cxn modelId="{07F945D8-6EA7-4DFF-9535-2263F13C537D}" type="presParOf" srcId="{BA7E61F2-A2A0-49BB-855F-AD8FC1155B3B}" destId="{0E7B457A-ACA1-419C-86BD-143ACFDCBF07}" srcOrd="2" destOrd="0" presId="urn:microsoft.com/office/officeart/2005/8/layout/orgChart1"/>
    <dgm:cxn modelId="{6A6DF6E7-6233-410C-970F-99582AB4B2A2}" type="presParOf" srcId="{CF077441-4277-4ACD-B324-CC73B4DCD7AF}" destId="{B7538233-6C81-4F6B-9255-0AE76072B208}" srcOrd="2" destOrd="0" presId="urn:microsoft.com/office/officeart/2005/8/layout/orgChart1"/>
    <dgm:cxn modelId="{0A8B06BA-EF74-407C-9142-E5C57AB087EB}" type="presParOf" srcId="{6E8AD56E-3BE9-40FB-AF4A-1A1C524C6C73}" destId="{AEA6D397-107F-4D36-81DC-3A350D032FE3}" srcOrd="2" destOrd="0" presId="urn:microsoft.com/office/officeart/2005/8/layout/orgChart1"/>
    <dgm:cxn modelId="{BE445E7E-FBBB-4B1C-8341-25838C830170}" type="presParOf" srcId="{6E8AD56E-3BE9-40FB-AF4A-1A1C524C6C73}" destId="{056F12B0-0B6C-40C6-938C-01B277F00808}" srcOrd="3" destOrd="0" presId="urn:microsoft.com/office/officeart/2005/8/layout/orgChart1"/>
    <dgm:cxn modelId="{0333713B-F8C6-47EE-B533-406C90D9FC31}" type="presParOf" srcId="{056F12B0-0B6C-40C6-938C-01B277F00808}" destId="{C55C438A-6261-4A0A-8834-B061F5131608}" srcOrd="0" destOrd="0" presId="urn:microsoft.com/office/officeart/2005/8/layout/orgChart1"/>
    <dgm:cxn modelId="{FF3F9234-8CA2-4E07-87FA-7FE6DE45EFC6}" type="presParOf" srcId="{C55C438A-6261-4A0A-8834-B061F5131608}" destId="{F9B5265F-FAC8-42C7-9BF4-34F3718F3F58}" srcOrd="0" destOrd="0" presId="urn:microsoft.com/office/officeart/2005/8/layout/orgChart1"/>
    <dgm:cxn modelId="{62913195-FDD7-4C0F-B9E6-D2F1DC6A5459}" type="presParOf" srcId="{C55C438A-6261-4A0A-8834-B061F5131608}" destId="{9693EE62-1E08-4C80-8538-3A6D145228D5}" srcOrd="1" destOrd="0" presId="urn:microsoft.com/office/officeart/2005/8/layout/orgChart1"/>
    <dgm:cxn modelId="{27D6E256-1ED4-493D-96D7-0E0B479883EB}" type="presParOf" srcId="{056F12B0-0B6C-40C6-938C-01B277F00808}" destId="{AA4DBF22-4DA2-4527-A030-B40C64EFE233}" srcOrd="1" destOrd="0" presId="urn:microsoft.com/office/officeart/2005/8/layout/orgChart1"/>
    <dgm:cxn modelId="{BD50CA7E-3A02-41B1-BF50-F6298AA7EDBA}" type="presParOf" srcId="{AA4DBF22-4DA2-4527-A030-B40C64EFE233}" destId="{8DCD0F27-0B87-484B-B153-1921321A9801}" srcOrd="0" destOrd="0" presId="urn:microsoft.com/office/officeart/2005/8/layout/orgChart1"/>
    <dgm:cxn modelId="{2FE8DADF-6176-4932-AEAA-9CE39FE0FC39}" type="presParOf" srcId="{AA4DBF22-4DA2-4527-A030-B40C64EFE233}" destId="{E205EB51-014D-4271-859C-3158B3031E2C}" srcOrd="1" destOrd="0" presId="urn:microsoft.com/office/officeart/2005/8/layout/orgChart1"/>
    <dgm:cxn modelId="{94B51D50-6E80-4CE2-ACF3-CD34E7EF6AA8}" type="presParOf" srcId="{E205EB51-014D-4271-859C-3158B3031E2C}" destId="{C89464B5-F340-468E-9CEF-D9BDBAD5EB61}" srcOrd="0" destOrd="0" presId="urn:microsoft.com/office/officeart/2005/8/layout/orgChart1"/>
    <dgm:cxn modelId="{C67CCC1E-F07B-47D8-AB95-85098FA7AAAA}" type="presParOf" srcId="{C89464B5-F340-468E-9CEF-D9BDBAD5EB61}" destId="{E4C6B772-FDC4-459A-BCBE-E530A1D931B3}" srcOrd="0" destOrd="0" presId="urn:microsoft.com/office/officeart/2005/8/layout/orgChart1"/>
    <dgm:cxn modelId="{B111F34B-75AE-4893-A5D6-EFACCDB3EDCC}" type="presParOf" srcId="{C89464B5-F340-468E-9CEF-D9BDBAD5EB61}" destId="{3127398A-82AA-441F-AD48-6C95D37BF804}" srcOrd="1" destOrd="0" presId="urn:microsoft.com/office/officeart/2005/8/layout/orgChart1"/>
    <dgm:cxn modelId="{F9470B28-1546-48B0-8351-95529C98BD03}" type="presParOf" srcId="{E205EB51-014D-4271-859C-3158B3031E2C}" destId="{9585C8B1-4C5E-4D63-B054-EA4848A50CDE}" srcOrd="1" destOrd="0" presId="urn:microsoft.com/office/officeart/2005/8/layout/orgChart1"/>
    <dgm:cxn modelId="{F2ED28E7-66D8-4616-9EFC-9087A613F3EC}" type="presParOf" srcId="{E205EB51-014D-4271-859C-3158B3031E2C}" destId="{79C4CCDE-E453-4DEA-B848-99D5376A7989}" srcOrd="2" destOrd="0" presId="urn:microsoft.com/office/officeart/2005/8/layout/orgChart1"/>
    <dgm:cxn modelId="{E5BE8F0B-1F80-4EFF-9CBA-7393C60AA585}" type="presParOf" srcId="{AA4DBF22-4DA2-4527-A030-B40C64EFE233}" destId="{B665A296-2B2F-45E1-970E-EC924E3CCB15}" srcOrd="2" destOrd="0" presId="urn:microsoft.com/office/officeart/2005/8/layout/orgChart1"/>
    <dgm:cxn modelId="{4F528E0C-3126-4446-8FAD-5614EA6D0B94}" type="presParOf" srcId="{AA4DBF22-4DA2-4527-A030-B40C64EFE233}" destId="{696AC399-72ED-4280-BA5C-F0D6AB431AB4}" srcOrd="3" destOrd="0" presId="urn:microsoft.com/office/officeart/2005/8/layout/orgChart1"/>
    <dgm:cxn modelId="{A744CFC7-D4BB-40E0-AD6B-C32ED3E1D59B}" type="presParOf" srcId="{696AC399-72ED-4280-BA5C-F0D6AB431AB4}" destId="{2CD3A949-8046-40FE-B755-952F5E5E3DF4}" srcOrd="0" destOrd="0" presId="urn:microsoft.com/office/officeart/2005/8/layout/orgChart1"/>
    <dgm:cxn modelId="{7694BEB5-DBEB-4A11-AB3E-BE2E4D57A73C}" type="presParOf" srcId="{2CD3A949-8046-40FE-B755-952F5E5E3DF4}" destId="{DB16F0BA-389E-43E8-8CB4-043A20582992}" srcOrd="0" destOrd="0" presId="urn:microsoft.com/office/officeart/2005/8/layout/orgChart1"/>
    <dgm:cxn modelId="{CD3F5E09-32CF-48D7-96F3-1A6DBD87AE52}" type="presParOf" srcId="{2CD3A949-8046-40FE-B755-952F5E5E3DF4}" destId="{7EF7F26C-FB81-4882-85F8-26BCC689EB53}" srcOrd="1" destOrd="0" presId="urn:microsoft.com/office/officeart/2005/8/layout/orgChart1"/>
    <dgm:cxn modelId="{0FDB984A-15D2-4B81-8566-0F56B1D84A05}" type="presParOf" srcId="{696AC399-72ED-4280-BA5C-F0D6AB431AB4}" destId="{E29074CA-B03F-4D2C-8BDE-AF1FEED49058}" srcOrd="1" destOrd="0" presId="urn:microsoft.com/office/officeart/2005/8/layout/orgChart1"/>
    <dgm:cxn modelId="{5F0E0E5F-6BEF-49F4-B6E0-1540265748B1}" type="presParOf" srcId="{696AC399-72ED-4280-BA5C-F0D6AB431AB4}" destId="{512D084C-D5B9-4DD7-8E82-C2C95316AF8F}" srcOrd="2" destOrd="0" presId="urn:microsoft.com/office/officeart/2005/8/layout/orgChart1"/>
    <dgm:cxn modelId="{B458FFB9-85E7-4B44-87CA-9EAC04115DCC}" type="presParOf" srcId="{AA4DBF22-4DA2-4527-A030-B40C64EFE233}" destId="{53B85BFF-A8F7-450C-AB87-CE1E365FB93E}" srcOrd="4" destOrd="0" presId="urn:microsoft.com/office/officeart/2005/8/layout/orgChart1"/>
    <dgm:cxn modelId="{4F24E346-5F16-4AB2-BD1F-34BEE8D7DF2F}" type="presParOf" srcId="{AA4DBF22-4DA2-4527-A030-B40C64EFE233}" destId="{82613482-27CA-4311-A6FF-E0F0C89BCBAE}" srcOrd="5" destOrd="0" presId="urn:microsoft.com/office/officeart/2005/8/layout/orgChart1"/>
    <dgm:cxn modelId="{69FB0C31-0700-4723-9AFA-BC36689F930D}" type="presParOf" srcId="{82613482-27CA-4311-A6FF-E0F0C89BCBAE}" destId="{70091FB1-CB8F-46FF-B237-306B32A28EF1}" srcOrd="0" destOrd="0" presId="urn:microsoft.com/office/officeart/2005/8/layout/orgChart1"/>
    <dgm:cxn modelId="{088BE01B-5E30-4AB8-BFEB-9827E57D8B9C}" type="presParOf" srcId="{70091FB1-CB8F-46FF-B237-306B32A28EF1}" destId="{B0648F59-4270-4463-9C4F-B19E95794CBB}" srcOrd="0" destOrd="0" presId="urn:microsoft.com/office/officeart/2005/8/layout/orgChart1"/>
    <dgm:cxn modelId="{5201F0F4-761B-4F12-B1FD-B166F3F681AF}" type="presParOf" srcId="{70091FB1-CB8F-46FF-B237-306B32A28EF1}" destId="{A9EB7038-5695-45B0-881E-D77CB87A39FC}" srcOrd="1" destOrd="0" presId="urn:microsoft.com/office/officeart/2005/8/layout/orgChart1"/>
    <dgm:cxn modelId="{53449A90-1C50-4281-A093-C496E13CF7D2}" type="presParOf" srcId="{82613482-27CA-4311-A6FF-E0F0C89BCBAE}" destId="{A432EA90-12A9-4D4D-92D5-0436B1D00BC9}" srcOrd="1" destOrd="0" presId="urn:microsoft.com/office/officeart/2005/8/layout/orgChart1"/>
    <dgm:cxn modelId="{56539AB5-880D-4A53-8BAE-B2F2B5DDA4A9}" type="presParOf" srcId="{82613482-27CA-4311-A6FF-E0F0C89BCBAE}" destId="{5B800AFF-61AE-4A38-AB39-006A1F328BAD}" srcOrd="2" destOrd="0" presId="urn:microsoft.com/office/officeart/2005/8/layout/orgChart1"/>
    <dgm:cxn modelId="{ADCDC134-4A47-4F92-89FD-FC3C850660C4}" type="presParOf" srcId="{AA4DBF22-4DA2-4527-A030-B40C64EFE233}" destId="{86B0D1B0-2DD9-4556-B47E-630EA7B0C7C9}" srcOrd="6" destOrd="0" presId="urn:microsoft.com/office/officeart/2005/8/layout/orgChart1"/>
    <dgm:cxn modelId="{EC1DFD8D-E344-40F0-B8C0-DCD2BB4B4DA7}" type="presParOf" srcId="{AA4DBF22-4DA2-4527-A030-B40C64EFE233}" destId="{F4DF6003-5648-42F9-9DC1-81C774825E70}" srcOrd="7" destOrd="0" presId="urn:microsoft.com/office/officeart/2005/8/layout/orgChart1"/>
    <dgm:cxn modelId="{37A9CC9B-7965-42E2-B920-8984B6F0AF41}" type="presParOf" srcId="{F4DF6003-5648-42F9-9DC1-81C774825E70}" destId="{4B2EECCF-9B8F-48FC-8EB8-1E0F777624F5}" srcOrd="0" destOrd="0" presId="urn:microsoft.com/office/officeart/2005/8/layout/orgChart1"/>
    <dgm:cxn modelId="{33372542-86BB-4190-80E8-CC55397EFCC0}" type="presParOf" srcId="{4B2EECCF-9B8F-48FC-8EB8-1E0F777624F5}" destId="{94452A38-62E9-4604-A1FF-124A08576F2E}" srcOrd="0" destOrd="0" presId="urn:microsoft.com/office/officeart/2005/8/layout/orgChart1"/>
    <dgm:cxn modelId="{BEBBFF36-F435-474C-8A3C-D56FBAC6885A}" type="presParOf" srcId="{4B2EECCF-9B8F-48FC-8EB8-1E0F777624F5}" destId="{9F5C60E2-9CD4-4EA6-BB28-F1DE4DD30A17}" srcOrd="1" destOrd="0" presId="urn:microsoft.com/office/officeart/2005/8/layout/orgChart1"/>
    <dgm:cxn modelId="{67347F21-C5FC-4EB3-8266-041DA4FFA424}" type="presParOf" srcId="{F4DF6003-5648-42F9-9DC1-81C774825E70}" destId="{61CCE06F-7ACB-4F86-B2A1-FBC50BD602A1}" srcOrd="1" destOrd="0" presId="urn:microsoft.com/office/officeart/2005/8/layout/orgChart1"/>
    <dgm:cxn modelId="{EF0210BD-CFD6-401E-837B-74043F8FCED6}" type="presParOf" srcId="{F4DF6003-5648-42F9-9DC1-81C774825E70}" destId="{998959F4-28F2-4B74-A26E-6963A6E48EBF}" srcOrd="2" destOrd="0" presId="urn:microsoft.com/office/officeart/2005/8/layout/orgChart1"/>
    <dgm:cxn modelId="{372434F0-FECD-4C7D-B86F-D50E5242BBBF}" type="presParOf" srcId="{AA4DBF22-4DA2-4527-A030-B40C64EFE233}" destId="{06F85047-EA53-468C-AC50-D2F80341E1CB}" srcOrd="8" destOrd="0" presId="urn:microsoft.com/office/officeart/2005/8/layout/orgChart1"/>
    <dgm:cxn modelId="{5AE716B6-A2A0-4F9D-A444-5BE425155146}" type="presParOf" srcId="{AA4DBF22-4DA2-4527-A030-B40C64EFE233}" destId="{19A26ED3-F35D-48CA-8E37-B562F76A8373}" srcOrd="9" destOrd="0" presId="urn:microsoft.com/office/officeart/2005/8/layout/orgChart1"/>
    <dgm:cxn modelId="{E8D80DF8-87EA-49FA-BB83-FA46843F27BE}" type="presParOf" srcId="{19A26ED3-F35D-48CA-8E37-B562F76A8373}" destId="{CD766CA1-5E15-457E-A5CF-410D19AF4F49}" srcOrd="0" destOrd="0" presId="urn:microsoft.com/office/officeart/2005/8/layout/orgChart1"/>
    <dgm:cxn modelId="{18293C3B-E106-4101-8DBC-C152A46383A5}" type="presParOf" srcId="{CD766CA1-5E15-457E-A5CF-410D19AF4F49}" destId="{37A8035D-ADF9-40DB-8D85-84827246FF8D}" srcOrd="0" destOrd="0" presId="urn:microsoft.com/office/officeart/2005/8/layout/orgChart1"/>
    <dgm:cxn modelId="{56036E31-1B22-4133-BDE5-67F9741B1D21}" type="presParOf" srcId="{CD766CA1-5E15-457E-A5CF-410D19AF4F49}" destId="{62E0AFAE-78A2-40C7-AE04-3236E91E05C7}" srcOrd="1" destOrd="0" presId="urn:microsoft.com/office/officeart/2005/8/layout/orgChart1"/>
    <dgm:cxn modelId="{603F7DC4-E2B8-4286-A43A-311DA77C68CB}" type="presParOf" srcId="{19A26ED3-F35D-48CA-8E37-B562F76A8373}" destId="{37962745-2536-49A6-ABA3-9150879E0929}" srcOrd="1" destOrd="0" presId="urn:microsoft.com/office/officeart/2005/8/layout/orgChart1"/>
    <dgm:cxn modelId="{2B3A0DD2-E542-4354-8AAC-90ACFA8F5617}" type="presParOf" srcId="{19A26ED3-F35D-48CA-8E37-B562F76A8373}" destId="{BA7F80EA-119A-4D5C-81E2-9F2D6BA40659}" srcOrd="2" destOrd="0" presId="urn:microsoft.com/office/officeart/2005/8/layout/orgChart1"/>
    <dgm:cxn modelId="{36C18AAB-4715-4F40-90D1-2BF0A8E9E7C1}" type="presParOf" srcId="{AA4DBF22-4DA2-4527-A030-B40C64EFE233}" destId="{1B041593-F648-4A98-9D91-F75B076E4F07}" srcOrd="10" destOrd="0" presId="urn:microsoft.com/office/officeart/2005/8/layout/orgChart1"/>
    <dgm:cxn modelId="{96C93973-EE50-4E75-9D62-2B2DB0CF1F16}" type="presParOf" srcId="{AA4DBF22-4DA2-4527-A030-B40C64EFE233}" destId="{938B21B1-4422-489D-B79A-8931ACEA136A}" srcOrd="11" destOrd="0" presId="urn:microsoft.com/office/officeart/2005/8/layout/orgChart1"/>
    <dgm:cxn modelId="{F1D8E93D-3865-4161-B3D8-073A1C0B41C5}" type="presParOf" srcId="{938B21B1-4422-489D-B79A-8931ACEA136A}" destId="{0C73DDEA-3864-4117-B086-FF370457C475}" srcOrd="0" destOrd="0" presId="urn:microsoft.com/office/officeart/2005/8/layout/orgChart1"/>
    <dgm:cxn modelId="{EFFCC8EF-F8D2-4BDD-8BEA-F52219C02355}" type="presParOf" srcId="{0C73DDEA-3864-4117-B086-FF370457C475}" destId="{965856AC-4895-4606-83B2-FFD660326604}" srcOrd="0" destOrd="0" presId="urn:microsoft.com/office/officeart/2005/8/layout/orgChart1"/>
    <dgm:cxn modelId="{8000E46F-1E59-4724-AEE0-D41F49881B59}" type="presParOf" srcId="{0C73DDEA-3864-4117-B086-FF370457C475}" destId="{A65E52F1-CFF8-4C6A-A80A-A4A9237BB8DC}" srcOrd="1" destOrd="0" presId="urn:microsoft.com/office/officeart/2005/8/layout/orgChart1"/>
    <dgm:cxn modelId="{279DEB15-6CE6-403C-8376-E442A4CBB68E}" type="presParOf" srcId="{938B21B1-4422-489D-B79A-8931ACEA136A}" destId="{B00B515D-360D-4745-BFF5-23D86B5CF68A}" srcOrd="1" destOrd="0" presId="urn:microsoft.com/office/officeart/2005/8/layout/orgChart1"/>
    <dgm:cxn modelId="{BCF80B4B-9FA1-44DE-95D8-80A562895E23}" type="presParOf" srcId="{938B21B1-4422-489D-B79A-8931ACEA136A}" destId="{55B7BF56-1867-4600-B86C-EF17D8AEB066}" srcOrd="2" destOrd="0" presId="urn:microsoft.com/office/officeart/2005/8/layout/orgChart1"/>
    <dgm:cxn modelId="{6F091AEC-5F22-4851-9D94-3B4E38620841}" type="presParOf" srcId="{056F12B0-0B6C-40C6-938C-01B277F00808}" destId="{B0EDB0B4-CE94-4DA0-883A-2745A3230FBB}" srcOrd="2" destOrd="0" presId="urn:microsoft.com/office/officeart/2005/8/layout/orgChart1"/>
    <dgm:cxn modelId="{379DE98F-1D01-411E-82E8-AA4F8995777B}" type="presParOf" srcId="{6E8AD56E-3BE9-40FB-AF4A-1A1C524C6C73}" destId="{FD94D191-7579-483E-A3CB-72BDB8BC83FA}" srcOrd="4" destOrd="0" presId="urn:microsoft.com/office/officeart/2005/8/layout/orgChart1"/>
    <dgm:cxn modelId="{CFF21494-B328-48BC-B74D-5D3429ABE027}" type="presParOf" srcId="{6E8AD56E-3BE9-40FB-AF4A-1A1C524C6C73}" destId="{DC71AFE3-0B00-4802-84C4-66D6E7CA029A}" srcOrd="5" destOrd="0" presId="urn:microsoft.com/office/officeart/2005/8/layout/orgChart1"/>
    <dgm:cxn modelId="{C4D3CD3E-A4E5-47D3-843C-42B16EE1768C}" type="presParOf" srcId="{DC71AFE3-0B00-4802-84C4-66D6E7CA029A}" destId="{351FF549-2642-480E-8E02-22F176C812A1}" srcOrd="0" destOrd="0" presId="urn:microsoft.com/office/officeart/2005/8/layout/orgChart1"/>
    <dgm:cxn modelId="{214F2ABC-67DD-4D8D-9425-4B3418682FC4}" type="presParOf" srcId="{351FF549-2642-480E-8E02-22F176C812A1}" destId="{E827E5A1-79DA-4FF0-8350-AC28179D97AB}" srcOrd="0" destOrd="0" presId="urn:microsoft.com/office/officeart/2005/8/layout/orgChart1"/>
    <dgm:cxn modelId="{5AFB8403-5EAA-44AB-9062-A076C6574465}" type="presParOf" srcId="{351FF549-2642-480E-8E02-22F176C812A1}" destId="{D46AEB1C-FDAF-435C-8749-BEE3BC8F2C57}" srcOrd="1" destOrd="0" presId="urn:microsoft.com/office/officeart/2005/8/layout/orgChart1"/>
    <dgm:cxn modelId="{BE25F5A5-930B-4908-BE72-A15E7541A94F}" type="presParOf" srcId="{DC71AFE3-0B00-4802-84C4-66D6E7CA029A}" destId="{D6A163E0-4C43-4A4B-8548-09DA7983D635}" srcOrd="1" destOrd="0" presId="urn:microsoft.com/office/officeart/2005/8/layout/orgChart1"/>
    <dgm:cxn modelId="{8F6E516C-472E-401E-B563-3E0BB01785CF}" type="presParOf" srcId="{D6A163E0-4C43-4A4B-8548-09DA7983D635}" destId="{C49BBAB9-56C0-42A8-8EE1-FF1A5D1697ED}" srcOrd="0" destOrd="0" presId="urn:microsoft.com/office/officeart/2005/8/layout/orgChart1"/>
    <dgm:cxn modelId="{881515BD-37AB-4538-95AB-915F4F064919}" type="presParOf" srcId="{D6A163E0-4C43-4A4B-8548-09DA7983D635}" destId="{F0E9AC6C-750C-49BC-BB8D-374528DA0B8D}" srcOrd="1" destOrd="0" presId="urn:microsoft.com/office/officeart/2005/8/layout/orgChart1"/>
    <dgm:cxn modelId="{EF36A687-284B-4E5A-B22C-779A9F050495}" type="presParOf" srcId="{F0E9AC6C-750C-49BC-BB8D-374528DA0B8D}" destId="{BCB532C3-5B4D-4D6B-AE58-1E3725599996}" srcOrd="0" destOrd="0" presId="urn:microsoft.com/office/officeart/2005/8/layout/orgChart1"/>
    <dgm:cxn modelId="{9C4F6FD5-8083-416E-9816-B4C024A78DC7}" type="presParOf" srcId="{BCB532C3-5B4D-4D6B-AE58-1E3725599996}" destId="{CFDB9117-10DF-46D2-A130-385E463DDDE0}" srcOrd="0" destOrd="0" presId="urn:microsoft.com/office/officeart/2005/8/layout/orgChart1"/>
    <dgm:cxn modelId="{3C43C303-C744-4A68-9FD5-1C6BB6FF89DD}" type="presParOf" srcId="{BCB532C3-5B4D-4D6B-AE58-1E3725599996}" destId="{CD569CAA-F039-447A-B85C-57DCAC905D29}" srcOrd="1" destOrd="0" presId="urn:microsoft.com/office/officeart/2005/8/layout/orgChart1"/>
    <dgm:cxn modelId="{6732A2C4-B8C7-4C33-819B-EFC26D93B542}" type="presParOf" srcId="{F0E9AC6C-750C-49BC-BB8D-374528DA0B8D}" destId="{4E38BDBA-BC1C-41A9-965F-E5CED28568B6}" srcOrd="1" destOrd="0" presId="urn:microsoft.com/office/officeart/2005/8/layout/orgChart1"/>
    <dgm:cxn modelId="{89F5605B-E8AA-4AC2-A724-E0C369F67240}" type="presParOf" srcId="{F0E9AC6C-750C-49BC-BB8D-374528DA0B8D}" destId="{EA37BC7C-5E8C-4F7A-92D4-399381B17166}" srcOrd="2" destOrd="0" presId="urn:microsoft.com/office/officeart/2005/8/layout/orgChart1"/>
    <dgm:cxn modelId="{7891E7CB-1A5E-49B7-B79A-8620922177C8}" type="presParOf" srcId="{DC71AFE3-0B00-4802-84C4-66D6E7CA029A}" destId="{CA6F64E9-D2B1-496E-8589-7DC33FD77368}" srcOrd="2" destOrd="0" presId="urn:microsoft.com/office/officeart/2005/8/layout/orgChart1"/>
    <dgm:cxn modelId="{3537859B-DD7B-4E61-8AC0-1779D27A0140}" type="presParOf" srcId="{A1F67F37-1DC4-44CA-B01F-08D3A84CC74C}" destId="{FAADAE45-9AE9-4743-8D5D-41DB0CBB095F}" srcOrd="2" destOrd="0" presId="urn:microsoft.com/office/officeart/2005/8/layout/orgChart1"/>
    <dgm:cxn modelId="{3E3AA33A-E48E-4180-B55A-1597B89D2CAF}" type="presParOf" srcId="{A1A152E1-C9E5-461A-B517-68C9E0DE2456}" destId="{26B32C32-15E6-426D-A7F8-90B8327DA979}" srcOrd="2" destOrd="0" presId="urn:microsoft.com/office/officeart/2005/8/layout/orgChart1"/>
    <dgm:cxn modelId="{3502DBBB-70EE-428D-81C6-9B28C69C42E0}" type="presParOf" srcId="{A1A152E1-C9E5-461A-B517-68C9E0DE2456}" destId="{3DA89279-CD86-48E3-86AD-729B14D64586}" srcOrd="3" destOrd="0" presId="urn:microsoft.com/office/officeart/2005/8/layout/orgChart1"/>
    <dgm:cxn modelId="{ED148083-B65E-4370-94D5-1C621D18A3E1}" type="presParOf" srcId="{3DA89279-CD86-48E3-86AD-729B14D64586}" destId="{CECF1B36-8630-4E1E-AC54-E802C8EBDEAE}" srcOrd="0" destOrd="0" presId="urn:microsoft.com/office/officeart/2005/8/layout/orgChart1"/>
    <dgm:cxn modelId="{21CF0DE8-D536-44B4-AF8C-DD2E1EA824AD}" type="presParOf" srcId="{CECF1B36-8630-4E1E-AC54-E802C8EBDEAE}" destId="{6E265322-53DA-42C8-B8B3-3280EE6FEE2E}" srcOrd="0" destOrd="0" presId="urn:microsoft.com/office/officeart/2005/8/layout/orgChart1"/>
    <dgm:cxn modelId="{D7B91C62-F245-450A-8CC2-B08DABA9300D}" type="presParOf" srcId="{CECF1B36-8630-4E1E-AC54-E802C8EBDEAE}" destId="{465CD070-7786-4616-9926-B6FE78D1A28E}" srcOrd="1" destOrd="0" presId="urn:microsoft.com/office/officeart/2005/8/layout/orgChart1"/>
    <dgm:cxn modelId="{71F61209-5B87-4CE6-AC66-87AD1DEFDC89}" type="presParOf" srcId="{3DA89279-CD86-48E3-86AD-729B14D64586}" destId="{47B3D2E6-12E8-4E71-9D90-4E401705CCCE}" srcOrd="1" destOrd="0" presId="urn:microsoft.com/office/officeart/2005/8/layout/orgChart1"/>
    <dgm:cxn modelId="{B13FC1D3-DC97-4735-903A-86B7853A933C}" type="presParOf" srcId="{47B3D2E6-12E8-4E71-9D90-4E401705CCCE}" destId="{35AB2729-8E5E-4C64-8438-EC4BCED80E68}" srcOrd="0" destOrd="0" presId="urn:microsoft.com/office/officeart/2005/8/layout/orgChart1"/>
    <dgm:cxn modelId="{6A7DD101-BDE0-4F07-B150-AFA5BC2C6D57}" type="presParOf" srcId="{47B3D2E6-12E8-4E71-9D90-4E401705CCCE}" destId="{753C5821-EC9D-453E-ACBA-003962BA0787}" srcOrd="1" destOrd="0" presId="urn:microsoft.com/office/officeart/2005/8/layout/orgChart1"/>
    <dgm:cxn modelId="{87DA5FD4-98AE-453E-A374-7A0112F09578}" type="presParOf" srcId="{753C5821-EC9D-453E-ACBA-003962BA0787}" destId="{7F83150A-0AD0-4DA2-917C-4D8518FFFDFF}" srcOrd="0" destOrd="0" presId="urn:microsoft.com/office/officeart/2005/8/layout/orgChart1"/>
    <dgm:cxn modelId="{5A65FF76-DB15-4089-82E0-4AA86C19E367}" type="presParOf" srcId="{7F83150A-0AD0-4DA2-917C-4D8518FFFDFF}" destId="{54B0C10D-89D9-4EFF-BDB6-3CA915010637}" srcOrd="0" destOrd="0" presId="urn:microsoft.com/office/officeart/2005/8/layout/orgChart1"/>
    <dgm:cxn modelId="{4A20BF56-8E45-4657-836B-7BC1787CD4B2}" type="presParOf" srcId="{7F83150A-0AD0-4DA2-917C-4D8518FFFDFF}" destId="{5C74B418-7E93-48D0-9CDE-296112886C35}" srcOrd="1" destOrd="0" presId="urn:microsoft.com/office/officeart/2005/8/layout/orgChart1"/>
    <dgm:cxn modelId="{D2C076F3-BD40-4BEC-8150-2D97BCE5C116}" type="presParOf" srcId="{753C5821-EC9D-453E-ACBA-003962BA0787}" destId="{F4622D92-58F8-4A0C-97DA-9D6BFAD216B6}" srcOrd="1" destOrd="0" presId="urn:microsoft.com/office/officeart/2005/8/layout/orgChart1"/>
    <dgm:cxn modelId="{EB2A5DAF-4B6B-487C-B342-2125036F795D}" type="presParOf" srcId="{F4622D92-58F8-4A0C-97DA-9D6BFAD216B6}" destId="{722E9B1F-9AFF-4F8B-B841-1F323A5EF4CF}" srcOrd="0" destOrd="0" presId="urn:microsoft.com/office/officeart/2005/8/layout/orgChart1"/>
    <dgm:cxn modelId="{FD032E9F-3923-49CC-87A1-29811E040C25}" type="presParOf" srcId="{F4622D92-58F8-4A0C-97DA-9D6BFAD216B6}" destId="{B197C455-C4BF-42A5-833A-7C2D5877E1CD}" srcOrd="1" destOrd="0" presId="urn:microsoft.com/office/officeart/2005/8/layout/orgChart1"/>
    <dgm:cxn modelId="{300A69A1-51F7-4AE5-941D-20FA5450429F}" type="presParOf" srcId="{B197C455-C4BF-42A5-833A-7C2D5877E1CD}" destId="{2A74010F-86C6-4EB2-88BC-4792DD2E5F17}" srcOrd="0" destOrd="0" presId="urn:microsoft.com/office/officeart/2005/8/layout/orgChart1"/>
    <dgm:cxn modelId="{FF973404-0E82-40BD-93A4-30118973E6D4}" type="presParOf" srcId="{2A74010F-86C6-4EB2-88BC-4792DD2E5F17}" destId="{4CB102D6-D454-4241-A9CD-0C124065BAEE}" srcOrd="0" destOrd="0" presId="urn:microsoft.com/office/officeart/2005/8/layout/orgChart1"/>
    <dgm:cxn modelId="{F3E6D205-6B4D-41B4-B6B3-E7DACA2022FE}" type="presParOf" srcId="{2A74010F-86C6-4EB2-88BC-4792DD2E5F17}" destId="{16AADE81-A19C-459D-B515-A7BA68D73B9A}" srcOrd="1" destOrd="0" presId="urn:microsoft.com/office/officeart/2005/8/layout/orgChart1"/>
    <dgm:cxn modelId="{3ACC21BF-58B9-4869-8C76-3245B1193E75}" type="presParOf" srcId="{B197C455-C4BF-42A5-833A-7C2D5877E1CD}" destId="{9C36C35D-4D17-41B3-963E-F041C85B3530}" srcOrd="1" destOrd="0" presId="urn:microsoft.com/office/officeart/2005/8/layout/orgChart1"/>
    <dgm:cxn modelId="{007870FD-AC48-4F4B-8443-2E76BD2F9D32}" type="presParOf" srcId="{B197C455-C4BF-42A5-833A-7C2D5877E1CD}" destId="{A76DDF14-7251-49DC-AA51-5A6160E12121}" srcOrd="2" destOrd="0" presId="urn:microsoft.com/office/officeart/2005/8/layout/orgChart1"/>
    <dgm:cxn modelId="{93954C5C-CF3B-4AD4-A461-B23E6FBF0121}" type="presParOf" srcId="{F4622D92-58F8-4A0C-97DA-9D6BFAD216B6}" destId="{CBDF8058-7FF0-4742-868E-3F7F7176E4B8}" srcOrd="2" destOrd="0" presId="urn:microsoft.com/office/officeart/2005/8/layout/orgChart1"/>
    <dgm:cxn modelId="{51053235-1353-4702-9DBF-6DFD6D94D62B}" type="presParOf" srcId="{F4622D92-58F8-4A0C-97DA-9D6BFAD216B6}" destId="{9C8263F4-D32B-40A5-826C-21F8A6B7EA7B}" srcOrd="3" destOrd="0" presId="urn:microsoft.com/office/officeart/2005/8/layout/orgChart1"/>
    <dgm:cxn modelId="{096AE9D2-D222-416F-A1F9-577AB71B6F28}" type="presParOf" srcId="{9C8263F4-D32B-40A5-826C-21F8A6B7EA7B}" destId="{97FB40E7-40AB-4FB8-B968-744113DCF22A}" srcOrd="0" destOrd="0" presId="urn:microsoft.com/office/officeart/2005/8/layout/orgChart1"/>
    <dgm:cxn modelId="{C70BB91C-7C55-477F-8636-29CE09671133}" type="presParOf" srcId="{97FB40E7-40AB-4FB8-B968-744113DCF22A}" destId="{B5EB99F4-2E0E-4697-B9E7-DDA9C6ED446B}" srcOrd="0" destOrd="0" presId="urn:microsoft.com/office/officeart/2005/8/layout/orgChart1"/>
    <dgm:cxn modelId="{C0F6017B-C34E-4BEB-96FE-1197F7F4385E}" type="presParOf" srcId="{97FB40E7-40AB-4FB8-B968-744113DCF22A}" destId="{A6662309-05F1-467E-9DE3-5EF8E64A2DD6}" srcOrd="1" destOrd="0" presId="urn:microsoft.com/office/officeart/2005/8/layout/orgChart1"/>
    <dgm:cxn modelId="{2CD85D17-1B1A-4B4C-9DC6-C74957FFDE14}" type="presParOf" srcId="{9C8263F4-D32B-40A5-826C-21F8A6B7EA7B}" destId="{F8FA916B-B973-4ADC-8DFA-A51046C73E95}" srcOrd="1" destOrd="0" presId="urn:microsoft.com/office/officeart/2005/8/layout/orgChart1"/>
    <dgm:cxn modelId="{971A7CC5-A162-4BD8-8450-0C518DDC7A5E}" type="presParOf" srcId="{9C8263F4-D32B-40A5-826C-21F8A6B7EA7B}" destId="{8C22070F-D378-47BF-8946-10F6900EAA2E}" srcOrd="2" destOrd="0" presId="urn:microsoft.com/office/officeart/2005/8/layout/orgChart1"/>
    <dgm:cxn modelId="{4468F895-1876-4796-BDE1-D1AA8ED85732}" type="presParOf" srcId="{F4622D92-58F8-4A0C-97DA-9D6BFAD216B6}" destId="{64912C6C-2960-4933-A056-E559B3108647}" srcOrd="4" destOrd="0" presId="urn:microsoft.com/office/officeart/2005/8/layout/orgChart1"/>
    <dgm:cxn modelId="{55C96563-5E9C-4C4C-A6E4-513940A4DD25}" type="presParOf" srcId="{F4622D92-58F8-4A0C-97DA-9D6BFAD216B6}" destId="{DCC355F9-DF38-4224-8F54-9C520B58D028}" srcOrd="5" destOrd="0" presId="urn:microsoft.com/office/officeart/2005/8/layout/orgChart1"/>
    <dgm:cxn modelId="{560F5FE4-6565-48CE-B428-F09ECE69A18A}" type="presParOf" srcId="{DCC355F9-DF38-4224-8F54-9C520B58D028}" destId="{01881AF8-D322-428E-A8A5-32780C2A71BA}" srcOrd="0" destOrd="0" presId="urn:microsoft.com/office/officeart/2005/8/layout/orgChart1"/>
    <dgm:cxn modelId="{946C4FD8-7118-4C33-B69A-0F68FBEAFB00}" type="presParOf" srcId="{01881AF8-D322-428E-A8A5-32780C2A71BA}" destId="{9790DC1F-50FC-4256-8946-8B7243E63EAD}" srcOrd="0" destOrd="0" presId="urn:microsoft.com/office/officeart/2005/8/layout/orgChart1"/>
    <dgm:cxn modelId="{B2E3AD29-27D4-4852-BCF2-063D074B3B1E}" type="presParOf" srcId="{01881AF8-D322-428E-A8A5-32780C2A71BA}" destId="{702006F0-34A1-4866-A1A0-3B98F0FE9203}" srcOrd="1" destOrd="0" presId="urn:microsoft.com/office/officeart/2005/8/layout/orgChart1"/>
    <dgm:cxn modelId="{36D2596C-4205-431C-8749-F2ED2458ED19}" type="presParOf" srcId="{DCC355F9-DF38-4224-8F54-9C520B58D028}" destId="{27D9ACEF-3247-4511-9205-4C764BCA5D12}" srcOrd="1" destOrd="0" presId="urn:microsoft.com/office/officeart/2005/8/layout/orgChart1"/>
    <dgm:cxn modelId="{7912AC89-D4B9-4479-B410-52EB8F0050B9}" type="presParOf" srcId="{DCC355F9-DF38-4224-8F54-9C520B58D028}" destId="{F2759B20-0AAF-4432-92FB-76410B6594E0}" srcOrd="2" destOrd="0" presId="urn:microsoft.com/office/officeart/2005/8/layout/orgChart1"/>
    <dgm:cxn modelId="{4DF88907-FD1A-4AF1-8DE0-98A18ABE4A96}" type="presParOf" srcId="{753C5821-EC9D-453E-ACBA-003962BA0787}" destId="{43E6B22D-F844-49BA-8B0C-172A035AF0C5}" srcOrd="2" destOrd="0" presId="urn:microsoft.com/office/officeart/2005/8/layout/orgChart1"/>
    <dgm:cxn modelId="{9CBF69E1-4685-44E1-BE9A-48D56FE77AD1}" type="presParOf" srcId="{47B3D2E6-12E8-4E71-9D90-4E401705CCCE}" destId="{8B8F3530-4151-407F-BE59-B8B777064434}" srcOrd="2" destOrd="0" presId="urn:microsoft.com/office/officeart/2005/8/layout/orgChart1"/>
    <dgm:cxn modelId="{C54849FB-0487-4DF2-BA7C-190B65E025E5}" type="presParOf" srcId="{47B3D2E6-12E8-4E71-9D90-4E401705CCCE}" destId="{D43BFF50-E8F3-4D02-936E-440B1F6B741D}" srcOrd="3" destOrd="0" presId="urn:microsoft.com/office/officeart/2005/8/layout/orgChart1"/>
    <dgm:cxn modelId="{F22A5594-F1A5-46F4-B61C-79AAA4D0B7D1}" type="presParOf" srcId="{D43BFF50-E8F3-4D02-936E-440B1F6B741D}" destId="{177E4745-2A0B-497E-B8F6-81480E956465}" srcOrd="0" destOrd="0" presId="urn:microsoft.com/office/officeart/2005/8/layout/orgChart1"/>
    <dgm:cxn modelId="{DE274B6F-9974-4632-8D92-2DC68D070FE9}" type="presParOf" srcId="{177E4745-2A0B-497E-B8F6-81480E956465}" destId="{192C75AD-C435-4AC7-881C-2CCB48D68497}" srcOrd="0" destOrd="0" presId="urn:microsoft.com/office/officeart/2005/8/layout/orgChart1"/>
    <dgm:cxn modelId="{EC6BC481-2BD1-483D-8FC7-F67317E2D7F3}" type="presParOf" srcId="{177E4745-2A0B-497E-B8F6-81480E956465}" destId="{213835AC-CDBA-45CC-A710-0FCA70437366}" srcOrd="1" destOrd="0" presId="urn:microsoft.com/office/officeart/2005/8/layout/orgChart1"/>
    <dgm:cxn modelId="{645E24DD-12CB-4D1C-B3FC-492281D32FEE}" type="presParOf" srcId="{D43BFF50-E8F3-4D02-936E-440B1F6B741D}" destId="{E1F5513E-4B97-4FC8-BB25-29808E9FB03E}" srcOrd="1" destOrd="0" presId="urn:microsoft.com/office/officeart/2005/8/layout/orgChart1"/>
    <dgm:cxn modelId="{D422BD4B-50A4-46FA-8910-6B4B19129A55}" type="presParOf" srcId="{E1F5513E-4B97-4FC8-BB25-29808E9FB03E}" destId="{E329A8B3-5A08-4A7C-9FC6-0530D0F389B1}" srcOrd="0" destOrd="0" presId="urn:microsoft.com/office/officeart/2005/8/layout/orgChart1"/>
    <dgm:cxn modelId="{D3804B32-BC1F-4B74-8F51-43774DFEB7D1}" type="presParOf" srcId="{E1F5513E-4B97-4FC8-BB25-29808E9FB03E}" destId="{CBFB359C-868E-4AF1-AB96-6A78426E0718}" srcOrd="1" destOrd="0" presId="urn:microsoft.com/office/officeart/2005/8/layout/orgChart1"/>
    <dgm:cxn modelId="{16317851-53F8-4CB5-B017-9F3082E3B4C5}" type="presParOf" srcId="{CBFB359C-868E-4AF1-AB96-6A78426E0718}" destId="{2369A50A-2116-41D6-B83D-F2800E9246B6}" srcOrd="0" destOrd="0" presId="urn:microsoft.com/office/officeart/2005/8/layout/orgChart1"/>
    <dgm:cxn modelId="{494D4EBD-21D8-4322-A04A-4E169D9539EB}" type="presParOf" srcId="{2369A50A-2116-41D6-B83D-F2800E9246B6}" destId="{1DDA9CDB-9D94-43B7-AC4D-45588B4BD58B}" srcOrd="0" destOrd="0" presId="urn:microsoft.com/office/officeart/2005/8/layout/orgChart1"/>
    <dgm:cxn modelId="{1EB5982E-815C-4F38-A84B-A7443712C3B9}" type="presParOf" srcId="{2369A50A-2116-41D6-B83D-F2800E9246B6}" destId="{280E9197-2E17-47FB-89F9-E5BBDA515FA2}" srcOrd="1" destOrd="0" presId="urn:microsoft.com/office/officeart/2005/8/layout/orgChart1"/>
    <dgm:cxn modelId="{AF642D13-DEEA-40D5-976E-2CC1BBE5EBD7}" type="presParOf" srcId="{CBFB359C-868E-4AF1-AB96-6A78426E0718}" destId="{9C912D5D-E996-451E-B7DE-C6EC61FB32FD}" srcOrd="1" destOrd="0" presId="urn:microsoft.com/office/officeart/2005/8/layout/orgChart1"/>
    <dgm:cxn modelId="{77E83DD9-1E37-4AA2-9641-68DB220AE6DD}" type="presParOf" srcId="{CBFB359C-868E-4AF1-AB96-6A78426E0718}" destId="{F0B7AD4A-FE81-496F-8860-8915527A45E3}" srcOrd="2" destOrd="0" presId="urn:microsoft.com/office/officeart/2005/8/layout/orgChart1"/>
    <dgm:cxn modelId="{F5D19401-B10A-4EB3-8EE6-7DB20F93A5EE}" type="presParOf" srcId="{E1F5513E-4B97-4FC8-BB25-29808E9FB03E}" destId="{99542106-F000-4EDD-A6D2-7E2E4CB0B7B6}" srcOrd="2" destOrd="0" presId="urn:microsoft.com/office/officeart/2005/8/layout/orgChart1"/>
    <dgm:cxn modelId="{E7A93575-F577-4AF0-A0B5-829732794BBB}" type="presParOf" srcId="{E1F5513E-4B97-4FC8-BB25-29808E9FB03E}" destId="{77C9F208-CF38-4321-94AC-F6BB5B3F49F2}" srcOrd="3" destOrd="0" presId="urn:microsoft.com/office/officeart/2005/8/layout/orgChart1"/>
    <dgm:cxn modelId="{C6A3B052-221E-45EB-A4EE-FD106CF94416}" type="presParOf" srcId="{77C9F208-CF38-4321-94AC-F6BB5B3F49F2}" destId="{714A4D87-3DBE-4A3F-918C-35124431E678}" srcOrd="0" destOrd="0" presId="urn:microsoft.com/office/officeart/2005/8/layout/orgChart1"/>
    <dgm:cxn modelId="{74F0F74B-9BA3-4519-9315-17AC136BD5B5}" type="presParOf" srcId="{714A4D87-3DBE-4A3F-918C-35124431E678}" destId="{BDB275F6-F641-40E6-9398-EB759CCC0E7D}" srcOrd="0" destOrd="0" presId="urn:microsoft.com/office/officeart/2005/8/layout/orgChart1"/>
    <dgm:cxn modelId="{2661FC6C-4C23-47EB-91C3-CF84CF00BF58}" type="presParOf" srcId="{714A4D87-3DBE-4A3F-918C-35124431E678}" destId="{FD9ED7BB-7966-46AE-A76A-1BD69391294A}" srcOrd="1" destOrd="0" presId="urn:microsoft.com/office/officeart/2005/8/layout/orgChart1"/>
    <dgm:cxn modelId="{8F74EC0B-D48F-411E-85E9-611A6B0FF9F0}" type="presParOf" srcId="{77C9F208-CF38-4321-94AC-F6BB5B3F49F2}" destId="{2018E1B9-B09F-439B-8FE4-DA897DED90DF}" srcOrd="1" destOrd="0" presId="urn:microsoft.com/office/officeart/2005/8/layout/orgChart1"/>
    <dgm:cxn modelId="{182140CF-D006-4C84-8417-85E90709AA3C}" type="presParOf" srcId="{77C9F208-CF38-4321-94AC-F6BB5B3F49F2}" destId="{E84F2F8E-2115-4EE8-8B14-A261FB84B531}" srcOrd="2" destOrd="0" presId="urn:microsoft.com/office/officeart/2005/8/layout/orgChart1"/>
    <dgm:cxn modelId="{D4A5FFC5-ECDA-417A-B6DA-3DA82321504E}" type="presParOf" srcId="{D43BFF50-E8F3-4D02-936E-440B1F6B741D}" destId="{3EE40C9B-A6CC-437B-B64D-FEE38028C5CE}" srcOrd="2" destOrd="0" presId="urn:microsoft.com/office/officeart/2005/8/layout/orgChart1"/>
    <dgm:cxn modelId="{67D703FB-8890-431C-9BC9-0D0D1594CDD5}" type="presParOf" srcId="{47B3D2E6-12E8-4E71-9D90-4E401705CCCE}" destId="{01E2E721-D108-4C6E-9B58-E27406F09751}" srcOrd="4" destOrd="0" presId="urn:microsoft.com/office/officeart/2005/8/layout/orgChart1"/>
    <dgm:cxn modelId="{F5D052C7-E8D5-489D-847A-6712A673F549}" type="presParOf" srcId="{47B3D2E6-12E8-4E71-9D90-4E401705CCCE}" destId="{DF675B0F-C884-49A7-8083-389CE622B960}" srcOrd="5" destOrd="0" presId="urn:microsoft.com/office/officeart/2005/8/layout/orgChart1"/>
    <dgm:cxn modelId="{1D8D18CD-861F-4A81-9A3B-A587E78DD0C1}" type="presParOf" srcId="{DF675B0F-C884-49A7-8083-389CE622B960}" destId="{30D02E20-4FA6-4656-9C76-184E0454A8F6}" srcOrd="0" destOrd="0" presId="urn:microsoft.com/office/officeart/2005/8/layout/orgChart1"/>
    <dgm:cxn modelId="{AAF13C95-0656-45D0-A449-E58F971E0694}" type="presParOf" srcId="{30D02E20-4FA6-4656-9C76-184E0454A8F6}" destId="{25ABE7C3-995D-43D8-9E95-950A99705CC5}" srcOrd="0" destOrd="0" presId="urn:microsoft.com/office/officeart/2005/8/layout/orgChart1"/>
    <dgm:cxn modelId="{F0004F71-CFF7-47FB-B7B0-F847663CFF95}" type="presParOf" srcId="{30D02E20-4FA6-4656-9C76-184E0454A8F6}" destId="{EBBE85E9-86A7-4CEC-B597-823B08BCBF4C}" srcOrd="1" destOrd="0" presId="urn:microsoft.com/office/officeart/2005/8/layout/orgChart1"/>
    <dgm:cxn modelId="{5F5FDAB2-3858-4EEB-9C99-D9C122D2B8D2}" type="presParOf" srcId="{DF675B0F-C884-49A7-8083-389CE622B960}" destId="{FE7D2102-990A-4278-A148-AABD78B124C3}" srcOrd="1" destOrd="0" presId="urn:microsoft.com/office/officeart/2005/8/layout/orgChart1"/>
    <dgm:cxn modelId="{5E6C9ABA-7D3D-40DD-9493-AF1DD33F4B9D}" type="presParOf" srcId="{FE7D2102-990A-4278-A148-AABD78B124C3}" destId="{365832C9-ACD8-4E34-A2E0-FB88B7293104}" srcOrd="0" destOrd="0" presId="urn:microsoft.com/office/officeart/2005/8/layout/orgChart1"/>
    <dgm:cxn modelId="{53ECCEAE-8F65-4D6E-8986-4A3D059EF067}" type="presParOf" srcId="{FE7D2102-990A-4278-A148-AABD78B124C3}" destId="{E04234DE-F93B-4D58-AF03-5E60E33CFAB1}" srcOrd="1" destOrd="0" presId="urn:microsoft.com/office/officeart/2005/8/layout/orgChart1"/>
    <dgm:cxn modelId="{F0BF86DD-12FE-4BD6-8E72-C04D8D52C183}" type="presParOf" srcId="{E04234DE-F93B-4D58-AF03-5E60E33CFAB1}" destId="{1CDAAE45-BD16-4110-9E4A-1D3A6199A59F}" srcOrd="0" destOrd="0" presId="urn:microsoft.com/office/officeart/2005/8/layout/orgChart1"/>
    <dgm:cxn modelId="{9074736B-F4AC-4D17-BF0C-3AC73D179F3D}" type="presParOf" srcId="{1CDAAE45-BD16-4110-9E4A-1D3A6199A59F}" destId="{1D34604C-3FEA-4267-B3A4-01EFE2F7E49A}" srcOrd="0" destOrd="0" presId="urn:microsoft.com/office/officeart/2005/8/layout/orgChart1"/>
    <dgm:cxn modelId="{7E1404E6-A9A0-4C69-AD71-41D55FBA59DF}" type="presParOf" srcId="{1CDAAE45-BD16-4110-9E4A-1D3A6199A59F}" destId="{8D1D9CBE-F3D5-457B-8E4B-AD07283318C4}" srcOrd="1" destOrd="0" presId="urn:microsoft.com/office/officeart/2005/8/layout/orgChart1"/>
    <dgm:cxn modelId="{4CD3BEB4-188A-4055-8E42-4B727791EA2A}" type="presParOf" srcId="{E04234DE-F93B-4D58-AF03-5E60E33CFAB1}" destId="{51AB3B21-7D4C-403F-801A-03B36ED96E20}" srcOrd="1" destOrd="0" presId="urn:microsoft.com/office/officeart/2005/8/layout/orgChart1"/>
    <dgm:cxn modelId="{0E45996F-3B47-48D1-BFD4-651141A81D9C}" type="presParOf" srcId="{E04234DE-F93B-4D58-AF03-5E60E33CFAB1}" destId="{EDC268F2-D74D-4C86-88F3-07769A91229A}" srcOrd="2" destOrd="0" presId="urn:microsoft.com/office/officeart/2005/8/layout/orgChart1"/>
    <dgm:cxn modelId="{1ED6994B-482C-41D6-8F9C-B16443A63BBE}" type="presParOf" srcId="{FE7D2102-990A-4278-A148-AABD78B124C3}" destId="{1E69F135-72D0-4997-A680-024209EC144D}" srcOrd="2" destOrd="0" presId="urn:microsoft.com/office/officeart/2005/8/layout/orgChart1"/>
    <dgm:cxn modelId="{62286638-3F42-475A-980F-FBF65694515E}" type="presParOf" srcId="{FE7D2102-990A-4278-A148-AABD78B124C3}" destId="{5E87A0AB-21A9-4298-AA7A-013E8C4589D4}" srcOrd="3" destOrd="0" presId="urn:microsoft.com/office/officeart/2005/8/layout/orgChart1"/>
    <dgm:cxn modelId="{3C35D847-469A-4541-A408-28E039483EB6}" type="presParOf" srcId="{5E87A0AB-21A9-4298-AA7A-013E8C4589D4}" destId="{EDF12142-0EAD-4E90-81BF-AF5761DFA989}" srcOrd="0" destOrd="0" presId="urn:microsoft.com/office/officeart/2005/8/layout/orgChart1"/>
    <dgm:cxn modelId="{6755834D-EC96-4E8D-98CA-113D2800D4DF}" type="presParOf" srcId="{EDF12142-0EAD-4E90-81BF-AF5761DFA989}" destId="{632DCE82-4C51-4851-8227-BE11B921C6CD}" srcOrd="0" destOrd="0" presId="urn:microsoft.com/office/officeart/2005/8/layout/orgChart1"/>
    <dgm:cxn modelId="{59B81765-C8B2-470A-83A4-D3F6F2F5CC6D}" type="presParOf" srcId="{EDF12142-0EAD-4E90-81BF-AF5761DFA989}" destId="{E394E7BA-FFC4-49AB-B743-51E2FF58E1AA}" srcOrd="1" destOrd="0" presId="urn:microsoft.com/office/officeart/2005/8/layout/orgChart1"/>
    <dgm:cxn modelId="{2567059F-9AC0-428B-ABDF-589FB070EBD7}" type="presParOf" srcId="{5E87A0AB-21A9-4298-AA7A-013E8C4589D4}" destId="{0D5612B5-A819-41F1-833A-374AAC52B8AB}" srcOrd="1" destOrd="0" presId="urn:microsoft.com/office/officeart/2005/8/layout/orgChart1"/>
    <dgm:cxn modelId="{E5DBF447-F689-4FC4-BC16-FECF8F0ADE2C}" type="presParOf" srcId="{5E87A0AB-21A9-4298-AA7A-013E8C4589D4}" destId="{D04AF157-584F-441F-A7CB-CAF7433DC5BE}" srcOrd="2" destOrd="0" presId="urn:microsoft.com/office/officeart/2005/8/layout/orgChart1"/>
    <dgm:cxn modelId="{B77BD958-2534-46C8-BF91-3A8FE2C3B3BC}" type="presParOf" srcId="{DF675B0F-C884-49A7-8083-389CE622B960}" destId="{71C57694-E7D2-49F1-B116-2E5C250E82A7}" srcOrd="2" destOrd="0" presId="urn:microsoft.com/office/officeart/2005/8/layout/orgChart1"/>
    <dgm:cxn modelId="{F7B66146-65B6-4944-8548-0E0902E8635D}" type="presParOf" srcId="{47B3D2E6-12E8-4E71-9D90-4E401705CCCE}" destId="{DE82765A-8126-4A14-93BC-04B371646507}" srcOrd="6" destOrd="0" presId="urn:microsoft.com/office/officeart/2005/8/layout/orgChart1"/>
    <dgm:cxn modelId="{C9A80F6A-F69C-43A2-A9FB-DD2669C061AE}" type="presParOf" srcId="{47B3D2E6-12E8-4E71-9D90-4E401705CCCE}" destId="{592F2BCA-B956-4DB9-8E9B-938FDF4EAD9F}" srcOrd="7" destOrd="0" presId="urn:microsoft.com/office/officeart/2005/8/layout/orgChart1"/>
    <dgm:cxn modelId="{299AE60F-9E7F-4CD7-BAA6-207FD0C655B5}" type="presParOf" srcId="{592F2BCA-B956-4DB9-8E9B-938FDF4EAD9F}" destId="{4A6C0FBB-A2E1-4AF1-9573-202638686298}" srcOrd="0" destOrd="0" presId="urn:microsoft.com/office/officeart/2005/8/layout/orgChart1"/>
    <dgm:cxn modelId="{AA102467-4E85-4445-A97F-7B38BAD64CC4}" type="presParOf" srcId="{4A6C0FBB-A2E1-4AF1-9573-202638686298}" destId="{612A46FD-89EB-481D-81D9-51A084AFC9B3}" srcOrd="0" destOrd="0" presId="urn:microsoft.com/office/officeart/2005/8/layout/orgChart1"/>
    <dgm:cxn modelId="{CD8CF028-B90C-4A0E-B788-34F738D6F845}" type="presParOf" srcId="{4A6C0FBB-A2E1-4AF1-9573-202638686298}" destId="{1750AFFF-07C0-493D-B3C4-DE687C2AC2FB}" srcOrd="1" destOrd="0" presId="urn:microsoft.com/office/officeart/2005/8/layout/orgChart1"/>
    <dgm:cxn modelId="{BE34DDF3-C3D5-40C3-A1A5-5E1904AD3BD9}" type="presParOf" srcId="{592F2BCA-B956-4DB9-8E9B-938FDF4EAD9F}" destId="{EF9C1371-930D-4ECC-A31E-05ED820AF730}" srcOrd="1" destOrd="0" presId="urn:microsoft.com/office/officeart/2005/8/layout/orgChart1"/>
    <dgm:cxn modelId="{E0617271-B61F-48C6-90DE-937C80049AF9}" type="presParOf" srcId="{EF9C1371-930D-4ECC-A31E-05ED820AF730}" destId="{6B22AB15-8D10-4397-B7BE-CD2CF5E34939}" srcOrd="0" destOrd="0" presId="urn:microsoft.com/office/officeart/2005/8/layout/orgChart1"/>
    <dgm:cxn modelId="{7715C9AE-1E4F-442E-8944-24658CE71BD6}" type="presParOf" srcId="{EF9C1371-930D-4ECC-A31E-05ED820AF730}" destId="{31B880FD-B32C-41E6-9CB5-FFA51C0D3F8A}" srcOrd="1" destOrd="0" presId="urn:microsoft.com/office/officeart/2005/8/layout/orgChart1"/>
    <dgm:cxn modelId="{EE1A0613-E51C-488A-8137-BEB89643904D}" type="presParOf" srcId="{31B880FD-B32C-41E6-9CB5-FFA51C0D3F8A}" destId="{08917BCA-04D9-403A-B6BE-7E6E12AD8805}" srcOrd="0" destOrd="0" presId="urn:microsoft.com/office/officeart/2005/8/layout/orgChart1"/>
    <dgm:cxn modelId="{0DC634BA-5B29-4386-B153-B8102E4F1AE3}" type="presParOf" srcId="{08917BCA-04D9-403A-B6BE-7E6E12AD8805}" destId="{5F41BFBB-2CD4-4A55-B93B-37F2972FA37D}" srcOrd="0" destOrd="0" presId="urn:microsoft.com/office/officeart/2005/8/layout/orgChart1"/>
    <dgm:cxn modelId="{BE379F48-B4BC-468B-BE61-E1249D511117}" type="presParOf" srcId="{08917BCA-04D9-403A-B6BE-7E6E12AD8805}" destId="{896644A0-43ED-49A0-A7D8-D41FBA25F60A}" srcOrd="1" destOrd="0" presId="urn:microsoft.com/office/officeart/2005/8/layout/orgChart1"/>
    <dgm:cxn modelId="{037E3376-54E3-4F81-B602-78995EE74691}" type="presParOf" srcId="{31B880FD-B32C-41E6-9CB5-FFA51C0D3F8A}" destId="{5C2A25D2-A3A9-4253-8124-4F8B8434650A}" srcOrd="1" destOrd="0" presId="urn:microsoft.com/office/officeart/2005/8/layout/orgChart1"/>
    <dgm:cxn modelId="{8135A0B8-3F54-47DE-8299-E82AD95906FC}" type="presParOf" srcId="{31B880FD-B32C-41E6-9CB5-FFA51C0D3F8A}" destId="{DB6B0C1A-07BF-49FD-A3C4-AACB0313BD43}" srcOrd="2" destOrd="0" presId="urn:microsoft.com/office/officeart/2005/8/layout/orgChart1"/>
    <dgm:cxn modelId="{84ADD296-31F0-4ADA-BAA8-70E31B3004A1}" type="presParOf" srcId="{EF9C1371-930D-4ECC-A31E-05ED820AF730}" destId="{6E7B91FE-830E-4E4E-B901-7EEADAAC0B81}" srcOrd="2" destOrd="0" presId="urn:microsoft.com/office/officeart/2005/8/layout/orgChart1"/>
    <dgm:cxn modelId="{70538D15-B976-4808-B8D2-81B46DB0E380}" type="presParOf" srcId="{EF9C1371-930D-4ECC-A31E-05ED820AF730}" destId="{9075925A-4374-46C4-8F27-20F4D86CA8E1}" srcOrd="3" destOrd="0" presId="urn:microsoft.com/office/officeart/2005/8/layout/orgChart1"/>
    <dgm:cxn modelId="{DFA87BEB-5784-4C44-A0DC-B8B119A8B1E7}" type="presParOf" srcId="{9075925A-4374-46C4-8F27-20F4D86CA8E1}" destId="{D4DA9221-D46D-4298-8C58-69E9EE0686D8}" srcOrd="0" destOrd="0" presId="urn:microsoft.com/office/officeart/2005/8/layout/orgChart1"/>
    <dgm:cxn modelId="{EDBF0643-9D64-4289-BA38-088FCC8649C9}" type="presParOf" srcId="{D4DA9221-D46D-4298-8C58-69E9EE0686D8}" destId="{FB31EF99-B0D0-4C66-8DE2-DF3FDDF70D58}" srcOrd="0" destOrd="0" presId="urn:microsoft.com/office/officeart/2005/8/layout/orgChart1"/>
    <dgm:cxn modelId="{6AEE7A07-E803-446F-B990-653351615005}" type="presParOf" srcId="{D4DA9221-D46D-4298-8C58-69E9EE0686D8}" destId="{EB8C2054-BF41-4838-B43D-CA622DF872CC}" srcOrd="1" destOrd="0" presId="urn:microsoft.com/office/officeart/2005/8/layout/orgChart1"/>
    <dgm:cxn modelId="{5F1AFAC7-CECA-4C70-B0BE-5BA9B7D7C783}" type="presParOf" srcId="{9075925A-4374-46C4-8F27-20F4D86CA8E1}" destId="{E0583264-541F-47B8-9C18-A80349B82CD7}" srcOrd="1" destOrd="0" presId="urn:microsoft.com/office/officeart/2005/8/layout/orgChart1"/>
    <dgm:cxn modelId="{90A0E49C-97CB-486B-8745-BCB850B82C3A}" type="presParOf" srcId="{9075925A-4374-46C4-8F27-20F4D86CA8E1}" destId="{AF4B8DDD-87EA-45D9-B4B5-56BE74CC0BB9}" srcOrd="2" destOrd="0" presId="urn:microsoft.com/office/officeart/2005/8/layout/orgChart1"/>
    <dgm:cxn modelId="{0DF9A9E9-DC65-4ABF-A8EC-844FC070E6A7}" type="presParOf" srcId="{EF9C1371-930D-4ECC-A31E-05ED820AF730}" destId="{DA542BEA-F6FF-4DC6-955D-3CF71D1F2CF4}" srcOrd="4" destOrd="0" presId="urn:microsoft.com/office/officeart/2005/8/layout/orgChart1"/>
    <dgm:cxn modelId="{C2896816-22C3-4E06-85C8-9BC421063354}" type="presParOf" srcId="{EF9C1371-930D-4ECC-A31E-05ED820AF730}" destId="{5B97EF39-502F-402C-B2B6-60E4A7C19B61}" srcOrd="5" destOrd="0" presId="urn:microsoft.com/office/officeart/2005/8/layout/orgChart1"/>
    <dgm:cxn modelId="{1AD9436F-EAF5-46E9-9AF0-52E4E1FE0BAC}" type="presParOf" srcId="{5B97EF39-502F-402C-B2B6-60E4A7C19B61}" destId="{00355EEB-5F90-4116-8294-D5764015D031}" srcOrd="0" destOrd="0" presId="urn:microsoft.com/office/officeart/2005/8/layout/orgChart1"/>
    <dgm:cxn modelId="{1C1B2786-E2CE-4FF6-B3CE-F168B41C85F8}" type="presParOf" srcId="{00355EEB-5F90-4116-8294-D5764015D031}" destId="{1C474532-5B05-432C-BB15-121982B2721F}" srcOrd="0" destOrd="0" presId="urn:microsoft.com/office/officeart/2005/8/layout/orgChart1"/>
    <dgm:cxn modelId="{1DCB784C-FC97-4E26-AB9C-EC814D0D3E79}" type="presParOf" srcId="{00355EEB-5F90-4116-8294-D5764015D031}" destId="{E60F9A07-CEF8-43A1-9750-6F0A95A16FCE}" srcOrd="1" destOrd="0" presId="urn:microsoft.com/office/officeart/2005/8/layout/orgChart1"/>
    <dgm:cxn modelId="{38AA208E-0E4E-4462-8DA9-1B78FB180F6E}" type="presParOf" srcId="{5B97EF39-502F-402C-B2B6-60E4A7C19B61}" destId="{4B251CB8-CB6D-4C56-8751-B8F1C2D31384}" srcOrd="1" destOrd="0" presId="urn:microsoft.com/office/officeart/2005/8/layout/orgChart1"/>
    <dgm:cxn modelId="{10EBA197-25AC-4A2D-BBAA-99AE02EF99E4}" type="presParOf" srcId="{5B97EF39-502F-402C-B2B6-60E4A7C19B61}" destId="{2262090D-8280-4658-BF51-27DD0E1E134D}" srcOrd="2" destOrd="0" presId="urn:microsoft.com/office/officeart/2005/8/layout/orgChart1"/>
    <dgm:cxn modelId="{0E576D8D-B77B-4418-91F6-DF70C4189798}" type="presParOf" srcId="{592F2BCA-B956-4DB9-8E9B-938FDF4EAD9F}" destId="{368FAC77-3085-494C-B792-44AE1FF73616}" srcOrd="2" destOrd="0" presId="urn:microsoft.com/office/officeart/2005/8/layout/orgChart1"/>
    <dgm:cxn modelId="{1847BD76-E0C6-4CA5-96E9-08DBD4948141}" type="presParOf" srcId="{47B3D2E6-12E8-4E71-9D90-4E401705CCCE}" destId="{A1867051-6B62-46F4-ADEB-E87BEF8BD16B}" srcOrd="8" destOrd="0" presId="urn:microsoft.com/office/officeart/2005/8/layout/orgChart1"/>
    <dgm:cxn modelId="{EF3768B5-EF58-44B2-AE88-BF787FB6F9CC}" type="presParOf" srcId="{47B3D2E6-12E8-4E71-9D90-4E401705CCCE}" destId="{7D5C54CB-1563-4441-AACB-B68AE0FF758D}" srcOrd="9" destOrd="0" presId="urn:microsoft.com/office/officeart/2005/8/layout/orgChart1"/>
    <dgm:cxn modelId="{12772A55-C35F-43F1-B970-16814737CE85}" type="presParOf" srcId="{7D5C54CB-1563-4441-AACB-B68AE0FF758D}" destId="{B023F165-CCF1-4279-B5C5-4A8BECB62ED1}" srcOrd="0" destOrd="0" presId="urn:microsoft.com/office/officeart/2005/8/layout/orgChart1"/>
    <dgm:cxn modelId="{156B57C9-2282-4A41-B87A-148E8E9C8F49}" type="presParOf" srcId="{B023F165-CCF1-4279-B5C5-4A8BECB62ED1}" destId="{9CDEF854-DFA7-403C-BEA5-88BC94F5722D}" srcOrd="0" destOrd="0" presId="urn:microsoft.com/office/officeart/2005/8/layout/orgChart1"/>
    <dgm:cxn modelId="{9F9C32F1-E30B-448D-AD3F-1278AF2766AD}" type="presParOf" srcId="{B023F165-CCF1-4279-B5C5-4A8BECB62ED1}" destId="{42A067C7-4744-4334-9897-569CB71F1CE6}" srcOrd="1" destOrd="0" presId="urn:microsoft.com/office/officeart/2005/8/layout/orgChart1"/>
    <dgm:cxn modelId="{084FE359-E28A-432C-9FD8-F08268AFD684}" type="presParOf" srcId="{7D5C54CB-1563-4441-AACB-B68AE0FF758D}" destId="{D593BAA5-6A10-464E-96F5-61D353230A50}" srcOrd="1" destOrd="0" presId="urn:microsoft.com/office/officeart/2005/8/layout/orgChart1"/>
    <dgm:cxn modelId="{87C27DEC-5100-4E2F-8883-780B3A8A197B}" type="presParOf" srcId="{D593BAA5-6A10-464E-96F5-61D353230A50}" destId="{A157ADDF-569A-4137-A8A0-0E0E9E1D0C18}" srcOrd="0" destOrd="0" presId="urn:microsoft.com/office/officeart/2005/8/layout/orgChart1"/>
    <dgm:cxn modelId="{483E17CF-DFD7-4675-9ED8-31F9D7F64AFF}" type="presParOf" srcId="{D593BAA5-6A10-464E-96F5-61D353230A50}" destId="{EB64183A-4BA4-41BD-8DE6-5A49D0B858DC}" srcOrd="1" destOrd="0" presId="urn:microsoft.com/office/officeart/2005/8/layout/orgChart1"/>
    <dgm:cxn modelId="{EC90EB7D-BEFF-4088-B0DD-2FCF69788C4D}" type="presParOf" srcId="{EB64183A-4BA4-41BD-8DE6-5A49D0B858DC}" destId="{BBDE1170-4385-4947-A6A5-8418A01F3E08}" srcOrd="0" destOrd="0" presId="urn:microsoft.com/office/officeart/2005/8/layout/orgChart1"/>
    <dgm:cxn modelId="{50CC3EB1-72F0-4377-91F6-A7FBA4EE8C80}" type="presParOf" srcId="{BBDE1170-4385-4947-A6A5-8418A01F3E08}" destId="{FE66D69E-862D-4D36-B036-3F8340DD28E4}" srcOrd="0" destOrd="0" presId="urn:microsoft.com/office/officeart/2005/8/layout/orgChart1"/>
    <dgm:cxn modelId="{13AC1295-7E8F-4D51-B6DB-D1130906199B}" type="presParOf" srcId="{BBDE1170-4385-4947-A6A5-8418A01F3E08}" destId="{B24B306F-F316-4E75-8E63-BCAE8B48D505}" srcOrd="1" destOrd="0" presId="urn:microsoft.com/office/officeart/2005/8/layout/orgChart1"/>
    <dgm:cxn modelId="{EA157F3E-F78C-436B-9BB2-6FA9FA7B95CC}" type="presParOf" srcId="{EB64183A-4BA4-41BD-8DE6-5A49D0B858DC}" destId="{D3B974F2-1FEF-4845-B5A2-98D982D3DF2C}" srcOrd="1" destOrd="0" presId="urn:microsoft.com/office/officeart/2005/8/layout/orgChart1"/>
    <dgm:cxn modelId="{2074FD7B-F0FB-40E3-9E16-6A06BADF81D4}" type="presParOf" srcId="{EB64183A-4BA4-41BD-8DE6-5A49D0B858DC}" destId="{AE2EB40B-08F3-4628-B2B6-5F5890BC20A6}" srcOrd="2" destOrd="0" presId="urn:microsoft.com/office/officeart/2005/8/layout/orgChart1"/>
    <dgm:cxn modelId="{41BC84C0-CB67-45A6-91D0-4A15680F57B8}" type="presParOf" srcId="{D593BAA5-6A10-464E-96F5-61D353230A50}" destId="{3FA7AC52-59DB-4BE0-91A2-CCE34EE11FD3}" srcOrd="2" destOrd="0" presId="urn:microsoft.com/office/officeart/2005/8/layout/orgChart1"/>
    <dgm:cxn modelId="{89D717E0-514A-4266-B87F-CAE4E7753071}" type="presParOf" srcId="{D593BAA5-6A10-464E-96F5-61D353230A50}" destId="{B36C23B4-396C-459D-83D0-DCF103F8824C}" srcOrd="3" destOrd="0" presId="urn:microsoft.com/office/officeart/2005/8/layout/orgChart1"/>
    <dgm:cxn modelId="{F08CAC91-785F-47A0-8E40-7891407FFD4A}" type="presParOf" srcId="{B36C23B4-396C-459D-83D0-DCF103F8824C}" destId="{C7AB56BF-AAAC-4E03-86E4-1ADD71A542C3}" srcOrd="0" destOrd="0" presId="urn:microsoft.com/office/officeart/2005/8/layout/orgChart1"/>
    <dgm:cxn modelId="{62C28275-C68F-44AE-BC3A-F96D5EB5268F}" type="presParOf" srcId="{C7AB56BF-AAAC-4E03-86E4-1ADD71A542C3}" destId="{E5555A10-166C-4AEE-8EE9-9BFBA84C4D51}" srcOrd="0" destOrd="0" presId="urn:microsoft.com/office/officeart/2005/8/layout/orgChart1"/>
    <dgm:cxn modelId="{DB887051-805D-427D-9143-5E72571A6150}" type="presParOf" srcId="{C7AB56BF-AAAC-4E03-86E4-1ADD71A542C3}" destId="{43654A3C-B012-4D66-90B5-4F7F1A1F89CE}" srcOrd="1" destOrd="0" presId="urn:microsoft.com/office/officeart/2005/8/layout/orgChart1"/>
    <dgm:cxn modelId="{5DE9A3B5-7CB5-4457-A9D6-185CCE304162}" type="presParOf" srcId="{B36C23B4-396C-459D-83D0-DCF103F8824C}" destId="{6DA2251D-C60B-40C4-A44A-C5246186AE26}" srcOrd="1" destOrd="0" presId="urn:microsoft.com/office/officeart/2005/8/layout/orgChart1"/>
    <dgm:cxn modelId="{9DDE31E6-1D77-4DCF-8D36-31F856D08EE6}" type="presParOf" srcId="{B36C23B4-396C-459D-83D0-DCF103F8824C}" destId="{9CEDFC3B-B7DC-4441-BB08-55777D2EAC33}" srcOrd="2" destOrd="0" presId="urn:microsoft.com/office/officeart/2005/8/layout/orgChart1"/>
    <dgm:cxn modelId="{EB79D3D0-1F7D-4CB7-A23A-97B992980C03}" type="presParOf" srcId="{7D5C54CB-1563-4441-AACB-B68AE0FF758D}" destId="{59126AC1-54DA-4390-A58B-B3E792D41FF2}" srcOrd="2" destOrd="0" presId="urn:microsoft.com/office/officeart/2005/8/layout/orgChart1"/>
    <dgm:cxn modelId="{FDF27A46-D078-4C02-AF05-8EB1EADFF346}" type="presParOf" srcId="{3DA89279-CD86-48E3-86AD-729B14D64586}" destId="{ADD1086C-E1DA-4A24-AAAB-FE64E549A7CC}" srcOrd="2" destOrd="0" presId="urn:microsoft.com/office/officeart/2005/8/layout/orgChart1"/>
    <dgm:cxn modelId="{A5DCABCF-6CA2-4822-BA04-74A3AEDDA0B0}" type="presParOf" srcId="{A1A152E1-C9E5-461A-B517-68C9E0DE2456}" destId="{6ABB9764-5DC8-470A-BD46-3841055831F6}" srcOrd="4" destOrd="0" presId="urn:microsoft.com/office/officeart/2005/8/layout/orgChart1"/>
    <dgm:cxn modelId="{7C8B2C8C-6CC7-4C57-A3A2-E55202DE4EFF}" type="presParOf" srcId="{A1A152E1-C9E5-461A-B517-68C9E0DE2456}" destId="{6D10B42D-8774-4191-A189-B4F420253E26}" srcOrd="5" destOrd="0" presId="urn:microsoft.com/office/officeart/2005/8/layout/orgChart1"/>
    <dgm:cxn modelId="{B5160E87-6835-4A3C-B589-79954E78F5BC}" type="presParOf" srcId="{6D10B42D-8774-4191-A189-B4F420253E26}" destId="{BD189CBA-4CFD-4F97-9C45-99DE18FD1307}" srcOrd="0" destOrd="0" presId="urn:microsoft.com/office/officeart/2005/8/layout/orgChart1"/>
    <dgm:cxn modelId="{A32D5355-3BBB-4A87-969D-9F52E1824C96}" type="presParOf" srcId="{BD189CBA-4CFD-4F97-9C45-99DE18FD1307}" destId="{673D1248-86C4-488C-9717-32E112C81714}" srcOrd="0" destOrd="0" presId="urn:microsoft.com/office/officeart/2005/8/layout/orgChart1"/>
    <dgm:cxn modelId="{435FCE66-C2EE-445F-89F4-DFFC68414F16}" type="presParOf" srcId="{BD189CBA-4CFD-4F97-9C45-99DE18FD1307}" destId="{32D49547-98E1-4496-8520-54C2194E37C7}" srcOrd="1" destOrd="0" presId="urn:microsoft.com/office/officeart/2005/8/layout/orgChart1"/>
    <dgm:cxn modelId="{E00D0FFB-1651-4C84-8BC7-70893B60A8BF}" type="presParOf" srcId="{6D10B42D-8774-4191-A189-B4F420253E26}" destId="{03E1F4E8-AD20-4395-AB1A-A690F9575E50}" srcOrd="1" destOrd="0" presId="urn:microsoft.com/office/officeart/2005/8/layout/orgChart1"/>
    <dgm:cxn modelId="{76D29043-CB25-402A-974A-5C9DDF874B8C}" type="presParOf" srcId="{03E1F4E8-AD20-4395-AB1A-A690F9575E50}" destId="{4212FF22-7BB1-433A-8917-0075CD585F28}" srcOrd="0" destOrd="0" presId="urn:microsoft.com/office/officeart/2005/8/layout/orgChart1"/>
    <dgm:cxn modelId="{9965DB06-D677-4B99-8891-EE1776E98C10}" type="presParOf" srcId="{03E1F4E8-AD20-4395-AB1A-A690F9575E50}" destId="{A0471936-6527-4F23-B96C-3A06EEC34559}" srcOrd="1" destOrd="0" presId="urn:microsoft.com/office/officeart/2005/8/layout/orgChart1"/>
    <dgm:cxn modelId="{2A457CF0-1BFD-4A27-A2C9-B4686EE4C778}" type="presParOf" srcId="{A0471936-6527-4F23-B96C-3A06EEC34559}" destId="{18BD9AC1-34F1-4439-9243-6E8797DC93E7}" srcOrd="0" destOrd="0" presId="urn:microsoft.com/office/officeart/2005/8/layout/orgChart1"/>
    <dgm:cxn modelId="{ABEAB459-4BC0-4238-9C35-A986CB531903}" type="presParOf" srcId="{18BD9AC1-34F1-4439-9243-6E8797DC93E7}" destId="{A5F01EB6-D791-410E-B784-0E691C60F429}" srcOrd="0" destOrd="0" presId="urn:microsoft.com/office/officeart/2005/8/layout/orgChart1"/>
    <dgm:cxn modelId="{056AF128-93E4-4171-B6B6-6BCD86FA70BA}" type="presParOf" srcId="{18BD9AC1-34F1-4439-9243-6E8797DC93E7}" destId="{487613E1-8C03-4CEA-8017-BE5B42E0A086}" srcOrd="1" destOrd="0" presId="urn:microsoft.com/office/officeart/2005/8/layout/orgChart1"/>
    <dgm:cxn modelId="{2497B9A2-749D-4110-B5F5-BBE2AB256AA7}" type="presParOf" srcId="{A0471936-6527-4F23-B96C-3A06EEC34559}" destId="{7DB62BB6-2B03-4B74-B3CE-4CA493A052F6}" srcOrd="1" destOrd="0" presId="urn:microsoft.com/office/officeart/2005/8/layout/orgChart1"/>
    <dgm:cxn modelId="{E771F1F0-778C-4553-AB2F-FBE90CD94B01}" type="presParOf" srcId="{7DB62BB6-2B03-4B74-B3CE-4CA493A052F6}" destId="{C300D2ED-5198-4B5A-B205-93E0334DA3F2}" srcOrd="0" destOrd="0" presId="urn:microsoft.com/office/officeart/2005/8/layout/orgChart1"/>
    <dgm:cxn modelId="{CE4418EB-CCE5-4DBA-A876-E94F148DB74B}" type="presParOf" srcId="{7DB62BB6-2B03-4B74-B3CE-4CA493A052F6}" destId="{29823BCD-9B4A-49A7-B4AD-1974F2C731E8}" srcOrd="1" destOrd="0" presId="urn:microsoft.com/office/officeart/2005/8/layout/orgChart1"/>
    <dgm:cxn modelId="{128AA57D-5E04-4D3D-997F-445C8D063B7F}" type="presParOf" srcId="{29823BCD-9B4A-49A7-B4AD-1974F2C731E8}" destId="{6914BC92-734D-4DDA-B7AF-57F0F0884D5F}" srcOrd="0" destOrd="0" presId="urn:microsoft.com/office/officeart/2005/8/layout/orgChart1"/>
    <dgm:cxn modelId="{588CEFBB-2E20-4CE8-A757-18EF1A7A7399}" type="presParOf" srcId="{6914BC92-734D-4DDA-B7AF-57F0F0884D5F}" destId="{CCED0C6A-5519-4F1F-A118-B0B28624CE1A}" srcOrd="0" destOrd="0" presId="urn:microsoft.com/office/officeart/2005/8/layout/orgChart1"/>
    <dgm:cxn modelId="{33ECE399-B893-4F48-B3E3-A660184036AA}" type="presParOf" srcId="{6914BC92-734D-4DDA-B7AF-57F0F0884D5F}" destId="{C557A4F3-16D4-4A50-89DA-81F7B23DE517}" srcOrd="1" destOrd="0" presId="urn:microsoft.com/office/officeart/2005/8/layout/orgChart1"/>
    <dgm:cxn modelId="{D2EB5CEF-4EB6-4A0E-8006-7D585794E241}" type="presParOf" srcId="{29823BCD-9B4A-49A7-B4AD-1974F2C731E8}" destId="{5E7A4CB9-11D0-48DB-9D36-110A3A859029}" srcOrd="1" destOrd="0" presId="urn:microsoft.com/office/officeart/2005/8/layout/orgChart1"/>
    <dgm:cxn modelId="{F1EA1B06-AC55-43DE-BA68-F10C981912E4}" type="presParOf" srcId="{29823BCD-9B4A-49A7-B4AD-1974F2C731E8}" destId="{B5E355D1-3091-4335-80C2-D37D2182F972}" srcOrd="2" destOrd="0" presId="urn:microsoft.com/office/officeart/2005/8/layout/orgChart1"/>
    <dgm:cxn modelId="{5B6C51ED-F139-4A7B-B9C1-0594524A888B}" type="presParOf" srcId="{7DB62BB6-2B03-4B74-B3CE-4CA493A052F6}" destId="{9AB4B53C-C132-427C-91F9-C284AAD1474B}" srcOrd="2" destOrd="0" presId="urn:microsoft.com/office/officeart/2005/8/layout/orgChart1"/>
    <dgm:cxn modelId="{39803F44-E52E-463C-AB95-86A50AEC4D33}" type="presParOf" srcId="{7DB62BB6-2B03-4B74-B3CE-4CA493A052F6}" destId="{45C964D7-9D64-4D44-9E4A-3F8285B70231}" srcOrd="3" destOrd="0" presId="urn:microsoft.com/office/officeart/2005/8/layout/orgChart1"/>
    <dgm:cxn modelId="{1E78B1CB-5FA2-4175-A7DA-7F8BEE02B239}" type="presParOf" srcId="{45C964D7-9D64-4D44-9E4A-3F8285B70231}" destId="{40BB7894-2C64-4752-87FE-EFA24C9E0FD7}" srcOrd="0" destOrd="0" presId="urn:microsoft.com/office/officeart/2005/8/layout/orgChart1"/>
    <dgm:cxn modelId="{75943102-82C7-475E-A3ED-1BBDB13B5700}" type="presParOf" srcId="{40BB7894-2C64-4752-87FE-EFA24C9E0FD7}" destId="{4A8FA844-FD19-4F7B-8640-2D2E57432545}" srcOrd="0" destOrd="0" presId="urn:microsoft.com/office/officeart/2005/8/layout/orgChart1"/>
    <dgm:cxn modelId="{7048E93D-4479-4365-B9B4-8246CAC43B85}" type="presParOf" srcId="{40BB7894-2C64-4752-87FE-EFA24C9E0FD7}" destId="{A58014E2-20D1-45E3-BD94-888A7930FE98}" srcOrd="1" destOrd="0" presId="urn:microsoft.com/office/officeart/2005/8/layout/orgChart1"/>
    <dgm:cxn modelId="{B95FA3D7-0E57-4F0A-9865-D2D7BBDCD066}" type="presParOf" srcId="{45C964D7-9D64-4D44-9E4A-3F8285B70231}" destId="{0D786BAE-24EC-4E56-B550-9C5C4AAA350A}" srcOrd="1" destOrd="0" presId="urn:microsoft.com/office/officeart/2005/8/layout/orgChart1"/>
    <dgm:cxn modelId="{64D18EF2-10FF-4A6B-ABD6-2B6E9D4561D9}" type="presParOf" srcId="{45C964D7-9D64-4D44-9E4A-3F8285B70231}" destId="{56FAE4B9-44A1-4E53-AD8F-C926D3931EC9}" srcOrd="2" destOrd="0" presId="urn:microsoft.com/office/officeart/2005/8/layout/orgChart1"/>
    <dgm:cxn modelId="{D396B3DF-BB4D-47E2-803B-3EA54B0F6BCF}" type="presParOf" srcId="{7DB62BB6-2B03-4B74-B3CE-4CA493A052F6}" destId="{76E666B6-4E19-43D8-9A8A-20E2BDCCB8D3}" srcOrd="4" destOrd="0" presId="urn:microsoft.com/office/officeart/2005/8/layout/orgChart1"/>
    <dgm:cxn modelId="{A56DE726-7D0A-46E8-A91D-56B98E2FFC5B}" type="presParOf" srcId="{7DB62BB6-2B03-4B74-B3CE-4CA493A052F6}" destId="{83269959-E89E-48D4-90D5-D4B240BBA0C7}" srcOrd="5" destOrd="0" presId="urn:microsoft.com/office/officeart/2005/8/layout/orgChart1"/>
    <dgm:cxn modelId="{DE783545-3710-4B60-9144-063E6DF1C586}" type="presParOf" srcId="{83269959-E89E-48D4-90D5-D4B240BBA0C7}" destId="{9CC915F4-DEDB-4761-9378-158879228037}" srcOrd="0" destOrd="0" presId="urn:microsoft.com/office/officeart/2005/8/layout/orgChart1"/>
    <dgm:cxn modelId="{07204117-3222-4F62-A460-80748F383BDF}" type="presParOf" srcId="{9CC915F4-DEDB-4761-9378-158879228037}" destId="{D93F939E-5E81-4D00-A008-5943DB2F667E}" srcOrd="0" destOrd="0" presId="urn:microsoft.com/office/officeart/2005/8/layout/orgChart1"/>
    <dgm:cxn modelId="{A7048602-91B2-459B-BA22-B5641B4B8013}" type="presParOf" srcId="{9CC915F4-DEDB-4761-9378-158879228037}" destId="{AEF2D7B7-850A-48C1-9B98-CB13924A78AE}" srcOrd="1" destOrd="0" presId="urn:microsoft.com/office/officeart/2005/8/layout/orgChart1"/>
    <dgm:cxn modelId="{8277841C-29DF-4F88-AEA5-9D303CC3D8DF}" type="presParOf" srcId="{83269959-E89E-48D4-90D5-D4B240BBA0C7}" destId="{B6994C47-431D-4FC4-826B-8A31FFBDBA34}" srcOrd="1" destOrd="0" presId="urn:microsoft.com/office/officeart/2005/8/layout/orgChart1"/>
    <dgm:cxn modelId="{9708A2A3-BB01-46C5-9E22-BF332174E683}" type="presParOf" srcId="{83269959-E89E-48D4-90D5-D4B240BBA0C7}" destId="{2AA5B99C-C4E7-4ACB-87F7-158A8565410C}" srcOrd="2" destOrd="0" presId="urn:microsoft.com/office/officeart/2005/8/layout/orgChart1"/>
    <dgm:cxn modelId="{4B66B7B6-5CB2-4192-8837-6CD111EAA24E}" type="presParOf" srcId="{7DB62BB6-2B03-4B74-B3CE-4CA493A052F6}" destId="{B72D0397-655E-4DB3-AE7B-A5B040878BFE}" srcOrd="6" destOrd="0" presId="urn:microsoft.com/office/officeart/2005/8/layout/orgChart1"/>
    <dgm:cxn modelId="{77935014-62D8-469C-A8E0-A137F43F91BD}" type="presParOf" srcId="{7DB62BB6-2B03-4B74-B3CE-4CA493A052F6}" destId="{FCCCE645-8C89-40DA-BD06-FD5C9A79BBD6}" srcOrd="7" destOrd="0" presId="urn:microsoft.com/office/officeart/2005/8/layout/orgChart1"/>
    <dgm:cxn modelId="{88AD3AFF-2135-45DD-8F13-54A902940668}" type="presParOf" srcId="{FCCCE645-8C89-40DA-BD06-FD5C9A79BBD6}" destId="{1123B69A-FF95-4FDF-90A7-1E0DC7CB0166}" srcOrd="0" destOrd="0" presId="urn:microsoft.com/office/officeart/2005/8/layout/orgChart1"/>
    <dgm:cxn modelId="{23BC932F-D0AD-4594-9289-F16A991BA40C}" type="presParOf" srcId="{1123B69A-FF95-4FDF-90A7-1E0DC7CB0166}" destId="{02463F60-E028-4030-A9F1-A8A8EB22C43F}" srcOrd="0" destOrd="0" presId="urn:microsoft.com/office/officeart/2005/8/layout/orgChart1"/>
    <dgm:cxn modelId="{6723F453-2A28-4171-BC62-8325AA4A4DC4}" type="presParOf" srcId="{1123B69A-FF95-4FDF-90A7-1E0DC7CB0166}" destId="{FCA35338-6F2D-4365-B360-399A4957517E}" srcOrd="1" destOrd="0" presId="urn:microsoft.com/office/officeart/2005/8/layout/orgChart1"/>
    <dgm:cxn modelId="{7D396236-03F7-4F3C-9326-43149472C75B}" type="presParOf" srcId="{FCCCE645-8C89-40DA-BD06-FD5C9A79BBD6}" destId="{79AA5BC6-4AE5-47E4-8933-ADB9C6E61886}" srcOrd="1" destOrd="0" presId="urn:microsoft.com/office/officeart/2005/8/layout/orgChart1"/>
    <dgm:cxn modelId="{C54D278C-8F6E-42FA-81BE-F325AE6D6C9F}" type="presParOf" srcId="{FCCCE645-8C89-40DA-BD06-FD5C9A79BBD6}" destId="{4D439931-CDBE-4710-B0F8-CBA22CFA3BE9}" srcOrd="2" destOrd="0" presId="urn:microsoft.com/office/officeart/2005/8/layout/orgChart1"/>
    <dgm:cxn modelId="{1B47ECAA-2447-413D-A4E4-B923035B2D87}" type="presParOf" srcId="{A0471936-6527-4F23-B96C-3A06EEC34559}" destId="{B040A195-1EEC-49A9-AC5A-786B833748EF}" srcOrd="2" destOrd="0" presId="urn:microsoft.com/office/officeart/2005/8/layout/orgChart1"/>
    <dgm:cxn modelId="{F5B95670-326D-42DF-AECE-6B2D73255FB3}" type="presParOf" srcId="{03E1F4E8-AD20-4395-AB1A-A690F9575E50}" destId="{F1717662-1851-47DE-B14C-49AAD1433D29}" srcOrd="2" destOrd="0" presId="urn:microsoft.com/office/officeart/2005/8/layout/orgChart1"/>
    <dgm:cxn modelId="{56CD3518-7782-49B1-8913-B14D5FE9238E}" type="presParOf" srcId="{03E1F4E8-AD20-4395-AB1A-A690F9575E50}" destId="{24B8E67A-8A09-4AC1-A17A-3713D0875A15}" srcOrd="3" destOrd="0" presId="urn:microsoft.com/office/officeart/2005/8/layout/orgChart1"/>
    <dgm:cxn modelId="{F31E2F0E-A2FE-475D-AE1B-401F4ABBC922}" type="presParOf" srcId="{24B8E67A-8A09-4AC1-A17A-3713D0875A15}" destId="{2406ED13-1DDB-48E4-95D0-9B4AD8B9E39C}" srcOrd="0" destOrd="0" presId="urn:microsoft.com/office/officeart/2005/8/layout/orgChart1"/>
    <dgm:cxn modelId="{D83EFC1A-7217-48F6-823A-0862E05468A5}" type="presParOf" srcId="{2406ED13-1DDB-48E4-95D0-9B4AD8B9E39C}" destId="{1145A8ED-6AC4-4B49-821F-A06B8F87170E}" srcOrd="0" destOrd="0" presId="urn:microsoft.com/office/officeart/2005/8/layout/orgChart1"/>
    <dgm:cxn modelId="{DFC655FD-5324-48D8-A544-96ED3ACECC66}" type="presParOf" srcId="{2406ED13-1DDB-48E4-95D0-9B4AD8B9E39C}" destId="{5C5816B9-8E01-4A6D-9208-4C75DCA5C633}" srcOrd="1" destOrd="0" presId="urn:microsoft.com/office/officeart/2005/8/layout/orgChart1"/>
    <dgm:cxn modelId="{0DD9EC74-DF41-47BB-8849-70B85979DB07}" type="presParOf" srcId="{24B8E67A-8A09-4AC1-A17A-3713D0875A15}" destId="{CF51CA49-2F3E-447A-8F24-6A2B324E47FC}" srcOrd="1" destOrd="0" presId="urn:microsoft.com/office/officeart/2005/8/layout/orgChart1"/>
    <dgm:cxn modelId="{F9F2918C-82E2-4A11-B6FD-A354000926FA}" type="presParOf" srcId="{CF51CA49-2F3E-447A-8F24-6A2B324E47FC}" destId="{33BC7ADA-22D8-4986-AC6A-EB815CB0A558}" srcOrd="0" destOrd="0" presId="urn:microsoft.com/office/officeart/2005/8/layout/orgChart1"/>
    <dgm:cxn modelId="{E7B03DA4-53BB-4FBD-9525-F3BE7114A5F5}" type="presParOf" srcId="{CF51CA49-2F3E-447A-8F24-6A2B324E47FC}" destId="{7D6E1779-72AD-47B8-8D56-97D48F667292}" srcOrd="1" destOrd="0" presId="urn:microsoft.com/office/officeart/2005/8/layout/orgChart1"/>
    <dgm:cxn modelId="{BF4CB84D-A2E5-43A5-A018-8269884D2B49}" type="presParOf" srcId="{7D6E1779-72AD-47B8-8D56-97D48F667292}" destId="{DECEFADC-85E0-4684-8DC4-BA5DF579AA26}" srcOrd="0" destOrd="0" presId="urn:microsoft.com/office/officeart/2005/8/layout/orgChart1"/>
    <dgm:cxn modelId="{6C957242-D861-4A17-82AF-ACE0FD84643F}" type="presParOf" srcId="{DECEFADC-85E0-4684-8DC4-BA5DF579AA26}" destId="{DC96A016-2CC6-49E8-85FC-5D932EBE4928}" srcOrd="0" destOrd="0" presId="urn:microsoft.com/office/officeart/2005/8/layout/orgChart1"/>
    <dgm:cxn modelId="{5014FEBE-7292-4FE0-A688-F8D3580CF104}" type="presParOf" srcId="{DECEFADC-85E0-4684-8DC4-BA5DF579AA26}" destId="{5E9E5498-6F94-4151-9339-FABAAC93E054}" srcOrd="1" destOrd="0" presId="urn:microsoft.com/office/officeart/2005/8/layout/orgChart1"/>
    <dgm:cxn modelId="{32EDDB44-8BA6-48FC-B4AE-5012E2D73014}" type="presParOf" srcId="{7D6E1779-72AD-47B8-8D56-97D48F667292}" destId="{0176F627-D735-4385-A9B8-BEEA4CAC37DB}" srcOrd="1" destOrd="0" presId="urn:microsoft.com/office/officeart/2005/8/layout/orgChart1"/>
    <dgm:cxn modelId="{1B34DAE6-290C-4159-855F-D4DECAEB8186}" type="presParOf" srcId="{7D6E1779-72AD-47B8-8D56-97D48F667292}" destId="{3B9EFC7C-C3CF-4619-9F72-A6E0D62662DD}" srcOrd="2" destOrd="0" presId="urn:microsoft.com/office/officeart/2005/8/layout/orgChart1"/>
    <dgm:cxn modelId="{DCA22893-898E-4221-9A78-70BA0683796C}" type="presParOf" srcId="{CF51CA49-2F3E-447A-8F24-6A2B324E47FC}" destId="{B5CB8E75-210D-4369-B749-78F6D164ABC8}" srcOrd="2" destOrd="0" presId="urn:microsoft.com/office/officeart/2005/8/layout/orgChart1"/>
    <dgm:cxn modelId="{152BFDCE-590F-4A05-836D-A1C54ECC3CF2}" type="presParOf" srcId="{CF51CA49-2F3E-447A-8F24-6A2B324E47FC}" destId="{67FE4FCB-CF4F-4C5F-A7EA-35D4D43FC35E}" srcOrd="3" destOrd="0" presId="urn:microsoft.com/office/officeart/2005/8/layout/orgChart1"/>
    <dgm:cxn modelId="{C0967361-17AD-4BF8-99E9-A79EC9424D14}" type="presParOf" srcId="{67FE4FCB-CF4F-4C5F-A7EA-35D4D43FC35E}" destId="{87AF78B4-6786-49C7-9703-66E99A445E8A}" srcOrd="0" destOrd="0" presId="urn:microsoft.com/office/officeart/2005/8/layout/orgChart1"/>
    <dgm:cxn modelId="{A90EC9C7-5C82-479D-8883-A9B8AE99031A}" type="presParOf" srcId="{87AF78B4-6786-49C7-9703-66E99A445E8A}" destId="{D0558C4A-F65D-49B2-B887-7A26CEA3A732}" srcOrd="0" destOrd="0" presId="urn:microsoft.com/office/officeart/2005/8/layout/orgChart1"/>
    <dgm:cxn modelId="{3FE681FE-36D7-4F84-A3DE-543998B83B61}" type="presParOf" srcId="{87AF78B4-6786-49C7-9703-66E99A445E8A}" destId="{B30DAC9F-F930-4BC6-9071-A336D48DB223}" srcOrd="1" destOrd="0" presId="urn:microsoft.com/office/officeart/2005/8/layout/orgChart1"/>
    <dgm:cxn modelId="{A442DF59-4DF8-497D-990D-94C9B9CC3597}" type="presParOf" srcId="{67FE4FCB-CF4F-4C5F-A7EA-35D4D43FC35E}" destId="{1E0F6329-E5EA-4D60-AF42-3F9FE344C257}" srcOrd="1" destOrd="0" presId="urn:microsoft.com/office/officeart/2005/8/layout/orgChart1"/>
    <dgm:cxn modelId="{31ECE967-6D28-4971-8EF4-9B58A3D4EAA8}" type="presParOf" srcId="{67FE4FCB-CF4F-4C5F-A7EA-35D4D43FC35E}" destId="{36F47EA7-EBA7-40FC-ABBD-62F49C2D3112}" srcOrd="2" destOrd="0" presId="urn:microsoft.com/office/officeart/2005/8/layout/orgChart1"/>
    <dgm:cxn modelId="{B74DDF5F-C70E-4534-A63B-BE976E9B12CF}" type="presParOf" srcId="{CF51CA49-2F3E-447A-8F24-6A2B324E47FC}" destId="{E87BB715-EAA0-45EC-B866-EAE68B406328}" srcOrd="4" destOrd="0" presId="urn:microsoft.com/office/officeart/2005/8/layout/orgChart1"/>
    <dgm:cxn modelId="{AA0AB56E-4A6A-4DAC-BE6E-DADFEF385E29}" type="presParOf" srcId="{CF51CA49-2F3E-447A-8F24-6A2B324E47FC}" destId="{E4633EA7-2890-4BDD-A5D2-00E911C3B5B4}" srcOrd="5" destOrd="0" presId="urn:microsoft.com/office/officeart/2005/8/layout/orgChart1"/>
    <dgm:cxn modelId="{95643727-68AA-4EDA-8413-9660D6F2767C}" type="presParOf" srcId="{E4633EA7-2890-4BDD-A5D2-00E911C3B5B4}" destId="{08DD79B7-906C-4E46-B189-963EDB355560}" srcOrd="0" destOrd="0" presId="urn:microsoft.com/office/officeart/2005/8/layout/orgChart1"/>
    <dgm:cxn modelId="{417AC453-0915-41AB-B5AA-95A0B029113E}" type="presParOf" srcId="{08DD79B7-906C-4E46-B189-963EDB355560}" destId="{3A3BF2D6-8750-4277-B0A6-D1598FA7D368}" srcOrd="0" destOrd="0" presId="urn:microsoft.com/office/officeart/2005/8/layout/orgChart1"/>
    <dgm:cxn modelId="{683165F9-B337-4713-BA9B-C099CC154F2C}" type="presParOf" srcId="{08DD79B7-906C-4E46-B189-963EDB355560}" destId="{C95041F5-4A3F-4F21-9834-E9E2C8A750FE}" srcOrd="1" destOrd="0" presId="urn:microsoft.com/office/officeart/2005/8/layout/orgChart1"/>
    <dgm:cxn modelId="{2EC71AE8-CEB8-46BA-B0ED-24C1627BBD9C}" type="presParOf" srcId="{E4633EA7-2890-4BDD-A5D2-00E911C3B5B4}" destId="{75888AB4-BD2B-4DC4-9056-ABD4E4A3F43A}" srcOrd="1" destOrd="0" presId="urn:microsoft.com/office/officeart/2005/8/layout/orgChart1"/>
    <dgm:cxn modelId="{ACE26E11-8B21-4BF8-B15D-64DBDE63A311}" type="presParOf" srcId="{E4633EA7-2890-4BDD-A5D2-00E911C3B5B4}" destId="{30CD4531-12E1-4226-9304-BB8184D4351A}" srcOrd="2" destOrd="0" presId="urn:microsoft.com/office/officeart/2005/8/layout/orgChart1"/>
    <dgm:cxn modelId="{FF3E015A-E496-42BC-AF62-2AD77C24BF2C}" type="presParOf" srcId="{24B8E67A-8A09-4AC1-A17A-3713D0875A15}" destId="{9F9D4868-0786-4B12-9BC6-87435993E925}" srcOrd="2" destOrd="0" presId="urn:microsoft.com/office/officeart/2005/8/layout/orgChart1"/>
    <dgm:cxn modelId="{11C0C296-E8E8-4663-AA06-BECA004F7B8F}" type="presParOf" srcId="{03E1F4E8-AD20-4395-AB1A-A690F9575E50}" destId="{3CA34CC1-ED30-461F-A6F3-109D4E6DB21C}" srcOrd="4" destOrd="0" presId="urn:microsoft.com/office/officeart/2005/8/layout/orgChart1"/>
    <dgm:cxn modelId="{8B5F6B6E-CA0C-44CB-8FD5-D329B67EA8AD}" type="presParOf" srcId="{03E1F4E8-AD20-4395-AB1A-A690F9575E50}" destId="{085C5AD3-7F14-4756-9E7F-A4DAFF923605}" srcOrd="5" destOrd="0" presId="urn:microsoft.com/office/officeart/2005/8/layout/orgChart1"/>
    <dgm:cxn modelId="{3ACF5011-6939-4A8E-9ED8-2C051E27FB93}" type="presParOf" srcId="{085C5AD3-7F14-4756-9E7F-A4DAFF923605}" destId="{7C35406D-7B22-4300-98A7-4451C0B5BEE5}" srcOrd="0" destOrd="0" presId="urn:microsoft.com/office/officeart/2005/8/layout/orgChart1"/>
    <dgm:cxn modelId="{D21306FC-E897-4760-9DF2-BD4229C0DD9C}" type="presParOf" srcId="{7C35406D-7B22-4300-98A7-4451C0B5BEE5}" destId="{F5E96F9F-A477-421D-8FAF-81434887A6AA}" srcOrd="0" destOrd="0" presId="urn:microsoft.com/office/officeart/2005/8/layout/orgChart1"/>
    <dgm:cxn modelId="{C7784BF8-0187-4AC0-840E-E11528993359}" type="presParOf" srcId="{7C35406D-7B22-4300-98A7-4451C0B5BEE5}" destId="{27DEE18D-3F10-4598-B432-0FEB30EDD90D}" srcOrd="1" destOrd="0" presId="urn:microsoft.com/office/officeart/2005/8/layout/orgChart1"/>
    <dgm:cxn modelId="{E973FB03-DB1A-4839-8AD4-4B58ACF1E72C}" type="presParOf" srcId="{085C5AD3-7F14-4756-9E7F-A4DAFF923605}" destId="{8FDD430E-40F2-44BD-8BB0-5C1579E72142}" srcOrd="1" destOrd="0" presId="urn:microsoft.com/office/officeart/2005/8/layout/orgChart1"/>
    <dgm:cxn modelId="{6EB4E204-E1BD-41A7-A974-B1D7A09FFE7E}" type="presParOf" srcId="{8FDD430E-40F2-44BD-8BB0-5C1579E72142}" destId="{6B678C01-E558-425D-94E8-863ED8F1AD64}" srcOrd="0" destOrd="0" presId="urn:microsoft.com/office/officeart/2005/8/layout/orgChart1"/>
    <dgm:cxn modelId="{3DD9BE6C-18C6-4786-AEEB-A2749543D30D}" type="presParOf" srcId="{8FDD430E-40F2-44BD-8BB0-5C1579E72142}" destId="{1077B289-21A3-4BBC-99E3-A38E5A26A7D4}" srcOrd="1" destOrd="0" presId="urn:microsoft.com/office/officeart/2005/8/layout/orgChart1"/>
    <dgm:cxn modelId="{4835C449-ECF5-4C60-94C1-DB9CA075EA9D}" type="presParOf" srcId="{1077B289-21A3-4BBC-99E3-A38E5A26A7D4}" destId="{C9C3CA17-8E77-4771-868A-62D35A40A596}" srcOrd="0" destOrd="0" presId="urn:microsoft.com/office/officeart/2005/8/layout/orgChart1"/>
    <dgm:cxn modelId="{E99E777E-70D0-4054-9598-8BD1C15C0DDF}" type="presParOf" srcId="{C9C3CA17-8E77-4771-868A-62D35A40A596}" destId="{C08F0360-20B0-4B9E-A32A-8FEBAC2D17AA}" srcOrd="0" destOrd="0" presId="urn:microsoft.com/office/officeart/2005/8/layout/orgChart1"/>
    <dgm:cxn modelId="{86C56C21-C84F-4E5C-8935-466CAD7C9A02}" type="presParOf" srcId="{C9C3CA17-8E77-4771-868A-62D35A40A596}" destId="{816306B7-71C6-4E5C-AFE2-E2A53BDB489B}" srcOrd="1" destOrd="0" presId="urn:microsoft.com/office/officeart/2005/8/layout/orgChart1"/>
    <dgm:cxn modelId="{AADB8836-3329-47EA-8E34-74FDB143DCE6}" type="presParOf" srcId="{1077B289-21A3-4BBC-99E3-A38E5A26A7D4}" destId="{677DBF9F-22E0-4DE4-8C86-A0DBD8554B82}" srcOrd="1" destOrd="0" presId="urn:microsoft.com/office/officeart/2005/8/layout/orgChart1"/>
    <dgm:cxn modelId="{C2E58C5A-3F04-4D8D-BB90-CA4B9A9A438A}" type="presParOf" srcId="{1077B289-21A3-4BBC-99E3-A38E5A26A7D4}" destId="{DF511288-3E21-4B33-93D3-F4CF3B154C38}" srcOrd="2" destOrd="0" presId="urn:microsoft.com/office/officeart/2005/8/layout/orgChart1"/>
    <dgm:cxn modelId="{A452025B-C18C-4872-BA2F-A4DEC77D9A81}" type="presParOf" srcId="{085C5AD3-7F14-4756-9E7F-A4DAFF923605}" destId="{9DAD22F5-3B32-4542-9B44-792E64E5A8BA}" srcOrd="2" destOrd="0" presId="urn:microsoft.com/office/officeart/2005/8/layout/orgChart1"/>
    <dgm:cxn modelId="{D3146C7D-1155-427D-88B1-9FFB1CF44721}" type="presParOf" srcId="{03E1F4E8-AD20-4395-AB1A-A690F9575E50}" destId="{FE10C831-F91C-415C-8F13-6A8ACEE816EC}" srcOrd="6" destOrd="0" presId="urn:microsoft.com/office/officeart/2005/8/layout/orgChart1"/>
    <dgm:cxn modelId="{BCD408A7-AA82-4517-8637-E77E43F66BC8}" type="presParOf" srcId="{03E1F4E8-AD20-4395-AB1A-A690F9575E50}" destId="{800DB44E-58F0-49A8-83DA-489D26802939}" srcOrd="7" destOrd="0" presId="urn:microsoft.com/office/officeart/2005/8/layout/orgChart1"/>
    <dgm:cxn modelId="{58971902-3CEA-484E-8032-DACB52AA553D}" type="presParOf" srcId="{800DB44E-58F0-49A8-83DA-489D26802939}" destId="{B8363060-1C6C-4D38-A31B-CDD3C3E36C37}" srcOrd="0" destOrd="0" presId="urn:microsoft.com/office/officeart/2005/8/layout/orgChart1"/>
    <dgm:cxn modelId="{93004450-03A2-4669-AD88-6A9E32FC3A27}" type="presParOf" srcId="{B8363060-1C6C-4D38-A31B-CDD3C3E36C37}" destId="{9870FEF6-356B-4553-87D6-E4E7EEF43C9B}" srcOrd="0" destOrd="0" presId="urn:microsoft.com/office/officeart/2005/8/layout/orgChart1"/>
    <dgm:cxn modelId="{2A4280F0-B1E2-42EC-8E96-2B64867C43BA}" type="presParOf" srcId="{B8363060-1C6C-4D38-A31B-CDD3C3E36C37}" destId="{25E36D1E-B66D-41BD-BCA9-3803DEE2C210}" srcOrd="1" destOrd="0" presId="urn:microsoft.com/office/officeart/2005/8/layout/orgChart1"/>
    <dgm:cxn modelId="{E4079E91-83A1-49CF-B57D-776804683F30}" type="presParOf" srcId="{800DB44E-58F0-49A8-83DA-489D26802939}" destId="{77FD2FB1-2300-487C-9DD7-91086124DEFC}" srcOrd="1" destOrd="0" presId="urn:microsoft.com/office/officeart/2005/8/layout/orgChart1"/>
    <dgm:cxn modelId="{FBEB5FA3-9CAA-4D58-AB95-252C873B2CFF}" type="presParOf" srcId="{77FD2FB1-2300-487C-9DD7-91086124DEFC}" destId="{5D5C66BC-9C49-4A6B-B118-A3A57CABB4FB}" srcOrd="0" destOrd="0" presId="urn:microsoft.com/office/officeart/2005/8/layout/orgChart1"/>
    <dgm:cxn modelId="{0DA097AD-DEB1-4B9F-9927-EECC6599E60F}" type="presParOf" srcId="{77FD2FB1-2300-487C-9DD7-91086124DEFC}" destId="{564D3D4A-4B23-464A-BC02-AD08CA7BA19A}" srcOrd="1" destOrd="0" presId="urn:microsoft.com/office/officeart/2005/8/layout/orgChart1"/>
    <dgm:cxn modelId="{BAC012CF-7A35-4459-99A0-5F99D10C20C7}" type="presParOf" srcId="{564D3D4A-4B23-464A-BC02-AD08CA7BA19A}" destId="{20ADBE9B-6BB2-4FC3-A0F9-6F471ED676E6}" srcOrd="0" destOrd="0" presId="urn:microsoft.com/office/officeart/2005/8/layout/orgChart1"/>
    <dgm:cxn modelId="{1B2E0D38-14AF-4262-91B5-F028DD5E663F}" type="presParOf" srcId="{20ADBE9B-6BB2-4FC3-A0F9-6F471ED676E6}" destId="{863984E8-2228-4B09-9576-2AE2CB04F2E3}" srcOrd="0" destOrd="0" presId="urn:microsoft.com/office/officeart/2005/8/layout/orgChart1"/>
    <dgm:cxn modelId="{D1CEBC03-C633-40B1-9453-A9A648E0325E}" type="presParOf" srcId="{20ADBE9B-6BB2-4FC3-A0F9-6F471ED676E6}" destId="{8E739C9A-9085-457F-91DF-EE1F915BDE44}" srcOrd="1" destOrd="0" presId="urn:microsoft.com/office/officeart/2005/8/layout/orgChart1"/>
    <dgm:cxn modelId="{246D68D1-46EA-4A12-BB92-AB12D6A39C0D}" type="presParOf" srcId="{564D3D4A-4B23-464A-BC02-AD08CA7BA19A}" destId="{B1517527-BEC4-4221-B171-5BE769344D74}" srcOrd="1" destOrd="0" presId="urn:microsoft.com/office/officeart/2005/8/layout/orgChart1"/>
    <dgm:cxn modelId="{65DD66AA-E4F8-4015-898F-DBBE17018ECF}" type="presParOf" srcId="{564D3D4A-4B23-464A-BC02-AD08CA7BA19A}" destId="{9704B2AC-40FD-4469-B241-F94A2D403A9E}" srcOrd="2" destOrd="0" presId="urn:microsoft.com/office/officeart/2005/8/layout/orgChart1"/>
    <dgm:cxn modelId="{1B1CB430-FFB6-45AF-97AC-F5BFEF8C07AF}" type="presParOf" srcId="{77FD2FB1-2300-487C-9DD7-91086124DEFC}" destId="{A61F4E3F-0505-47A0-8875-8844539A4163}" srcOrd="2" destOrd="0" presId="urn:microsoft.com/office/officeart/2005/8/layout/orgChart1"/>
    <dgm:cxn modelId="{692F78DE-F0BF-48A7-9CC4-A91CAC87F87A}" type="presParOf" srcId="{77FD2FB1-2300-487C-9DD7-91086124DEFC}" destId="{E4925CB4-BFB6-415D-8445-31B4A4925815}" srcOrd="3" destOrd="0" presId="urn:microsoft.com/office/officeart/2005/8/layout/orgChart1"/>
    <dgm:cxn modelId="{6CC1C485-4DCC-4726-B3A4-EDA2B40992CC}" type="presParOf" srcId="{E4925CB4-BFB6-415D-8445-31B4A4925815}" destId="{BCEF5CE5-E610-4405-B116-02C112EE74B0}" srcOrd="0" destOrd="0" presId="urn:microsoft.com/office/officeart/2005/8/layout/orgChart1"/>
    <dgm:cxn modelId="{B5B8F38F-33D9-4BA5-BB38-37E653E230BB}" type="presParOf" srcId="{BCEF5CE5-E610-4405-B116-02C112EE74B0}" destId="{73D994EE-3C4E-40A0-837F-38928709D3D1}" srcOrd="0" destOrd="0" presId="urn:microsoft.com/office/officeart/2005/8/layout/orgChart1"/>
    <dgm:cxn modelId="{B11944C4-3ABD-4CAB-A932-0119A212000C}" type="presParOf" srcId="{BCEF5CE5-E610-4405-B116-02C112EE74B0}" destId="{FAE6E404-53C4-412D-A973-D46255DE77A2}" srcOrd="1" destOrd="0" presId="urn:microsoft.com/office/officeart/2005/8/layout/orgChart1"/>
    <dgm:cxn modelId="{F592841B-59CD-4C9A-B3CD-6BAF7F24F357}" type="presParOf" srcId="{E4925CB4-BFB6-415D-8445-31B4A4925815}" destId="{33C0246B-84F3-4BD2-9C0E-FA4049816AFA}" srcOrd="1" destOrd="0" presId="urn:microsoft.com/office/officeart/2005/8/layout/orgChart1"/>
    <dgm:cxn modelId="{C7AB92BC-CACC-4C31-B57D-A4245B8545C0}" type="presParOf" srcId="{E4925CB4-BFB6-415D-8445-31B4A4925815}" destId="{E0B0C035-7CD2-4A17-B05A-7F74D7895ACB}" srcOrd="2" destOrd="0" presId="urn:microsoft.com/office/officeart/2005/8/layout/orgChart1"/>
    <dgm:cxn modelId="{1811C035-D75D-4B83-AEAA-1A6C40D4903C}" type="presParOf" srcId="{77FD2FB1-2300-487C-9DD7-91086124DEFC}" destId="{6C60E62D-B6A9-4DB6-A748-0334651063B4}" srcOrd="4" destOrd="0" presId="urn:microsoft.com/office/officeart/2005/8/layout/orgChart1"/>
    <dgm:cxn modelId="{C772AC34-3D1B-41FB-AFB4-440B010A88AD}" type="presParOf" srcId="{77FD2FB1-2300-487C-9DD7-91086124DEFC}" destId="{7B1A8CF8-363A-4B00-BB88-F1460232E166}" srcOrd="5" destOrd="0" presId="urn:microsoft.com/office/officeart/2005/8/layout/orgChart1"/>
    <dgm:cxn modelId="{69B03434-F70C-4DF7-96CF-E670B766EACE}" type="presParOf" srcId="{7B1A8CF8-363A-4B00-BB88-F1460232E166}" destId="{31A591CF-826C-45E8-A522-1263BC8A26FF}" srcOrd="0" destOrd="0" presId="urn:microsoft.com/office/officeart/2005/8/layout/orgChart1"/>
    <dgm:cxn modelId="{C9F394EE-41F2-4E26-B1D2-2A44EF60BDD4}" type="presParOf" srcId="{31A591CF-826C-45E8-A522-1263BC8A26FF}" destId="{DC6AE73D-8178-40E3-8A3F-78CA5B92524E}" srcOrd="0" destOrd="0" presId="urn:microsoft.com/office/officeart/2005/8/layout/orgChart1"/>
    <dgm:cxn modelId="{1767031E-FB73-4665-B586-FDA380FD404E}" type="presParOf" srcId="{31A591CF-826C-45E8-A522-1263BC8A26FF}" destId="{44C3ACFF-43F6-440C-9A55-4D698585C6EB}" srcOrd="1" destOrd="0" presId="urn:microsoft.com/office/officeart/2005/8/layout/orgChart1"/>
    <dgm:cxn modelId="{2912C4A9-66B1-491D-B580-DE12C10F8DDE}" type="presParOf" srcId="{7B1A8CF8-363A-4B00-BB88-F1460232E166}" destId="{21F59E14-0282-45BC-99C1-C06939E7BA7D}" srcOrd="1" destOrd="0" presId="urn:microsoft.com/office/officeart/2005/8/layout/orgChart1"/>
    <dgm:cxn modelId="{8DE7F1C9-1BEC-4F1C-9330-4EA8C08EDC0E}" type="presParOf" srcId="{7B1A8CF8-363A-4B00-BB88-F1460232E166}" destId="{92EA2139-E5D8-4C5B-ABBE-AE94589E385F}" srcOrd="2" destOrd="0" presId="urn:microsoft.com/office/officeart/2005/8/layout/orgChart1"/>
    <dgm:cxn modelId="{259709C4-1952-414F-A2D0-591DE5B5BC07}" type="presParOf" srcId="{800DB44E-58F0-49A8-83DA-489D26802939}" destId="{6E7001EA-AB19-4DF3-B256-D8AC3F97E856}" srcOrd="2" destOrd="0" presId="urn:microsoft.com/office/officeart/2005/8/layout/orgChart1"/>
    <dgm:cxn modelId="{6EF1912A-9BD3-496D-8843-88601B1B2AFC}" type="presParOf" srcId="{6D10B42D-8774-4191-A189-B4F420253E26}" destId="{3C3F4E0E-3625-41C7-B4FB-284F9E4321D6}" srcOrd="2" destOrd="0" presId="urn:microsoft.com/office/officeart/2005/8/layout/orgChart1"/>
    <dgm:cxn modelId="{5CB8F172-B047-4719-811C-C046262B3A75}" type="presParOf" srcId="{A1A152E1-C9E5-461A-B517-68C9E0DE2456}" destId="{B5C20C23-2302-4B8D-8B90-BB5EC279B997}" srcOrd="6" destOrd="0" presId="urn:microsoft.com/office/officeart/2005/8/layout/orgChart1"/>
    <dgm:cxn modelId="{53E2CEC0-F5B2-488D-8EBA-BF4D31270B8C}" type="presParOf" srcId="{A1A152E1-C9E5-461A-B517-68C9E0DE2456}" destId="{37576628-E240-4FEC-80A9-D91B5596187C}" srcOrd="7" destOrd="0" presId="urn:microsoft.com/office/officeart/2005/8/layout/orgChart1"/>
    <dgm:cxn modelId="{03CAAD48-E864-42D5-B047-682967C6E65B}" type="presParOf" srcId="{37576628-E240-4FEC-80A9-D91B5596187C}" destId="{8E5444D2-67B7-4DD5-BE7B-7A0D4DB6BB99}" srcOrd="0" destOrd="0" presId="urn:microsoft.com/office/officeart/2005/8/layout/orgChart1"/>
    <dgm:cxn modelId="{2EFEFA24-40C4-4223-ABDA-04D036CF16E4}" type="presParOf" srcId="{8E5444D2-67B7-4DD5-BE7B-7A0D4DB6BB99}" destId="{3ECECF39-6450-4F19-AB18-DF5F9852D7CB}" srcOrd="0" destOrd="0" presId="urn:microsoft.com/office/officeart/2005/8/layout/orgChart1"/>
    <dgm:cxn modelId="{0BC2B5C9-3726-46E9-9C28-91920A29CCA1}" type="presParOf" srcId="{8E5444D2-67B7-4DD5-BE7B-7A0D4DB6BB99}" destId="{A537840E-7195-48AF-8E72-E975C8A86EED}" srcOrd="1" destOrd="0" presId="urn:microsoft.com/office/officeart/2005/8/layout/orgChart1"/>
    <dgm:cxn modelId="{926B27CF-16B0-4E76-9631-5C1158B48FC4}" type="presParOf" srcId="{37576628-E240-4FEC-80A9-D91B5596187C}" destId="{980C8E02-F965-46A2-A660-4F99439570EB}" srcOrd="1" destOrd="0" presId="urn:microsoft.com/office/officeart/2005/8/layout/orgChart1"/>
    <dgm:cxn modelId="{56E1C6D7-8174-4B4A-A95D-938695AF582F}" type="presParOf" srcId="{980C8E02-F965-46A2-A660-4F99439570EB}" destId="{1F732C6E-843E-415A-A887-A425799C81A2}" srcOrd="0" destOrd="0" presId="urn:microsoft.com/office/officeart/2005/8/layout/orgChart1"/>
    <dgm:cxn modelId="{FEDB48B9-5C30-4145-9B76-1020895E5BDD}" type="presParOf" srcId="{980C8E02-F965-46A2-A660-4F99439570EB}" destId="{655A5D4E-2CC6-4336-A936-3B75BA991210}" srcOrd="1" destOrd="0" presId="urn:microsoft.com/office/officeart/2005/8/layout/orgChart1"/>
    <dgm:cxn modelId="{151493C2-3E1C-47C3-BB01-A88092318715}" type="presParOf" srcId="{655A5D4E-2CC6-4336-A936-3B75BA991210}" destId="{8D0DD331-F2F4-4C6B-83AD-6B8602B11DDB}" srcOrd="0" destOrd="0" presId="urn:microsoft.com/office/officeart/2005/8/layout/orgChart1"/>
    <dgm:cxn modelId="{76CDC903-2EC5-4DD1-B0F6-7563434F894D}" type="presParOf" srcId="{8D0DD331-F2F4-4C6B-83AD-6B8602B11DDB}" destId="{CF9215AC-BDFC-4A87-B7A0-D22C2292E421}" srcOrd="0" destOrd="0" presId="urn:microsoft.com/office/officeart/2005/8/layout/orgChart1"/>
    <dgm:cxn modelId="{D8404503-D5B5-4BB8-B5E2-26FAB24A85E1}" type="presParOf" srcId="{8D0DD331-F2F4-4C6B-83AD-6B8602B11DDB}" destId="{9D3266BF-9EB5-4DEC-AB0B-6FB52D71BC2B}" srcOrd="1" destOrd="0" presId="urn:microsoft.com/office/officeart/2005/8/layout/orgChart1"/>
    <dgm:cxn modelId="{BADEDD06-D3C5-433A-891E-E0EB947B8FDA}" type="presParOf" srcId="{655A5D4E-2CC6-4336-A936-3B75BA991210}" destId="{29B4628E-4DC6-4E4B-B9D0-24BBD511E2F3}" srcOrd="1" destOrd="0" presId="urn:microsoft.com/office/officeart/2005/8/layout/orgChart1"/>
    <dgm:cxn modelId="{CF71FA42-D77F-4166-8D28-2DB4C242BA80}" type="presParOf" srcId="{655A5D4E-2CC6-4336-A936-3B75BA991210}" destId="{D1C886ED-B7C7-449B-A6D7-7D7DCE8DB761}" srcOrd="2" destOrd="0" presId="urn:microsoft.com/office/officeart/2005/8/layout/orgChart1"/>
    <dgm:cxn modelId="{22678B7F-2BDB-45BC-A9DD-D613684C5778}" type="presParOf" srcId="{37576628-E240-4FEC-80A9-D91B5596187C}" destId="{41310E8F-D7AD-4102-B38A-63802DD2F5A3}" srcOrd="2" destOrd="0" presId="urn:microsoft.com/office/officeart/2005/8/layout/orgChart1"/>
    <dgm:cxn modelId="{5F3D8711-2983-43A1-9D43-C6962D4589A3}" type="presParOf" srcId="{E628E991-FA72-4282-BDA5-6BC3EB6F8ACC}" destId="{FCFC0701-F9AC-4E54-A3F8-192CFCA52B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32C6E-843E-415A-A887-A425799C81A2}">
      <dsp:nvSpPr>
        <dsp:cNvPr id="0" name=""/>
        <dsp:cNvSpPr/>
      </dsp:nvSpPr>
      <dsp:spPr>
        <a:xfrm>
          <a:off x="8418256" y="2322053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20C23-2302-4B8D-8B90-BB5EC279B997}">
      <dsp:nvSpPr>
        <dsp:cNvPr id="0" name=""/>
        <dsp:cNvSpPr/>
      </dsp:nvSpPr>
      <dsp:spPr>
        <a:xfrm>
          <a:off x="4854624" y="1904004"/>
          <a:ext cx="3844872" cy="12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4"/>
              </a:lnTo>
              <a:lnTo>
                <a:pt x="3844872" y="61824"/>
              </a:lnTo>
              <a:lnTo>
                <a:pt x="3844872" y="1236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0E62D-B6A9-4DB6-A748-0334651063B4}">
      <dsp:nvSpPr>
        <dsp:cNvPr id="0" name=""/>
        <dsp:cNvSpPr/>
      </dsp:nvSpPr>
      <dsp:spPr>
        <a:xfrm>
          <a:off x="7853007" y="2740102"/>
          <a:ext cx="91440" cy="110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6946"/>
              </a:lnTo>
              <a:lnTo>
                <a:pt x="134040" y="1106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F4E3F-0505-47A0-8875-8844539A4163}">
      <dsp:nvSpPr>
        <dsp:cNvPr id="0" name=""/>
        <dsp:cNvSpPr/>
      </dsp:nvSpPr>
      <dsp:spPr>
        <a:xfrm>
          <a:off x="7853007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66BC-9C49-4A6B-B118-A3A57CABB4FB}">
      <dsp:nvSpPr>
        <dsp:cNvPr id="0" name=""/>
        <dsp:cNvSpPr/>
      </dsp:nvSpPr>
      <dsp:spPr>
        <a:xfrm>
          <a:off x="7853007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0C831-F91C-415C-8F13-6A8ACEE816EC}">
      <dsp:nvSpPr>
        <dsp:cNvPr id="0" name=""/>
        <dsp:cNvSpPr/>
      </dsp:nvSpPr>
      <dsp:spPr>
        <a:xfrm>
          <a:off x="7065573" y="2322053"/>
          <a:ext cx="1068674" cy="12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4"/>
              </a:lnTo>
              <a:lnTo>
                <a:pt x="1068674" y="61824"/>
              </a:lnTo>
              <a:lnTo>
                <a:pt x="1068674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78C01-E558-425D-94E8-863ED8F1AD64}">
      <dsp:nvSpPr>
        <dsp:cNvPr id="0" name=""/>
        <dsp:cNvSpPr/>
      </dsp:nvSpPr>
      <dsp:spPr>
        <a:xfrm>
          <a:off x="7140557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34CC1-ED30-461F-A6F3-109D4E6DB21C}">
      <dsp:nvSpPr>
        <dsp:cNvPr id="0" name=""/>
        <dsp:cNvSpPr/>
      </dsp:nvSpPr>
      <dsp:spPr>
        <a:xfrm>
          <a:off x="7065573" y="2322053"/>
          <a:ext cx="356224" cy="12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4"/>
              </a:lnTo>
              <a:lnTo>
                <a:pt x="356224" y="61824"/>
              </a:lnTo>
              <a:lnTo>
                <a:pt x="356224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BB715-EAA0-45EC-B866-EAE68B406328}">
      <dsp:nvSpPr>
        <dsp:cNvPr id="0" name=""/>
        <dsp:cNvSpPr/>
      </dsp:nvSpPr>
      <dsp:spPr>
        <a:xfrm>
          <a:off x="6428108" y="2740102"/>
          <a:ext cx="91440" cy="110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6946"/>
              </a:lnTo>
              <a:lnTo>
                <a:pt x="134040" y="1106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B8E75-210D-4369-B749-78F6D164ABC8}">
      <dsp:nvSpPr>
        <dsp:cNvPr id="0" name=""/>
        <dsp:cNvSpPr/>
      </dsp:nvSpPr>
      <dsp:spPr>
        <a:xfrm>
          <a:off x="6428108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C7ADA-22D8-4986-AC6A-EB815CB0A558}">
      <dsp:nvSpPr>
        <dsp:cNvPr id="0" name=""/>
        <dsp:cNvSpPr/>
      </dsp:nvSpPr>
      <dsp:spPr>
        <a:xfrm>
          <a:off x="6428108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17662-1851-47DE-B14C-49AAD1433D29}">
      <dsp:nvSpPr>
        <dsp:cNvPr id="0" name=""/>
        <dsp:cNvSpPr/>
      </dsp:nvSpPr>
      <dsp:spPr>
        <a:xfrm>
          <a:off x="6709348" y="2322053"/>
          <a:ext cx="356224" cy="123648"/>
        </a:xfrm>
        <a:custGeom>
          <a:avLst/>
          <a:gdLst/>
          <a:ahLst/>
          <a:cxnLst/>
          <a:rect l="0" t="0" r="0" b="0"/>
          <a:pathLst>
            <a:path>
              <a:moveTo>
                <a:pt x="356224" y="0"/>
              </a:moveTo>
              <a:lnTo>
                <a:pt x="356224" y="61824"/>
              </a:lnTo>
              <a:lnTo>
                <a:pt x="0" y="61824"/>
              </a:lnTo>
              <a:lnTo>
                <a:pt x="0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D0397-655E-4DB3-AE7B-A5B040878BFE}">
      <dsp:nvSpPr>
        <dsp:cNvPr id="0" name=""/>
        <dsp:cNvSpPr/>
      </dsp:nvSpPr>
      <dsp:spPr>
        <a:xfrm>
          <a:off x="5715658" y="2740102"/>
          <a:ext cx="91440" cy="1524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4995"/>
              </a:lnTo>
              <a:lnTo>
                <a:pt x="134040" y="1524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666B6-4E19-43D8-9A8A-20E2BDCCB8D3}">
      <dsp:nvSpPr>
        <dsp:cNvPr id="0" name=""/>
        <dsp:cNvSpPr/>
      </dsp:nvSpPr>
      <dsp:spPr>
        <a:xfrm>
          <a:off x="5715658" y="2740102"/>
          <a:ext cx="91440" cy="110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6946"/>
              </a:lnTo>
              <a:lnTo>
                <a:pt x="134040" y="1106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4B53C-C132-427C-91F9-C284AAD1474B}">
      <dsp:nvSpPr>
        <dsp:cNvPr id="0" name=""/>
        <dsp:cNvSpPr/>
      </dsp:nvSpPr>
      <dsp:spPr>
        <a:xfrm>
          <a:off x="5715658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0D2ED-5198-4B5A-B205-93E0334DA3F2}">
      <dsp:nvSpPr>
        <dsp:cNvPr id="0" name=""/>
        <dsp:cNvSpPr/>
      </dsp:nvSpPr>
      <dsp:spPr>
        <a:xfrm>
          <a:off x="5715658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2FF22-7BB1-433A-8917-0075CD585F28}">
      <dsp:nvSpPr>
        <dsp:cNvPr id="0" name=""/>
        <dsp:cNvSpPr/>
      </dsp:nvSpPr>
      <dsp:spPr>
        <a:xfrm>
          <a:off x="5996899" y="2322053"/>
          <a:ext cx="1068674" cy="123648"/>
        </a:xfrm>
        <a:custGeom>
          <a:avLst/>
          <a:gdLst/>
          <a:ahLst/>
          <a:cxnLst/>
          <a:rect l="0" t="0" r="0" b="0"/>
          <a:pathLst>
            <a:path>
              <a:moveTo>
                <a:pt x="1068674" y="0"/>
              </a:moveTo>
              <a:lnTo>
                <a:pt x="1068674" y="61824"/>
              </a:lnTo>
              <a:lnTo>
                <a:pt x="0" y="61824"/>
              </a:lnTo>
              <a:lnTo>
                <a:pt x="0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B9764-5DC8-470A-BD46-3841055831F6}">
      <dsp:nvSpPr>
        <dsp:cNvPr id="0" name=""/>
        <dsp:cNvSpPr/>
      </dsp:nvSpPr>
      <dsp:spPr>
        <a:xfrm>
          <a:off x="4854624" y="1904004"/>
          <a:ext cx="2210948" cy="12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4"/>
              </a:lnTo>
              <a:lnTo>
                <a:pt x="2210948" y="61824"/>
              </a:lnTo>
              <a:lnTo>
                <a:pt x="2210948" y="1236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7AC52-59DB-4BE0-91A2-CCE34EE11FD3}">
      <dsp:nvSpPr>
        <dsp:cNvPr id="0" name=""/>
        <dsp:cNvSpPr/>
      </dsp:nvSpPr>
      <dsp:spPr>
        <a:xfrm>
          <a:off x="5003209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7ADDF-569A-4137-A8A0-0E0E9E1D0C18}">
      <dsp:nvSpPr>
        <dsp:cNvPr id="0" name=""/>
        <dsp:cNvSpPr/>
      </dsp:nvSpPr>
      <dsp:spPr>
        <a:xfrm>
          <a:off x="5003209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67051-6B62-46F4-ADEB-E87BEF8BD16B}">
      <dsp:nvSpPr>
        <dsp:cNvPr id="0" name=""/>
        <dsp:cNvSpPr/>
      </dsp:nvSpPr>
      <dsp:spPr>
        <a:xfrm>
          <a:off x="3859550" y="2322053"/>
          <a:ext cx="1424899" cy="12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4"/>
              </a:lnTo>
              <a:lnTo>
                <a:pt x="1424899" y="61824"/>
              </a:lnTo>
              <a:lnTo>
                <a:pt x="1424899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42BEA-F6FF-4DC6-955D-3CF71D1F2CF4}">
      <dsp:nvSpPr>
        <dsp:cNvPr id="0" name=""/>
        <dsp:cNvSpPr/>
      </dsp:nvSpPr>
      <dsp:spPr>
        <a:xfrm>
          <a:off x="4290759" y="2740102"/>
          <a:ext cx="91440" cy="110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6946"/>
              </a:lnTo>
              <a:lnTo>
                <a:pt x="134040" y="1106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B91FE-830E-4E4E-B901-7EEADAAC0B81}">
      <dsp:nvSpPr>
        <dsp:cNvPr id="0" name=""/>
        <dsp:cNvSpPr/>
      </dsp:nvSpPr>
      <dsp:spPr>
        <a:xfrm>
          <a:off x="4290759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AB15-8D10-4397-B7BE-CD2CF5E34939}">
      <dsp:nvSpPr>
        <dsp:cNvPr id="0" name=""/>
        <dsp:cNvSpPr/>
      </dsp:nvSpPr>
      <dsp:spPr>
        <a:xfrm>
          <a:off x="4290759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2765A-8126-4A14-93BC-04B371646507}">
      <dsp:nvSpPr>
        <dsp:cNvPr id="0" name=""/>
        <dsp:cNvSpPr/>
      </dsp:nvSpPr>
      <dsp:spPr>
        <a:xfrm>
          <a:off x="3859550" y="2322053"/>
          <a:ext cx="712449" cy="12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4"/>
              </a:lnTo>
              <a:lnTo>
                <a:pt x="712449" y="61824"/>
              </a:lnTo>
              <a:lnTo>
                <a:pt x="712449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9F135-72D0-4997-A680-024209EC144D}">
      <dsp:nvSpPr>
        <dsp:cNvPr id="0" name=""/>
        <dsp:cNvSpPr/>
      </dsp:nvSpPr>
      <dsp:spPr>
        <a:xfrm>
          <a:off x="3578309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832C9-ACD8-4E34-A2E0-FB88B7293104}">
      <dsp:nvSpPr>
        <dsp:cNvPr id="0" name=""/>
        <dsp:cNvSpPr/>
      </dsp:nvSpPr>
      <dsp:spPr>
        <a:xfrm>
          <a:off x="3578309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2E721-D108-4C6E-9B58-E27406F09751}">
      <dsp:nvSpPr>
        <dsp:cNvPr id="0" name=""/>
        <dsp:cNvSpPr/>
      </dsp:nvSpPr>
      <dsp:spPr>
        <a:xfrm>
          <a:off x="3813830" y="2322053"/>
          <a:ext cx="91440" cy="123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42106-F000-4EDD-A6D2-7E2E4CB0B7B6}">
      <dsp:nvSpPr>
        <dsp:cNvPr id="0" name=""/>
        <dsp:cNvSpPr/>
      </dsp:nvSpPr>
      <dsp:spPr>
        <a:xfrm>
          <a:off x="2865860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9A8B3-5A08-4A7C-9FC6-0530D0F389B1}">
      <dsp:nvSpPr>
        <dsp:cNvPr id="0" name=""/>
        <dsp:cNvSpPr/>
      </dsp:nvSpPr>
      <dsp:spPr>
        <a:xfrm>
          <a:off x="2865860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F3530-4151-407F-BE59-B8B777064434}">
      <dsp:nvSpPr>
        <dsp:cNvPr id="0" name=""/>
        <dsp:cNvSpPr/>
      </dsp:nvSpPr>
      <dsp:spPr>
        <a:xfrm>
          <a:off x="3147100" y="2322053"/>
          <a:ext cx="712449" cy="123648"/>
        </a:xfrm>
        <a:custGeom>
          <a:avLst/>
          <a:gdLst/>
          <a:ahLst/>
          <a:cxnLst/>
          <a:rect l="0" t="0" r="0" b="0"/>
          <a:pathLst>
            <a:path>
              <a:moveTo>
                <a:pt x="712449" y="0"/>
              </a:moveTo>
              <a:lnTo>
                <a:pt x="712449" y="61824"/>
              </a:lnTo>
              <a:lnTo>
                <a:pt x="0" y="61824"/>
              </a:lnTo>
              <a:lnTo>
                <a:pt x="0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12C6C-2960-4933-A056-E559B3108647}">
      <dsp:nvSpPr>
        <dsp:cNvPr id="0" name=""/>
        <dsp:cNvSpPr/>
      </dsp:nvSpPr>
      <dsp:spPr>
        <a:xfrm>
          <a:off x="2153410" y="2740102"/>
          <a:ext cx="91440" cy="110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6946"/>
              </a:lnTo>
              <a:lnTo>
                <a:pt x="134040" y="1106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F8058-7FF0-4742-868E-3F7F7176E4B8}">
      <dsp:nvSpPr>
        <dsp:cNvPr id="0" name=""/>
        <dsp:cNvSpPr/>
      </dsp:nvSpPr>
      <dsp:spPr>
        <a:xfrm>
          <a:off x="2153410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E9B1F-9AFF-4F8B-B841-1F323A5EF4CF}">
      <dsp:nvSpPr>
        <dsp:cNvPr id="0" name=""/>
        <dsp:cNvSpPr/>
      </dsp:nvSpPr>
      <dsp:spPr>
        <a:xfrm>
          <a:off x="2153410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B2729-8E5E-4C64-8438-EC4BCED80E68}">
      <dsp:nvSpPr>
        <dsp:cNvPr id="0" name=""/>
        <dsp:cNvSpPr/>
      </dsp:nvSpPr>
      <dsp:spPr>
        <a:xfrm>
          <a:off x="2434651" y="2322053"/>
          <a:ext cx="1424899" cy="123648"/>
        </a:xfrm>
        <a:custGeom>
          <a:avLst/>
          <a:gdLst/>
          <a:ahLst/>
          <a:cxnLst/>
          <a:rect l="0" t="0" r="0" b="0"/>
          <a:pathLst>
            <a:path>
              <a:moveTo>
                <a:pt x="1424899" y="0"/>
              </a:moveTo>
              <a:lnTo>
                <a:pt x="1424899" y="61824"/>
              </a:lnTo>
              <a:lnTo>
                <a:pt x="0" y="61824"/>
              </a:lnTo>
              <a:lnTo>
                <a:pt x="0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32C32-15E6-426D-A7F8-90B8327DA979}">
      <dsp:nvSpPr>
        <dsp:cNvPr id="0" name=""/>
        <dsp:cNvSpPr/>
      </dsp:nvSpPr>
      <dsp:spPr>
        <a:xfrm>
          <a:off x="3859550" y="1904004"/>
          <a:ext cx="995074" cy="123648"/>
        </a:xfrm>
        <a:custGeom>
          <a:avLst/>
          <a:gdLst/>
          <a:ahLst/>
          <a:cxnLst/>
          <a:rect l="0" t="0" r="0" b="0"/>
          <a:pathLst>
            <a:path>
              <a:moveTo>
                <a:pt x="995074" y="0"/>
              </a:moveTo>
              <a:lnTo>
                <a:pt x="995074" y="61824"/>
              </a:lnTo>
              <a:lnTo>
                <a:pt x="0" y="61824"/>
              </a:lnTo>
              <a:lnTo>
                <a:pt x="0" y="1236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BBAB9-56C0-42A8-8EE1-FF1A5D1697ED}">
      <dsp:nvSpPr>
        <dsp:cNvPr id="0" name=""/>
        <dsp:cNvSpPr/>
      </dsp:nvSpPr>
      <dsp:spPr>
        <a:xfrm>
          <a:off x="1440961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4D191-7579-483E-A3CB-72BDB8BC83FA}">
      <dsp:nvSpPr>
        <dsp:cNvPr id="0" name=""/>
        <dsp:cNvSpPr/>
      </dsp:nvSpPr>
      <dsp:spPr>
        <a:xfrm>
          <a:off x="1009752" y="2322053"/>
          <a:ext cx="712449" cy="12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4"/>
              </a:lnTo>
              <a:lnTo>
                <a:pt x="712449" y="61824"/>
              </a:lnTo>
              <a:lnTo>
                <a:pt x="712449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41593-F648-4A98-9D91-F75B076E4F07}">
      <dsp:nvSpPr>
        <dsp:cNvPr id="0" name=""/>
        <dsp:cNvSpPr/>
      </dsp:nvSpPr>
      <dsp:spPr>
        <a:xfrm>
          <a:off x="728511" y="2740102"/>
          <a:ext cx="91440" cy="23610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1093"/>
              </a:lnTo>
              <a:lnTo>
                <a:pt x="134040" y="23610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85047-EA53-468C-AC50-D2F80341E1CB}">
      <dsp:nvSpPr>
        <dsp:cNvPr id="0" name=""/>
        <dsp:cNvSpPr/>
      </dsp:nvSpPr>
      <dsp:spPr>
        <a:xfrm>
          <a:off x="728511" y="2740102"/>
          <a:ext cx="91440" cy="19430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3044"/>
              </a:lnTo>
              <a:lnTo>
                <a:pt x="134040" y="19430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0D1B0-2DD9-4556-B47E-630EA7B0C7C9}">
      <dsp:nvSpPr>
        <dsp:cNvPr id="0" name=""/>
        <dsp:cNvSpPr/>
      </dsp:nvSpPr>
      <dsp:spPr>
        <a:xfrm>
          <a:off x="728511" y="2740102"/>
          <a:ext cx="91440" cy="1524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4995"/>
              </a:lnTo>
              <a:lnTo>
                <a:pt x="134040" y="1524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85BFF-A8F7-450C-AB87-CE1E365FB93E}">
      <dsp:nvSpPr>
        <dsp:cNvPr id="0" name=""/>
        <dsp:cNvSpPr/>
      </dsp:nvSpPr>
      <dsp:spPr>
        <a:xfrm>
          <a:off x="728511" y="2740102"/>
          <a:ext cx="91440" cy="110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6946"/>
              </a:lnTo>
              <a:lnTo>
                <a:pt x="134040" y="1106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5A296-2B2F-45E1-970E-EC924E3CCB15}">
      <dsp:nvSpPr>
        <dsp:cNvPr id="0" name=""/>
        <dsp:cNvSpPr/>
      </dsp:nvSpPr>
      <dsp:spPr>
        <a:xfrm>
          <a:off x="728511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D0F27-0B87-484B-B153-1921321A9801}">
      <dsp:nvSpPr>
        <dsp:cNvPr id="0" name=""/>
        <dsp:cNvSpPr/>
      </dsp:nvSpPr>
      <dsp:spPr>
        <a:xfrm>
          <a:off x="728511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6D397-107F-4D36-81DC-3A350D032FE3}">
      <dsp:nvSpPr>
        <dsp:cNvPr id="0" name=""/>
        <dsp:cNvSpPr/>
      </dsp:nvSpPr>
      <dsp:spPr>
        <a:xfrm>
          <a:off x="964032" y="2322053"/>
          <a:ext cx="91440" cy="123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AA57F-AA23-442A-B28C-8634A8C8DD90}">
      <dsp:nvSpPr>
        <dsp:cNvPr id="0" name=""/>
        <dsp:cNvSpPr/>
      </dsp:nvSpPr>
      <dsp:spPr>
        <a:xfrm>
          <a:off x="16062" y="2740102"/>
          <a:ext cx="91440" cy="1524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4995"/>
              </a:lnTo>
              <a:lnTo>
                <a:pt x="134040" y="1524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BDBEC-93E3-42F2-8687-6481CA6DA0CB}">
      <dsp:nvSpPr>
        <dsp:cNvPr id="0" name=""/>
        <dsp:cNvSpPr/>
      </dsp:nvSpPr>
      <dsp:spPr>
        <a:xfrm>
          <a:off x="16062" y="2740102"/>
          <a:ext cx="91440" cy="110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6946"/>
              </a:lnTo>
              <a:lnTo>
                <a:pt x="134040" y="1106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79FEA-526B-48A3-8113-AB3B806E521E}">
      <dsp:nvSpPr>
        <dsp:cNvPr id="0" name=""/>
        <dsp:cNvSpPr/>
      </dsp:nvSpPr>
      <dsp:spPr>
        <a:xfrm>
          <a:off x="16062" y="2740102"/>
          <a:ext cx="91440" cy="6888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897"/>
              </a:lnTo>
              <a:lnTo>
                <a:pt x="134040" y="688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1604C-9AF5-436B-8BAE-A2D66DECEDF5}">
      <dsp:nvSpPr>
        <dsp:cNvPr id="0" name=""/>
        <dsp:cNvSpPr/>
      </dsp:nvSpPr>
      <dsp:spPr>
        <a:xfrm>
          <a:off x="16062" y="2740102"/>
          <a:ext cx="91440" cy="270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848"/>
              </a:lnTo>
              <a:lnTo>
                <a:pt x="134040" y="2708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0F827-C383-4B54-AB7E-5AC32532EFC2}">
      <dsp:nvSpPr>
        <dsp:cNvPr id="0" name=""/>
        <dsp:cNvSpPr/>
      </dsp:nvSpPr>
      <dsp:spPr>
        <a:xfrm>
          <a:off x="297302" y="2322053"/>
          <a:ext cx="712449" cy="123648"/>
        </a:xfrm>
        <a:custGeom>
          <a:avLst/>
          <a:gdLst/>
          <a:ahLst/>
          <a:cxnLst/>
          <a:rect l="0" t="0" r="0" b="0"/>
          <a:pathLst>
            <a:path>
              <a:moveTo>
                <a:pt x="712449" y="0"/>
              </a:moveTo>
              <a:lnTo>
                <a:pt x="712449" y="61824"/>
              </a:lnTo>
              <a:lnTo>
                <a:pt x="0" y="61824"/>
              </a:lnTo>
              <a:lnTo>
                <a:pt x="0" y="1236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7AAB9-4729-4366-B9C7-AF0C44420926}">
      <dsp:nvSpPr>
        <dsp:cNvPr id="0" name=""/>
        <dsp:cNvSpPr/>
      </dsp:nvSpPr>
      <dsp:spPr>
        <a:xfrm>
          <a:off x="1009752" y="1904004"/>
          <a:ext cx="3844872" cy="123648"/>
        </a:xfrm>
        <a:custGeom>
          <a:avLst/>
          <a:gdLst/>
          <a:ahLst/>
          <a:cxnLst/>
          <a:rect l="0" t="0" r="0" b="0"/>
          <a:pathLst>
            <a:path>
              <a:moveTo>
                <a:pt x="3844872" y="0"/>
              </a:moveTo>
              <a:lnTo>
                <a:pt x="3844872" y="61824"/>
              </a:lnTo>
              <a:lnTo>
                <a:pt x="0" y="61824"/>
              </a:lnTo>
              <a:lnTo>
                <a:pt x="0" y="1236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734B8-76AB-4B0C-A28D-8E241562AA49}">
      <dsp:nvSpPr>
        <dsp:cNvPr id="0" name=""/>
        <dsp:cNvSpPr/>
      </dsp:nvSpPr>
      <dsp:spPr>
        <a:xfrm>
          <a:off x="4560223" y="1609604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ABrasilExpress</a:t>
          </a:r>
          <a:endParaRPr lang="pt-BR" sz="600" u="sng" kern="1200" dirty="0"/>
        </a:p>
      </dsp:txBody>
      <dsp:txXfrm>
        <a:off x="4560223" y="1609604"/>
        <a:ext cx="588801" cy="294400"/>
      </dsp:txXfrm>
    </dsp:sp>
    <dsp:sp modelId="{BC71DB41-FA56-4B19-95BD-1362C268662E}">
      <dsp:nvSpPr>
        <dsp:cNvPr id="0" name=""/>
        <dsp:cNvSpPr/>
      </dsp:nvSpPr>
      <dsp:spPr>
        <a:xfrm>
          <a:off x="715351" y="2027652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Cadastro</a:t>
          </a:r>
          <a:endParaRPr lang="pt-BR" sz="600" u="sng" kern="1200" dirty="0"/>
        </a:p>
      </dsp:txBody>
      <dsp:txXfrm>
        <a:off x="715351" y="2027652"/>
        <a:ext cx="588801" cy="294400"/>
      </dsp:txXfrm>
    </dsp:sp>
    <dsp:sp modelId="{4314ABF5-C9B0-4159-88A3-6698A979FD67}">
      <dsp:nvSpPr>
        <dsp:cNvPr id="0" name=""/>
        <dsp:cNvSpPr/>
      </dsp:nvSpPr>
      <dsp:spPr>
        <a:xfrm>
          <a:off x="2902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Vendas</a:t>
          </a:r>
          <a:endParaRPr lang="pt-BR" sz="600" u="sng" kern="1200" dirty="0"/>
        </a:p>
      </dsp:txBody>
      <dsp:txXfrm>
        <a:off x="2902" y="2445701"/>
        <a:ext cx="588801" cy="294400"/>
      </dsp:txXfrm>
    </dsp:sp>
    <dsp:sp modelId="{ACF9814B-96E3-4394-A1A5-F33622D3FF44}">
      <dsp:nvSpPr>
        <dsp:cNvPr id="0" name=""/>
        <dsp:cNvSpPr/>
      </dsp:nvSpPr>
      <dsp:spPr>
        <a:xfrm>
          <a:off x="150102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OS</a:t>
          </a:r>
          <a:endParaRPr lang="pt-BR" sz="600" u="sng" kern="1200" dirty="0"/>
        </a:p>
      </dsp:txBody>
      <dsp:txXfrm>
        <a:off x="150102" y="2863750"/>
        <a:ext cx="588801" cy="294400"/>
      </dsp:txXfrm>
    </dsp:sp>
    <dsp:sp modelId="{18C42306-887F-4360-9AD3-77E6B9E7AB64}">
      <dsp:nvSpPr>
        <dsp:cNvPr id="0" name=""/>
        <dsp:cNvSpPr/>
      </dsp:nvSpPr>
      <dsp:spPr>
        <a:xfrm>
          <a:off x="150102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Tipo de Serviço</a:t>
          </a:r>
          <a:endParaRPr lang="pt-BR" sz="600" u="sng" kern="1200" dirty="0"/>
        </a:p>
      </dsp:txBody>
      <dsp:txXfrm>
        <a:off x="150102" y="3281799"/>
        <a:ext cx="588801" cy="294400"/>
      </dsp:txXfrm>
    </dsp:sp>
    <dsp:sp modelId="{01A5F676-365D-424B-9399-94519ED86EC4}">
      <dsp:nvSpPr>
        <dsp:cNvPr id="0" name=""/>
        <dsp:cNvSpPr/>
      </dsp:nvSpPr>
      <dsp:spPr>
        <a:xfrm>
          <a:off x="150102" y="3699848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Valores de serviço prestado</a:t>
          </a:r>
          <a:endParaRPr lang="pt-BR" sz="600" u="sng" kern="1200" dirty="0"/>
        </a:p>
      </dsp:txBody>
      <dsp:txXfrm>
        <a:off x="150102" y="3699848"/>
        <a:ext cx="588801" cy="294400"/>
      </dsp:txXfrm>
    </dsp:sp>
    <dsp:sp modelId="{6211C375-6AF5-4981-A2B7-AA48E949B1E6}">
      <dsp:nvSpPr>
        <dsp:cNvPr id="0" name=""/>
        <dsp:cNvSpPr/>
      </dsp:nvSpPr>
      <dsp:spPr>
        <a:xfrm>
          <a:off x="150102" y="4117897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Valores por região</a:t>
          </a:r>
          <a:endParaRPr lang="pt-BR" sz="600" u="sng" kern="1200" dirty="0"/>
        </a:p>
      </dsp:txBody>
      <dsp:txXfrm>
        <a:off x="150102" y="4117897"/>
        <a:ext cx="588801" cy="294400"/>
      </dsp:txXfrm>
    </dsp:sp>
    <dsp:sp modelId="{F9B5265F-FAC8-42C7-9BF4-34F3718F3F58}">
      <dsp:nvSpPr>
        <dsp:cNvPr id="0" name=""/>
        <dsp:cNvSpPr/>
      </dsp:nvSpPr>
      <dsp:spPr>
        <a:xfrm>
          <a:off x="715351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Administrativo</a:t>
          </a:r>
          <a:endParaRPr lang="pt-BR" sz="600" u="sng" kern="1200" dirty="0"/>
        </a:p>
      </dsp:txBody>
      <dsp:txXfrm>
        <a:off x="715351" y="2445701"/>
        <a:ext cx="588801" cy="294400"/>
      </dsp:txXfrm>
    </dsp:sp>
    <dsp:sp modelId="{E4C6B772-FDC4-459A-BCBE-E530A1D931B3}">
      <dsp:nvSpPr>
        <dsp:cNvPr id="0" name=""/>
        <dsp:cNvSpPr/>
      </dsp:nvSpPr>
      <dsp:spPr>
        <a:xfrm>
          <a:off x="862552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Cadastrar Funcionário</a:t>
          </a:r>
          <a:endParaRPr lang="pt-BR" sz="600" u="sng" kern="1200" dirty="0"/>
        </a:p>
      </dsp:txBody>
      <dsp:txXfrm>
        <a:off x="862552" y="2863750"/>
        <a:ext cx="588801" cy="294400"/>
      </dsp:txXfrm>
    </dsp:sp>
    <dsp:sp modelId="{DB16F0BA-389E-43E8-8CB4-043A20582992}">
      <dsp:nvSpPr>
        <dsp:cNvPr id="0" name=""/>
        <dsp:cNvSpPr/>
      </dsp:nvSpPr>
      <dsp:spPr>
        <a:xfrm>
          <a:off x="862552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Registro de vale usados</a:t>
          </a:r>
          <a:endParaRPr lang="pt-BR" sz="600" u="sng" kern="1200" dirty="0"/>
        </a:p>
      </dsp:txBody>
      <dsp:txXfrm>
        <a:off x="862552" y="3281799"/>
        <a:ext cx="588801" cy="294400"/>
      </dsp:txXfrm>
    </dsp:sp>
    <dsp:sp modelId="{B0648F59-4270-4463-9C4F-B19E95794CBB}">
      <dsp:nvSpPr>
        <dsp:cNvPr id="0" name=""/>
        <dsp:cNvSpPr/>
      </dsp:nvSpPr>
      <dsp:spPr>
        <a:xfrm>
          <a:off x="862552" y="3699848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Cadastro de veículo</a:t>
          </a:r>
          <a:endParaRPr lang="pt-BR" sz="600" u="sng" kern="1200" dirty="0"/>
        </a:p>
      </dsp:txBody>
      <dsp:txXfrm>
        <a:off x="862552" y="3699848"/>
        <a:ext cx="588801" cy="294400"/>
      </dsp:txXfrm>
    </dsp:sp>
    <dsp:sp modelId="{94452A38-62E9-4604-A1FF-124A08576F2E}">
      <dsp:nvSpPr>
        <dsp:cNvPr id="0" name=""/>
        <dsp:cNvSpPr/>
      </dsp:nvSpPr>
      <dsp:spPr>
        <a:xfrm>
          <a:off x="862552" y="4117897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Cadastrar cliente</a:t>
          </a:r>
          <a:endParaRPr lang="pt-BR" sz="600" u="sng" kern="1200" dirty="0"/>
        </a:p>
      </dsp:txBody>
      <dsp:txXfrm>
        <a:off x="862552" y="4117897"/>
        <a:ext cx="588801" cy="294400"/>
      </dsp:txXfrm>
    </dsp:sp>
    <dsp:sp modelId="{37A8035D-ADF9-40DB-8D85-84827246FF8D}">
      <dsp:nvSpPr>
        <dsp:cNvPr id="0" name=""/>
        <dsp:cNvSpPr/>
      </dsp:nvSpPr>
      <dsp:spPr>
        <a:xfrm>
          <a:off x="862552" y="4535946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Cadastro de empresa</a:t>
          </a:r>
          <a:endParaRPr lang="pt-BR" sz="600" u="sng" kern="1200" dirty="0"/>
        </a:p>
      </dsp:txBody>
      <dsp:txXfrm>
        <a:off x="862552" y="4535946"/>
        <a:ext cx="588801" cy="294400"/>
      </dsp:txXfrm>
    </dsp:sp>
    <dsp:sp modelId="{965856AC-4895-4606-83B2-FFD660326604}">
      <dsp:nvSpPr>
        <dsp:cNvPr id="0" name=""/>
        <dsp:cNvSpPr/>
      </dsp:nvSpPr>
      <dsp:spPr>
        <a:xfrm>
          <a:off x="862552" y="4953995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Cadastro de login e senha</a:t>
          </a:r>
          <a:endParaRPr lang="pt-BR" sz="600" u="sng" kern="1200" dirty="0"/>
        </a:p>
      </dsp:txBody>
      <dsp:txXfrm>
        <a:off x="862552" y="4953995"/>
        <a:ext cx="588801" cy="294400"/>
      </dsp:txXfrm>
    </dsp:sp>
    <dsp:sp modelId="{E827E5A1-79DA-4FF0-8350-AC28179D97AB}">
      <dsp:nvSpPr>
        <dsp:cNvPr id="0" name=""/>
        <dsp:cNvSpPr/>
      </dsp:nvSpPr>
      <dsp:spPr>
        <a:xfrm>
          <a:off x="1427801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Financeiro</a:t>
          </a:r>
          <a:endParaRPr lang="pt-BR" sz="600" u="sng" kern="1200" dirty="0"/>
        </a:p>
      </dsp:txBody>
      <dsp:txXfrm>
        <a:off x="1427801" y="2445701"/>
        <a:ext cx="588801" cy="294400"/>
      </dsp:txXfrm>
    </dsp:sp>
    <dsp:sp modelId="{CFDB9117-10DF-46D2-A130-385E463DDDE0}">
      <dsp:nvSpPr>
        <dsp:cNvPr id="0" name=""/>
        <dsp:cNvSpPr/>
      </dsp:nvSpPr>
      <dsp:spPr>
        <a:xfrm>
          <a:off x="1575001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Cadastrar Conta</a:t>
          </a:r>
          <a:endParaRPr lang="pt-BR" sz="600" u="sng" kern="1200" dirty="0"/>
        </a:p>
      </dsp:txBody>
      <dsp:txXfrm>
        <a:off x="1575001" y="2863750"/>
        <a:ext cx="588801" cy="294400"/>
      </dsp:txXfrm>
    </dsp:sp>
    <dsp:sp modelId="{6E265322-53DA-42C8-B8B3-3280EE6FEE2E}">
      <dsp:nvSpPr>
        <dsp:cNvPr id="0" name=""/>
        <dsp:cNvSpPr/>
      </dsp:nvSpPr>
      <dsp:spPr>
        <a:xfrm>
          <a:off x="3565149" y="2027652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Processo</a:t>
          </a:r>
          <a:endParaRPr lang="pt-BR" sz="600" u="sng" kern="1200" dirty="0"/>
        </a:p>
      </dsp:txBody>
      <dsp:txXfrm>
        <a:off x="3565149" y="2027652"/>
        <a:ext cx="588801" cy="294400"/>
      </dsp:txXfrm>
    </dsp:sp>
    <dsp:sp modelId="{54B0C10D-89D9-4EFF-BDB6-3CA915010637}">
      <dsp:nvSpPr>
        <dsp:cNvPr id="0" name=""/>
        <dsp:cNvSpPr/>
      </dsp:nvSpPr>
      <dsp:spPr>
        <a:xfrm>
          <a:off x="2140250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Operacional</a:t>
          </a:r>
          <a:endParaRPr lang="pt-BR" sz="600" u="sng" kern="1200" dirty="0"/>
        </a:p>
      </dsp:txBody>
      <dsp:txXfrm>
        <a:off x="2140250" y="2445701"/>
        <a:ext cx="588801" cy="294400"/>
      </dsp:txXfrm>
    </dsp:sp>
    <dsp:sp modelId="{4CB102D6-D454-4241-A9CD-0C124065BAEE}">
      <dsp:nvSpPr>
        <dsp:cNvPr id="0" name=""/>
        <dsp:cNvSpPr/>
      </dsp:nvSpPr>
      <dsp:spPr>
        <a:xfrm>
          <a:off x="2287451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Impressão de OS</a:t>
          </a:r>
          <a:endParaRPr lang="pt-BR" sz="600" u="sng" kern="1200" dirty="0"/>
        </a:p>
      </dsp:txBody>
      <dsp:txXfrm>
        <a:off x="2287451" y="2863750"/>
        <a:ext cx="588801" cy="294400"/>
      </dsp:txXfrm>
    </dsp:sp>
    <dsp:sp modelId="{B5EB99F4-2E0E-4697-B9E7-DDA9C6ED446B}">
      <dsp:nvSpPr>
        <dsp:cNvPr id="0" name=""/>
        <dsp:cNvSpPr/>
      </dsp:nvSpPr>
      <dsp:spPr>
        <a:xfrm>
          <a:off x="2287451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Confirmação de dados da OS</a:t>
          </a:r>
          <a:endParaRPr lang="pt-BR" sz="600" u="sng" kern="1200" dirty="0"/>
        </a:p>
      </dsp:txBody>
      <dsp:txXfrm>
        <a:off x="2287451" y="3281799"/>
        <a:ext cx="588801" cy="294400"/>
      </dsp:txXfrm>
    </dsp:sp>
    <dsp:sp modelId="{9790DC1F-50FC-4256-8946-8B7243E63EAD}">
      <dsp:nvSpPr>
        <dsp:cNvPr id="0" name=""/>
        <dsp:cNvSpPr/>
      </dsp:nvSpPr>
      <dsp:spPr>
        <a:xfrm>
          <a:off x="2287451" y="3699848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Urgência de OS</a:t>
          </a:r>
          <a:endParaRPr lang="pt-BR" sz="600" u="sng" kern="1200" dirty="0"/>
        </a:p>
      </dsp:txBody>
      <dsp:txXfrm>
        <a:off x="2287451" y="3699848"/>
        <a:ext cx="588801" cy="294400"/>
      </dsp:txXfrm>
    </dsp:sp>
    <dsp:sp modelId="{192C75AD-C435-4AC7-881C-2CCB48D68497}">
      <dsp:nvSpPr>
        <dsp:cNvPr id="0" name=""/>
        <dsp:cNvSpPr/>
      </dsp:nvSpPr>
      <dsp:spPr>
        <a:xfrm>
          <a:off x="2852700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Manutenção</a:t>
          </a:r>
          <a:endParaRPr lang="pt-BR" sz="600" u="sng" kern="1200" dirty="0"/>
        </a:p>
      </dsp:txBody>
      <dsp:txXfrm>
        <a:off x="2852700" y="2445701"/>
        <a:ext cx="588801" cy="294400"/>
      </dsp:txXfrm>
    </dsp:sp>
    <dsp:sp modelId="{1DDA9CDB-9D94-43B7-AC4D-45588B4BD58B}">
      <dsp:nvSpPr>
        <dsp:cNvPr id="0" name=""/>
        <dsp:cNvSpPr/>
      </dsp:nvSpPr>
      <dsp:spPr>
        <a:xfrm>
          <a:off x="2999900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Controle e Manutenção de veículos</a:t>
          </a:r>
          <a:endParaRPr lang="pt-BR" sz="600" u="sng" kern="1200" dirty="0"/>
        </a:p>
      </dsp:txBody>
      <dsp:txXfrm>
        <a:off x="2999900" y="2863750"/>
        <a:ext cx="588801" cy="294400"/>
      </dsp:txXfrm>
    </dsp:sp>
    <dsp:sp modelId="{BDB275F6-F641-40E6-9398-EB759CCC0E7D}">
      <dsp:nvSpPr>
        <dsp:cNvPr id="0" name=""/>
        <dsp:cNvSpPr/>
      </dsp:nvSpPr>
      <dsp:spPr>
        <a:xfrm>
          <a:off x="2999900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Estimativa de KM por motoboy</a:t>
          </a:r>
          <a:endParaRPr lang="pt-BR" sz="600" u="sng" kern="1200" dirty="0"/>
        </a:p>
      </dsp:txBody>
      <dsp:txXfrm>
        <a:off x="2999900" y="3281799"/>
        <a:ext cx="588801" cy="294400"/>
      </dsp:txXfrm>
    </dsp:sp>
    <dsp:sp modelId="{25ABE7C3-995D-43D8-9E95-950A99705CC5}">
      <dsp:nvSpPr>
        <dsp:cNvPr id="0" name=""/>
        <dsp:cNvSpPr/>
      </dsp:nvSpPr>
      <dsp:spPr>
        <a:xfrm>
          <a:off x="3565149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Vendas</a:t>
          </a:r>
          <a:endParaRPr lang="pt-BR" sz="600" u="sng" kern="1200" dirty="0"/>
        </a:p>
      </dsp:txBody>
      <dsp:txXfrm>
        <a:off x="3565149" y="2445701"/>
        <a:ext cx="588801" cy="294400"/>
      </dsp:txXfrm>
    </dsp:sp>
    <dsp:sp modelId="{1D34604C-3FEA-4267-B3A4-01EFE2F7E49A}">
      <dsp:nvSpPr>
        <dsp:cNvPr id="0" name=""/>
        <dsp:cNvSpPr/>
      </dsp:nvSpPr>
      <dsp:spPr>
        <a:xfrm>
          <a:off x="3712350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Fechar perdido por período/cliente</a:t>
          </a:r>
          <a:endParaRPr lang="pt-BR" sz="600" u="sng" kern="1200" dirty="0"/>
        </a:p>
      </dsp:txBody>
      <dsp:txXfrm>
        <a:off x="3712350" y="2863750"/>
        <a:ext cx="588801" cy="294400"/>
      </dsp:txXfrm>
    </dsp:sp>
    <dsp:sp modelId="{632DCE82-4C51-4851-8227-BE11B921C6CD}">
      <dsp:nvSpPr>
        <dsp:cNvPr id="0" name=""/>
        <dsp:cNvSpPr/>
      </dsp:nvSpPr>
      <dsp:spPr>
        <a:xfrm>
          <a:off x="3712350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Solicitação de serviço(FDS)</a:t>
          </a:r>
          <a:endParaRPr lang="pt-BR" sz="600" u="sng" kern="1200" dirty="0"/>
        </a:p>
      </dsp:txBody>
      <dsp:txXfrm>
        <a:off x="3712350" y="3281799"/>
        <a:ext cx="588801" cy="294400"/>
      </dsp:txXfrm>
    </dsp:sp>
    <dsp:sp modelId="{612A46FD-89EB-481D-81D9-51A084AFC9B3}">
      <dsp:nvSpPr>
        <dsp:cNvPr id="0" name=""/>
        <dsp:cNvSpPr/>
      </dsp:nvSpPr>
      <dsp:spPr>
        <a:xfrm>
          <a:off x="4277599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Administrativo</a:t>
          </a:r>
          <a:endParaRPr lang="pt-BR" sz="600" u="sng" kern="1200" dirty="0"/>
        </a:p>
      </dsp:txBody>
      <dsp:txXfrm>
        <a:off x="4277599" y="2445701"/>
        <a:ext cx="588801" cy="294400"/>
      </dsp:txXfrm>
    </dsp:sp>
    <dsp:sp modelId="{5F41BFBB-2CD4-4A55-B93B-37F2972FA37D}">
      <dsp:nvSpPr>
        <dsp:cNvPr id="0" name=""/>
        <dsp:cNvSpPr/>
      </dsp:nvSpPr>
      <dsp:spPr>
        <a:xfrm>
          <a:off x="4424799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Controle de ativos – Celular</a:t>
          </a:r>
          <a:endParaRPr lang="pt-BR" sz="600" u="sng" kern="1200" dirty="0"/>
        </a:p>
      </dsp:txBody>
      <dsp:txXfrm>
        <a:off x="4424799" y="2863750"/>
        <a:ext cx="588801" cy="294400"/>
      </dsp:txXfrm>
    </dsp:sp>
    <dsp:sp modelId="{FB31EF99-B0D0-4C66-8DE2-DF3FDDF70D58}">
      <dsp:nvSpPr>
        <dsp:cNvPr id="0" name=""/>
        <dsp:cNvSpPr/>
      </dsp:nvSpPr>
      <dsp:spPr>
        <a:xfrm>
          <a:off x="4424799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Geração de backup</a:t>
          </a:r>
          <a:endParaRPr lang="pt-BR" sz="600" u="sng" kern="1200" dirty="0"/>
        </a:p>
      </dsp:txBody>
      <dsp:txXfrm>
        <a:off x="4424799" y="3281799"/>
        <a:ext cx="588801" cy="294400"/>
      </dsp:txXfrm>
    </dsp:sp>
    <dsp:sp modelId="{1C474532-5B05-432C-BB15-121982B2721F}">
      <dsp:nvSpPr>
        <dsp:cNvPr id="0" name=""/>
        <dsp:cNvSpPr/>
      </dsp:nvSpPr>
      <dsp:spPr>
        <a:xfrm>
          <a:off x="4424799" y="3699848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Controle de faltas justificadas e injustificadas</a:t>
          </a:r>
          <a:endParaRPr lang="pt-BR" sz="600" u="sng" kern="1200" dirty="0"/>
        </a:p>
      </dsp:txBody>
      <dsp:txXfrm>
        <a:off x="4424799" y="3699848"/>
        <a:ext cx="588801" cy="294400"/>
      </dsp:txXfrm>
    </dsp:sp>
    <dsp:sp modelId="{9CDEF854-DFA7-403C-BEA5-88BC94F5722D}">
      <dsp:nvSpPr>
        <dsp:cNvPr id="0" name=""/>
        <dsp:cNvSpPr/>
      </dsp:nvSpPr>
      <dsp:spPr>
        <a:xfrm>
          <a:off x="4990048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Financeiro</a:t>
          </a:r>
          <a:endParaRPr lang="pt-BR" sz="600" u="sng" kern="1200" dirty="0"/>
        </a:p>
      </dsp:txBody>
      <dsp:txXfrm>
        <a:off x="4990048" y="2445701"/>
        <a:ext cx="588801" cy="294400"/>
      </dsp:txXfrm>
    </dsp:sp>
    <dsp:sp modelId="{FE66D69E-862D-4D36-B036-3F8340DD28E4}">
      <dsp:nvSpPr>
        <dsp:cNvPr id="0" name=""/>
        <dsp:cNvSpPr/>
      </dsp:nvSpPr>
      <dsp:spPr>
        <a:xfrm>
          <a:off x="5137249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Contas a Pagar</a:t>
          </a:r>
          <a:endParaRPr lang="pt-BR" sz="600" u="sng" kern="1200" dirty="0"/>
        </a:p>
      </dsp:txBody>
      <dsp:txXfrm>
        <a:off x="5137249" y="2863750"/>
        <a:ext cx="588801" cy="294400"/>
      </dsp:txXfrm>
    </dsp:sp>
    <dsp:sp modelId="{E5555A10-166C-4AEE-8EE9-9BFBA84C4D51}">
      <dsp:nvSpPr>
        <dsp:cNvPr id="0" name=""/>
        <dsp:cNvSpPr/>
      </dsp:nvSpPr>
      <dsp:spPr>
        <a:xfrm>
          <a:off x="5137249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Contas a Receber</a:t>
          </a:r>
          <a:endParaRPr lang="pt-BR" sz="600" u="sng" kern="1200" dirty="0"/>
        </a:p>
      </dsp:txBody>
      <dsp:txXfrm>
        <a:off x="5137249" y="3281799"/>
        <a:ext cx="588801" cy="294400"/>
      </dsp:txXfrm>
    </dsp:sp>
    <dsp:sp modelId="{673D1248-86C4-488C-9717-32E112C81714}">
      <dsp:nvSpPr>
        <dsp:cNvPr id="0" name=""/>
        <dsp:cNvSpPr/>
      </dsp:nvSpPr>
      <dsp:spPr>
        <a:xfrm>
          <a:off x="6771172" y="2027652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Relatório</a:t>
          </a:r>
          <a:endParaRPr lang="pt-BR" sz="600" u="sng" kern="1200" dirty="0"/>
        </a:p>
      </dsp:txBody>
      <dsp:txXfrm>
        <a:off x="6771172" y="2027652"/>
        <a:ext cx="588801" cy="294400"/>
      </dsp:txXfrm>
    </dsp:sp>
    <dsp:sp modelId="{A5F01EB6-D791-410E-B784-0E691C60F429}">
      <dsp:nvSpPr>
        <dsp:cNvPr id="0" name=""/>
        <dsp:cNvSpPr/>
      </dsp:nvSpPr>
      <dsp:spPr>
        <a:xfrm>
          <a:off x="5702498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Operacional</a:t>
          </a:r>
          <a:endParaRPr lang="pt-BR" sz="600" u="sng" kern="1200" dirty="0"/>
        </a:p>
      </dsp:txBody>
      <dsp:txXfrm>
        <a:off x="5702498" y="2445701"/>
        <a:ext cx="588801" cy="294400"/>
      </dsp:txXfrm>
    </dsp:sp>
    <dsp:sp modelId="{CCED0C6A-5519-4F1F-A118-B0B28624CE1A}">
      <dsp:nvSpPr>
        <dsp:cNvPr id="0" name=""/>
        <dsp:cNvSpPr/>
      </dsp:nvSpPr>
      <dsp:spPr>
        <a:xfrm>
          <a:off x="5849698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Relatório de OS</a:t>
          </a:r>
          <a:endParaRPr lang="pt-BR" sz="600" u="sng" kern="1200" dirty="0"/>
        </a:p>
      </dsp:txBody>
      <dsp:txXfrm>
        <a:off x="5849698" y="2863750"/>
        <a:ext cx="588801" cy="294400"/>
      </dsp:txXfrm>
    </dsp:sp>
    <dsp:sp modelId="{4A8FA844-FD19-4F7B-8640-2D2E57432545}">
      <dsp:nvSpPr>
        <dsp:cNvPr id="0" name=""/>
        <dsp:cNvSpPr/>
      </dsp:nvSpPr>
      <dsp:spPr>
        <a:xfrm>
          <a:off x="5849698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Relatório de entregas por cliente</a:t>
          </a:r>
          <a:endParaRPr lang="pt-BR" sz="600" u="sng" kern="1200" dirty="0"/>
        </a:p>
      </dsp:txBody>
      <dsp:txXfrm>
        <a:off x="5849698" y="3281799"/>
        <a:ext cx="588801" cy="294400"/>
      </dsp:txXfrm>
    </dsp:sp>
    <dsp:sp modelId="{D93F939E-5E81-4D00-A008-5943DB2F667E}">
      <dsp:nvSpPr>
        <dsp:cNvPr id="0" name=""/>
        <dsp:cNvSpPr/>
      </dsp:nvSpPr>
      <dsp:spPr>
        <a:xfrm>
          <a:off x="5849698" y="3699848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Relatório de pontos realizados por motoboy</a:t>
          </a:r>
          <a:endParaRPr lang="pt-BR" sz="600" u="sng" kern="1200" dirty="0"/>
        </a:p>
      </dsp:txBody>
      <dsp:txXfrm>
        <a:off x="5849698" y="3699848"/>
        <a:ext cx="588801" cy="294400"/>
      </dsp:txXfrm>
    </dsp:sp>
    <dsp:sp modelId="{02463F60-E028-4030-A9F1-A8A8EB22C43F}">
      <dsp:nvSpPr>
        <dsp:cNvPr id="0" name=""/>
        <dsp:cNvSpPr/>
      </dsp:nvSpPr>
      <dsp:spPr>
        <a:xfrm>
          <a:off x="5849698" y="4117897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Rank de serviço realizado</a:t>
          </a:r>
          <a:endParaRPr lang="pt-BR" sz="600" u="sng" kern="1200" dirty="0"/>
        </a:p>
      </dsp:txBody>
      <dsp:txXfrm>
        <a:off x="5849698" y="4117897"/>
        <a:ext cx="588801" cy="294400"/>
      </dsp:txXfrm>
    </dsp:sp>
    <dsp:sp modelId="{1145A8ED-6AC4-4B49-821F-A06B8F87170E}">
      <dsp:nvSpPr>
        <dsp:cNvPr id="0" name=""/>
        <dsp:cNvSpPr/>
      </dsp:nvSpPr>
      <dsp:spPr>
        <a:xfrm>
          <a:off x="6414947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Manutenção</a:t>
          </a:r>
          <a:endParaRPr lang="pt-BR" sz="600" u="sng" kern="1200" dirty="0"/>
        </a:p>
      </dsp:txBody>
      <dsp:txXfrm>
        <a:off x="6414947" y="2445701"/>
        <a:ext cx="588801" cy="294400"/>
      </dsp:txXfrm>
    </dsp:sp>
    <dsp:sp modelId="{DC96A016-2CC6-49E8-85FC-5D932EBE4928}">
      <dsp:nvSpPr>
        <dsp:cNvPr id="0" name=""/>
        <dsp:cNvSpPr/>
      </dsp:nvSpPr>
      <dsp:spPr>
        <a:xfrm>
          <a:off x="6562148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Relatório de veículos</a:t>
          </a:r>
          <a:endParaRPr lang="pt-BR" sz="600" u="sng" kern="1200" dirty="0"/>
        </a:p>
      </dsp:txBody>
      <dsp:txXfrm>
        <a:off x="6562148" y="2863750"/>
        <a:ext cx="588801" cy="294400"/>
      </dsp:txXfrm>
    </dsp:sp>
    <dsp:sp modelId="{D0558C4A-F65D-49B2-B887-7A26CEA3A732}">
      <dsp:nvSpPr>
        <dsp:cNvPr id="0" name=""/>
        <dsp:cNvSpPr/>
      </dsp:nvSpPr>
      <dsp:spPr>
        <a:xfrm>
          <a:off x="6562148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Relatório de Manutenção de veículos</a:t>
          </a:r>
          <a:endParaRPr lang="pt-BR" sz="600" u="sng" kern="1200" dirty="0"/>
        </a:p>
      </dsp:txBody>
      <dsp:txXfrm>
        <a:off x="6562148" y="3281799"/>
        <a:ext cx="588801" cy="294400"/>
      </dsp:txXfrm>
    </dsp:sp>
    <dsp:sp modelId="{3A3BF2D6-8750-4277-B0A6-D1598FA7D368}">
      <dsp:nvSpPr>
        <dsp:cNvPr id="0" name=""/>
        <dsp:cNvSpPr/>
      </dsp:nvSpPr>
      <dsp:spPr>
        <a:xfrm>
          <a:off x="6562148" y="3699848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Registro de peças usadas</a:t>
          </a:r>
          <a:endParaRPr lang="pt-BR" sz="600" u="sng" kern="1200" dirty="0"/>
        </a:p>
      </dsp:txBody>
      <dsp:txXfrm>
        <a:off x="6562148" y="3699848"/>
        <a:ext cx="588801" cy="294400"/>
      </dsp:txXfrm>
    </dsp:sp>
    <dsp:sp modelId="{F5E96F9F-A477-421D-8FAF-81434887A6AA}">
      <dsp:nvSpPr>
        <dsp:cNvPr id="0" name=""/>
        <dsp:cNvSpPr/>
      </dsp:nvSpPr>
      <dsp:spPr>
        <a:xfrm>
          <a:off x="7127397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Administrativo</a:t>
          </a:r>
          <a:endParaRPr lang="pt-BR" sz="600" u="sng" kern="1200" dirty="0"/>
        </a:p>
      </dsp:txBody>
      <dsp:txXfrm>
        <a:off x="7127397" y="2445701"/>
        <a:ext cx="588801" cy="294400"/>
      </dsp:txXfrm>
    </dsp:sp>
    <dsp:sp modelId="{C08F0360-20B0-4B9E-A32A-8FEBAC2D17AA}">
      <dsp:nvSpPr>
        <dsp:cNvPr id="0" name=""/>
        <dsp:cNvSpPr/>
      </dsp:nvSpPr>
      <dsp:spPr>
        <a:xfrm>
          <a:off x="7274597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Relatório funcionários por período</a:t>
          </a:r>
          <a:endParaRPr lang="pt-BR" sz="600" u="sng" kern="1200" dirty="0"/>
        </a:p>
      </dsp:txBody>
      <dsp:txXfrm>
        <a:off x="7274597" y="2863750"/>
        <a:ext cx="588801" cy="294400"/>
      </dsp:txXfrm>
    </dsp:sp>
    <dsp:sp modelId="{9870FEF6-356B-4553-87D6-E4E7EEF43C9B}">
      <dsp:nvSpPr>
        <dsp:cNvPr id="0" name=""/>
        <dsp:cNvSpPr/>
      </dsp:nvSpPr>
      <dsp:spPr>
        <a:xfrm>
          <a:off x="7839847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Financeiro</a:t>
          </a:r>
          <a:endParaRPr lang="pt-BR" sz="600" u="sng" kern="1200" dirty="0"/>
        </a:p>
      </dsp:txBody>
      <dsp:txXfrm>
        <a:off x="7839847" y="2445701"/>
        <a:ext cx="588801" cy="294400"/>
      </dsp:txXfrm>
    </dsp:sp>
    <dsp:sp modelId="{863984E8-2228-4B09-9576-2AE2CB04F2E3}">
      <dsp:nvSpPr>
        <dsp:cNvPr id="0" name=""/>
        <dsp:cNvSpPr/>
      </dsp:nvSpPr>
      <dsp:spPr>
        <a:xfrm>
          <a:off x="7987047" y="2863750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Visão geral</a:t>
          </a:r>
        </a:p>
      </dsp:txBody>
      <dsp:txXfrm>
        <a:off x="7987047" y="2863750"/>
        <a:ext cx="588801" cy="294400"/>
      </dsp:txXfrm>
    </dsp:sp>
    <dsp:sp modelId="{73D994EE-3C4E-40A0-837F-38928709D3D1}">
      <dsp:nvSpPr>
        <dsp:cNvPr id="0" name=""/>
        <dsp:cNvSpPr/>
      </dsp:nvSpPr>
      <dsp:spPr>
        <a:xfrm>
          <a:off x="7987047" y="3281799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Balanço</a:t>
          </a:r>
        </a:p>
      </dsp:txBody>
      <dsp:txXfrm>
        <a:off x="7987047" y="3281799"/>
        <a:ext cx="588801" cy="294400"/>
      </dsp:txXfrm>
    </dsp:sp>
    <dsp:sp modelId="{DC6AE73D-8178-40E3-8A3F-78CA5B92524E}">
      <dsp:nvSpPr>
        <dsp:cNvPr id="0" name=""/>
        <dsp:cNvSpPr/>
      </dsp:nvSpPr>
      <dsp:spPr>
        <a:xfrm>
          <a:off x="7987047" y="3699848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DRE</a:t>
          </a:r>
        </a:p>
      </dsp:txBody>
      <dsp:txXfrm>
        <a:off x="7987047" y="3699848"/>
        <a:ext cx="588801" cy="294400"/>
      </dsp:txXfrm>
    </dsp:sp>
    <dsp:sp modelId="{3ECECF39-6450-4F19-AB18-DF5F9852D7CB}">
      <dsp:nvSpPr>
        <dsp:cNvPr id="0" name=""/>
        <dsp:cNvSpPr/>
      </dsp:nvSpPr>
      <dsp:spPr>
        <a:xfrm>
          <a:off x="8405096" y="2027652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Alertas automáticos</a:t>
          </a:r>
          <a:endParaRPr lang="pt-BR" sz="600" u="sng" kern="1200" dirty="0"/>
        </a:p>
      </dsp:txBody>
      <dsp:txXfrm>
        <a:off x="8405096" y="2027652"/>
        <a:ext cx="588801" cy="294400"/>
      </dsp:txXfrm>
    </dsp:sp>
    <dsp:sp modelId="{CF9215AC-BDFC-4A87-B7A0-D22C2292E421}">
      <dsp:nvSpPr>
        <dsp:cNvPr id="0" name=""/>
        <dsp:cNvSpPr/>
      </dsp:nvSpPr>
      <dsp:spPr>
        <a:xfrm>
          <a:off x="8552296" y="2445701"/>
          <a:ext cx="588801" cy="2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u="sng" kern="1200" dirty="0" smtClean="0"/>
            <a:t>Expiração de contrato</a:t>
          </a:r>
          <a:endParaRPr lang="pt-BR" sz="600" u="sng" kern="1200" dirty="0"/>
        </a:p>
      </dsp:txBody>
      <dsp:txXfrm>
        <a:off x="8552296" y="2445701"/>
        <a:ext cx="588801" cy="29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9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35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52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0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6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94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72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9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2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72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61A0-88D4-4ECF-B3FC-4F94D21529CB}" type="datetimeFigureOut">
              <a:rPr lang="pt-BR" smtClean="0"/>
              <a:t>28/06/2014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6165-C1BF-4B21-A5C9-ED5F7DADB01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0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ABrasilExpress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 Interface de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8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 de OS</a:t>
            </a:r>
          </a:p>
          <a:p>
            <a:r>
              <a:rPr lang="pt-BR" dirty="0" smtClean="0"/>
              <a:t>Registro de Manutenção</a:t>
            </a:r>
          </a:p>
          <a:p>
            <a:r>
              <a:rPr lang="pt-BR" dirty="0" smtClean="0"/>
              <a:t>Cadastro de Contas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35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 de 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entra em contato via telefone com a </a:t>
            </a:r>
            <a:r>
              <a:rPr lang="pt-BR" i="1" dirty="0" smtClean="0"/>
              <a:t>Viviane</a:t>
            </a:r>
            <a:r>
              <a:rPr lang="pt-BR" dirty="0" smtClean="0"/>
              <a:t> solicitando um serviço de entrega</a:t>
            </a:r>
          </a:p>
          <a:p>
            <a:r>
              <a:rPr lang="pt-BR" dirty="0" smtClean="0"/>
              <a:t>A </a:t>
            </a:r>
            <a:r>
              <a:rPr lang="pt-BR" i="1" dirty="0" smtClean="0"/>
              <a:t>Viviane</a:t>
            </a:r>
            <a:r>
              <a:rPr lang="pt-BR" dirty="0" smtClean="0"/>
              <a:t> que está presente na empresa recebe as informações de sobre a entrega</a:t>
            </a:r>
          </a:p>
          <a:p>
            <a:r>
              <a:rPr lang="pt-BR" dirty="0" smtClean="0"/>
              <a:t>A </a:t>
            </a:r>
            <a:r>
              <a:rPr lang="pt-BR" i="1" dirty="0" smtClean="0"/>
              <a:t>Viviane</a:t>
            </a:r>
            <a:r>
              <a:rPr lang="pt-BR" dirty="0" smtClean="0"/>
              <a:t> registra as informações para gerar a OS</a:t>
            </a:r>
          </a:p>
          <a:p>
            <a:r>
              <a:rPr lang="pt-BR" dirty="0" smtClean="0"/>
              <a:t>A </a:t>
            </a:r>
            <a:r>
              <a:rPr lang="pt-BR" i="1" dirty="0" smtClean="0"/>
              <a:t>Viviane</a:t>
            </a:r>
            <a:r>
              <a:rPr lang="pt-BR" dirty="0" smtClean="0"/>
              <a:t> informa para o cliente o seu respectivo valor e número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52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 de Manutenção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Motoboy informa pessoalmente ao </a:t>
            </a:r>
            <a:r>
              <a:rPr lang="pt-BR" i="1" dirty="0" smtClean="0"/>
              <a:t>Lourivaldo</a:t>
            </a:r>
            <a:r>
              <a:rPr lang="pt-BR" dirty="0" smtClean="0"/>
              <a:t> após a realização de uma manutenção os gastos relativos ao serviço</a:t>
            </a:r>
          </a:p>
          <a:p>
            <a:r>
              <a:rPr lang="pt-BR" dirty="0" smtClean="0"/>
              <a:t>O </a:t>
            </a:r>
            <a:r>
              <a:rPr lang="pt-BR" i="1" dirty="0" smtClean="0"/>
              <a:t>Lourivaldo</a:t>
            </a:r>
            <a:r>
              <a:rPr lang="pt-BR" dirty="0" smtClean="0"/>
              <a:t> presente na empresa recebe as informações sobre a manutenção</a:t>
            </a:r>
          </a:p>
          <a:p>
            <a:r>
              <a:rPr lang="pt-BR" dirty="0" smtClean="0"/>
              <a:t>O </a:t>
            </a:r>
            <a:r>
              <a:rPr lang="pt-BR" i="1" dirty="0" smtClean="0"/>
              <a:t>Lourivaldo</a:t>
            </a:r>
            <a:r>
              <a:rPr lang="pt-BR" dirty="0" smtClean="0"/>
              <a:t> registra dados sobre a manutenção do veículo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79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Contas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Viviane</a:t>
            </a:r>
            <a:r>
              <a:rPr lang="pt-BR" dirty="0" smtClean="0"/>
              <a:t> recebe conta via correio no escritório</a:t>
            </a:r>
          </a:p>
          <a:p>
            <a:r>
              <a:rPr lang="pt-BR" i="1" dirty="0" smtClean="0"/>
              <a:t>Viviane</a:t>
            </a:r>
            <a:r>
              <a:rPr lang="pt-BR" dirty="0" smtClean="0"/>
              <a:t> registra informações da conta, para que haja maior organização e controle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28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Experiência Ideal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Contas são cadastradas via sistema diretamente após o registro do 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47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Baseline - Administração</a:t>
            </a:r>
            <a:endParaRPr lang="pt-BR" dirty="0"/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81175"/>
            <a:ext cx="8712968" cy="33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Baseline - Financeira</a:t>
            </a:r>
            <a:endParaRPr lang="pt-BR" dirty="0"/>
          </a:p>
        </p:txBody>
      </p:sp>
      <p:pic>
        <p:nvPicPr>
          <p:cNvPr id="4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2" y="1412776"/>
            <a:ext cx="85439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2480" y="629816"/>
            <a:ext cx="76200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Baseline - Manutenção</a:t>
            </a:r>
            <a:endParaRPr lang="pt-BR" dirty="0"/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5439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456" y="404664"/>
            <a:ext cx="7620000" cy="1143000"/>
          </a:xfrm>
        </p:spPr>
        <p:txBody>
          <a:bodyPr>
            <a:normAutofit/>
          </a:bodyPr>
          <a:lstStyle/>
          <a:p>
            <a:r>
              <a:rPr lang="pt-BR" b="1" dirty="0" smtClean="0"/>
              <a:t>Baseline - </a:t>
            </a:r>
            <a:r>
              <a:rPr lang="pt-BR" b="1" dirty="0"/>
              <a:t>OPERACIONAL</a:t>
            </a:r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5439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7620000" cy="114300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Baseline - </a:t>
            </a:r>
            <a:r>
              <a:rPr lang="pt-BR" b="1" dirty="0"/>
              <a:t>VENDAS</a:t>
            </a:r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6" y="1916832"/>
            <a:ext cx="85439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Necessidades</a:t>
            </a:r>
          </a:p>
          <a:p>
            <a:pPr lvl="1"/>
            <a:r>
              <a:rPr lang="pt-BR" dirty="0" smtClean="0"/>
              <a:t>Otimização do processo de controle das OS</a:t>
            </a:r>
          </a:p>
          <a:p>
            <a:pPr lvl="1"/>
            <a:r>
              <a:rPr lang="pt-BR" dirty="0" smtClean="0"/>
              <a:t>Gerenciamento pagamento de contas</a:t>
            </a:r>
          </a:p>
          <a:p>
            <a:r>
              <a:rPr lang="pt-BR" dirty="0" smtClean="0"/>
              <a:t>Pontos Críticos</a:t>
            </a:r>
          </a:p>
          <a:p>
            <a:pPr lvl="1"/>
            <a:r>
              <a:rPr lang="pt-BR" dirty="0" smtClean="0"/>
              <a:t>Contas atrasadas por falta de organização</a:t>
            </a:r>
          </a:p>
          <a:p>
            <a:pPr lvl="1"/>
            <a:r>
              <a:rPr lang="pt-BR" dirty="0" smtClean="0"/>
              <a:t>Controle de OS é falha por ter de ser informado por terceiros</a:t>
            </a:r>
          </a:p>
          <a:p>
            <a:pPr lvl="1"/>
            <a:r>
              <a:rPr lang="pt-BR" dirty="0" smtClean="0"/>
              <a:t>Controle de OS é um controle manual e repetitivo</a:t>
            </a:r>
          </a:p>
          <a:p>
            <a:r>
              <a:rPr lang="pt-BR" dirty="0" smtClean="0"/>
              <a:t>Principais Melhorias</a:t>
            </a:r>
          </a:p>
          <a:p>
            <a:pPr lvl="1"/>
            <a:r>
              <a:rPr lang="pt-BR" dirty="0" smtClean="0"/>
              <a:t>Evitar que contas atrasem e gerem dividendos</a:t>
            </a:r>
          </a:p>
          <a:p>
            <a:pPr lvl="1"/>
            <a:r>
              <a:rPr lang="pt-BR" dirty="0" smtClean="0"/>
              <a:t>Controle sobre OS, mais rápida e precisa, melhorando fluxo de comunicação entre motoboy e usuária do sistema. Otimizando o tempo entre as consultas necessárias serem realizadas.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87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95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52141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60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do Sistema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30" y="1600200"/>
            <a:ext cx="6646994" cy="5314134"/>
          </a:xfrm>
        </p:spPr>
      </p:pic>
    </p:spTree>
    <p:extLst>
      <p:ext uri="{BB962C8B-B14F-4D97-AF65-F5344CB8AC3E}">
        <p14:creationId xmlns:p14="http://schemas.microsoft.com/office/powerpoint/2010/main" val="351611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30" y="1600200"/>
            <a:ext cx="6502978" cy="5198996"/>
          </a:xfrm>
        </p:spPr>
      </p:pic>
    </p:spTree>
    <p:extLst>
      <p:ext uri="{BB962C8B-B14F-4D97-AF65-F5344CB8AC3E}">
        <p14:creationId xmlns:p14="http://schemas.microsoft.com/office/powerpoint/2010/main" val="376327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857224" y="214290"/>
          <a:ext cx="7500990" cy="630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500330"/>
                <a:gridCol w="2500330"/>
              </a:tblGrid>
              <a:tr h="2485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Problemas Identificados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Solução Encontrada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Heurística</a:t>
                      </a:r>
                      <a:endParaRPr lang="pt-BR" sz="1200" dirty="0"/>
                    </a:p>
                  </a:txBody>
                  <a:tcPr/>
                </a:tc>
              </a:tr>
              <a:tr h="911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Campos obrigatórios não identificados na tela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Asterisco(*) nos campos obrigatórios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Carga de trabalho (Significado de códigos e denominações)</a:t>
                      </a:r>
                    </a:p>
                    <a:p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Gestão do erro (Proteção contra os erros)</a:t>
                      </a:r>
                      <a:endParaRPr lang="pt-BR" sz="1200" dirty="0"/>
                    </a:p>
                  </a:txBody>
                  <a:tcPr/>
                </a:tc>
              </a:tr>
              <a:tr h="911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Não há distinção entre os campos de entrega e retirada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Inclusão de novo espaço havendo dois endereços “Entrega” e “Retirada”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Orientação (Agrupamento e distinção de itens)</a:t>
                      </a:r>
                    </a:p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Consistência (Identidade Visual, Ações)</a:t>
                      </a:r>
                      <a:endParaRPr lang="pt-BR" sz="1200" dirty="0"/>
                    </a:p>
                  </a:txBody>
                  <a:tcPr/>
                </a:tc>
              </a:tr>
              <a:tr h="79005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Campo descrição é ambíguo quanto a informação necessária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Exemplo de preenchimento a frente da informação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Carga de trabalho (Significado de códigos e denominações)</a:t>
                      </a:r>
                    </a:p>
                    <a:p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Consistência (Identidade Visual)</a:t>
                      </a:r>
                      <a:endParaRPr lang="pt-BR" sz="1200" dirty="0"/>
                    </a:p>
                  </a:txBody>
                  <a:tcPr/>
                </a:tc>
              </a:tr>
              <a:tr h="849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Navegação dificultada pelos botões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Barra lateral com os </a:t>
                      </a:r>
                      <a:r>
                        <a:rPr lang="pt-BR" sz="1200" dirty="0" err="1" smtClean="0"/>
                        <a:t>CEPs</a:t>
                      </a:r>
                      <a:r>
                        <a:rPr lang="pt-BR" sz="1200" dirty="0" smtClean="0"/>
                        <a:t> de entrega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Orientação (Agrupamento e distinção de itens)</a:t>
                      </a:r>
                    </a:p>
                    <a:p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Consistência (Localização de itens)</a:t>
                      </a:r>
                      <a:endParaRPr lang="pt-BR" sz="1200" dirty="0"/>
                    </a:p>
                  </a:txBody>
                  <a:tcPr/>
                </a:tc>
              </a:tr>
              <a:tr h="694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Não há formato de ordenação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Barra lateral ordenável para definir entregas a serem realizadas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Orientação (Agrupamento e distinção de itens)</a:t>
                      </a:r>
                      <a:endParaRPr lang="pt-BR" sz="1200" dirty="0"/>
                    </a:p>
                  </a:txBody>
                  <a:tcPr/>
                </a:tc>
              </a:tr>
              <a:tr h="646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Não há campo de identificação do Nº da OS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Inclusão de </a:t>
                      </a:r>
                      <a:r>
                        <a:rPr lang="pt-BR" sz="1200" dirty="0" err="1" smtClean="0"/>
                        <a:t>label</a:t>
                      </a:r>
                      <a:r>
                        <a:rPr lang="pt-BR" sz="1200" dirty="0" smtClean="0"/>
                        <a:t> com o Nº da OS após a gravação do registro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Consistência (Identidade Visual)</a:t>
                      </a:r>
                    </a:p>
                    <a:p>
                      <a:endParaRPr lang="pt-B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Orientação (Feedback)</a:t>
                      </a:r>
                      <a:endParaRPr lang="pt-BR" sz="1200" dirty="0"/>
                    </a:p>
                  </a:txBody>
                  <a:tcPr/>
                </a:tc>
              </a:tr>
              <a:tr h="911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Campo para data e hora estimada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Inclusão de campo em tela, Padrão data atual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Adaptabilidade (Grau de Experiência do Usuário)</a:t>
                      </a:r>
                    </a:p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Gestão do erro (Proteção contra os erros)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52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do Sistema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30" y="1600200"/>
            <a:ext cx="6646994" cy="5314134"/>
          </a:xfrm>
        </p:spPr>
      </p:pic>
      <p:sp>
        <p:nvSpPr>
          <p:cNvPr id="5" name="Elipse 4"/>
          <p:cNvSpPr/>
          <p:nvPr/>
        </p:nvSpPr>
        <p:spPr>
          <a:xfrm>
            <a:off x="2332352" y="309509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3491880" y="28790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127183" y="515719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228184" y="331111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6732240" y="558924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1475656" y="230076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1" name="Elipse 10"/>
          <p:cNvSpPr/>
          <p:nvPr/>
        </p:nvSpPr>
        <p:spPr>
          <a:xfrm>
            <a:off x="4788024" y="331111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4427984" y="413575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47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8681"/>
            <a:ext cx="6984776" cy="5976664"/>
          </a:xfrm>
        </p:spPr>
      </p:pic>
      <p:sp>
        <p:nvSpPr>
          <p:cNvPr id="3" name="Elipse 2"/>
          <p:cNvSpPr/>
          <p:nvPr/>
        </p:nvSpPr>
        <p:spPr>
          <a:xfrm>
            <a:off x="3851920" y="2722472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4788024" y="2506448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5292080" y="5805264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195736" y="4351774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2987824" y="4316512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2303748" y="2290424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0" name="Elipse 9"/>
          <p:cNvSpPr/>
          <p:nvPr/>
        </p:nvSpPr>
        <p:spPr>
          <a:xfrm>
            <a:off x="5508104" y="2879069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4427984" y="4135750"/>
            <a:ext cx="216024" cy="2160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884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31786"/>
            <a:ext cx="8229600" cy="4383090"/>
          </a:xfrm>
        </p:spPr>
      </p:pic>
    </p:spTree>
    <p:extLst>
      <p:ext uri="{BB962C8B-B14F-4D97-AF65-F5344CB8AC3E}">
        <p14:creationId xmlns:p14="http://schemas.microsoft.com/office/powerpoint/2010/main" val="31729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Comportamento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Viviane</a:t>
            </a:r>
          </a:p>
          <a:p>
            <a:r>
              <a:rPr lang="pt-BR" dirty="0" smtClean="0"/>
              <a:t>Lourivaldo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98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Viviane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739966"/>
              </p:ext>
            </p:extLst>
          </p:nvPr>
        </p:nvGraphicFramePr>
        <p:xfrm>
          <a:off x="457200" y="1600200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Característica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Responsável pelas contas</a:t>
                      </a:r>
                      <a:r>
                        <a:rPr lang="pt-BR" baseline="0" dirty="0" smtClean="0"/>
                        <a:t> a pagar e contato com os clientes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Efetua a gestão dos funcionários quanto a questões de salários, reembolsos e férias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Nível</a:t>
                      </a:r>
                      <a:r>
                        <a:rPr lang="pt-BR" baseline="0" dirty="0" smtClean="0"/>
                        <a:t> de Habilidade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Iniciante</a:t>
                      </a:r>
                      <a:r>
                        <a:rPr lang="pt-BR" baseline="0" dirty="0" smtClean="0"/>
                        <a:t> referente aos recursos oferecidos pelo produto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Planilha e documentos de texto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Requisitos Técnicos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Dispositivos de Acesso: Telefone celular, PC</a:t>
                      </a:r>
                      <a:r>
                        <a:rPr lang="pt-BR" baseline="0" dirty="0" smtClean="0"/>
                        <a:t> desktop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Sistema Operacional: Baseado em Windows. Ex: Windows 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Principais sites: Sites bancários, Correios, SPC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Outras informações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Captação de clientes, atividades administrativas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82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Lourivaldo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19184"/>
              </p:ext>
            </p:extLst>
          </p:nvPr>
        </p:nvGraphicFramePr>
        <p:xfrm>
          <a:off x="457200" y="1600200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Característica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Atua efetivamente com os pilotos e motoristas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Responsável pelo controle da parte operacional, pouco atuante no setor administrativo, tendo apenas a necessidade de informações resumidas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Nível</a:t>
                      </a:r>
                      <a:r>
                        <a:rPr lang="pt-BR" baseline="0" dirty="0" smtClean="0"/>
                        <a:t> de Habilidade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Iniciante</a:t>
                      </a:r>
                      <a:r>
                        <a:rPr lang="pt-BR" baseline="0" dirty="0" smtClean="0"/>
                        <a:t> referente aos recursos oferecidos pelo produto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Requisitos Técnicos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Dispositivos de Acesso: Telefone celular, PC</a:t>
                      </a:r>
                      <a:r>
                        <a:rPr lang="pt-BR" baseline="0" dirty="0" smtClean="0"/>
                        <a:t> desktop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aseline="0" dirty="0" smtClean="0"/>
                        <a:t>Sistema Operacional: Baseado em Windows. Ex: Windows 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Outras informações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smtClean="0"/>
                        <a:t>Controle de manutenção dos veículos, gestão de contas e OS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9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afetados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Motoboys *</a:t>
            </a:r>
          </a:p>
          <a:p>
            <a:r>
              <a:rPr lang="pt-BR" dirty="0" smtClean="0"/>
              <a:t>Clientes</a:t>
            </a:r>
          </a:p>
          <a:p>
            <a:r>
              <a:rPr lang="pt-BR" dirty="0" smtClean="0"/>
              <a:t>Usuários Diretos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7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contato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Inserção de informações para ordem de serviço pelo atendente</a:t>
            </a:r>
          </a:p>
          <a:p>
            <a:r>
              <a:rPr lang="pt-BR" dirty="0" smtClean="0"/>
              <a:t>Gerenciamento de contas no sistema pelo gerente financeiro</a:t>
            </a:r>
          </a:p>
          <a:p>
            <a:r>
              <a:rPr lang="pt-BR" dirty="0" smtClean="0"/>
              <a:t>Gerenciamento de manutenção de veículos pelo gerente de manutenção</a:t>
            </a:r>
          </a:p>
        </p:txBody>
      </p:sp>
    </p:spTree>
    <p:extLst>
      <p:ext uri="{BB962C8B-B14F-4D97-AF65-F5344CB8AC3E}">
        <p14:creationId xmlns:p14="http://schemas.microsoft.com/office/powerpoint/2010/main" val="381597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Atenção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Notícias vinculadas aos direitos trabalhistas da categoria</a:t>
            </a:r>
          </a:p>
          <a:p>
            <a:pPr lvl="1"/>
            <a:r>
              <a:rPr lang="pt-BR" dirty="0" smtClean="0"/>
              <a:t>Ex: sindicato fecha 8% de dissídio para os motoboys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01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Empresas de motofrete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34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830</Words>
  <Application>Microsoft Office PowerPoint</Application>
  <PresentationFormat>Apresentação na tela (4:3)</PresentationFormat>
  <Paragraphs>185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ABrasilExpress</vt:lpstr>
      <vt:lpstr>Motivação de uso</vt:lpstr>
      <vt:lpstr>Padrões de Comportamento</vt:lpstr>
      <vt:lpstr>Viviane</vt:lpstr>
      <vt:lpstr>Lourivaldo</vt:lpstr>
      <vt:lpstr>Usuários afetados</vt:lpstr>
      <vt:lpstr>Pontos de contato</vt:lpstr>
      <vt:lpstr>Pontos de Atenção</vt:lpstr>
      <vt:lpstr>Aplicação da Solução</vt:lpstr>
      <vt:lpstr>Cenários</vt:lpstr>
      <vt:lpstr>Registro de OS</vt:lpstr>
      <vt:lpstr>Registro de Manutenção</vt:lpstr>
      <vt:lpstr>Cadastro de Contas</vt:lpstr>
      <vt:lpstr>Experiência Ideal</vt:lpstr>
      <vt:lpstr>Baseline - Administração</vt:lpstr>
      <vt:lpstr>Baseline - Financeira</vt:lpstr>
      <vt:lpstr>Baseline - Manutenção</vt:lpstr>
      <vt:lpstr>Baseline - OPERACIONAL</vt:lpstr>
      <vt:lpstr>Baseline - VENDAS</vt:lpstr>
      <vt:lpstr>Mapa do Sistema</vt:lpstr>
      <vt:lpstr>Apresentação do PowerPoint</vt:lpstr>
      <vt:lpstr>Protótipo do Sistema</vt:lpstr>
      <vt:lpstr>Apresentação do PowerPoint</vt:lpstr>
      <vt:lpstr>Apresentação do PowerPoint</vt:lpstr>
      <vt:lpstr>Protótipo do Sistema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ABrasilExpress</dc:title>
  <dc:creator>Romulo</dc:creator>
  <cp:lastModifiedBy>Samuel</cp:lastModifiedBy>
  <cp:revision>22</cp:revision>
  <dcterms:created xsi:type="dcterms:W3CDTF">2014-06-25T13:18:56Z</dcterms:created>
  <dcterms:modified xsi:type="dcterms:W3CDTF">2014-06-28T12:25:25Z</dcterms:modified>
</cp:coreProperties>
</file>