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71" autoAdjust="0"/>
  </p:normalViewPr>
  <p:slideViewPr>
    <p:cSldViewPr>
      <p:cViewPr varScale="1">
        <p:scale>
          <a:sx n="70" d="100"/>
          <a:sy n="70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err="1">
                <a:solidFill>
                  <a:srgbClr val="003399"/>
                </a:solidFill>
              </a:rPr>
              <a:t>Attribute-Driven</a:t>
            </a:r>
            <a:r>
              <a:rPr lang="pt-BR" i="1" dirty="0">
                <a:solidFill>
                  <a:srgbClr val="003399"/>
                </a:solidFill>
              </a:rPr>
              <a:t>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ADD </a:t>
            </a:r>
            <a:r>
              <a:rPr lang="pt-BR" dirty="0" smtClean="0"/>
              <a:t>– Definir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Definir qual módulo é consumidor e qual módulo é provedor.</a:t>
            </a:r>
          </a:p>
          <a:p>
            <a:r>
              <a:rPr lang="pt-BR" dirty="0" smtClean="0"/>
              <a:t>Definir padrões de interação.</a:t>
            </a:r>
          </a:p>
          <a:p>
            <a:r>
              <a:rPr lang="pt-BR" dirty="0" smtClean="0"/>
              <a:t>Definir tecnologia da interação.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257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ADD </a:t>
            </a:r>
            <a:r>
              <a:rPr lang="pt-BR" dirty="0" smtClean="0"/>
              <a:t>– Refinar os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Verificar se os módulos propostos estão preparados para suas responsabilidades em relação aos drivers arquiteturais</a:t>
            </a:r>
          </a:p>
          <a:p>
            <a:pPr lvl="1"/>
            <a:r>
              <a:rPr lang="pt-BR" dirty="0"/>
              <a:t>Requisitos funcionais</a:t>
            </a:r>
          </a:p>
          <a:p>
            <a:pPr lvl="1"/>
            <a:r>
              <a:rPr lang="pt-BR" dirty="0" smtClean="0"/>
              <a:t>Requisitos não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8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Acompanhe a resolução do professor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4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Faça o ADD do seu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19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Attribute-Driven</a:t>
            </a:r>
            <a:r>
              <a:rPr lang="pt-BR" dirty="0"/>
              <a:t> Design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Sistema é descrito como um conjunto de containers para cada uma das funcionalidades e suas interações.</a:t>
            </a:r>
          </a:p>
          <a:p>
            <a:r>
              <a:rPr lang="pt-BR" dirty="0"/>
              <a:t>Utiliza o diagrama de módulos</a:t>
            </a:r>
          </a:p>
          <a:p>
            <a:r>
              <a:rPr lang="pt-BR" dirty="0"/>
              <a:t>Entrada: conjunto de requisitos</a:t>
            </a:r>
          </a:p>
          <a:p>
            <a:r>
              <a:rPr lang="pt-BR" dirty="0"/>
              <a:t>Saída: primeiro nível de decomposição arquitetural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ADD - 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:\Users\Myer\Desktop\07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73238"/>
            <a:ext cx="40227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Myer\Desktop\07fig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903787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Attribute-Driven</a:t>
            </a:r>
            <a:r>
              <a:rPr lang="pt-BR" dirty="0"/>
              <a:t> Design</a:t>
            </a:r>
            <a:r>
              <a:rPr lang="pt-BR" dirty="0" smtClean="0"/>
              <a:t> – A Técnica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Escolha um nível para decompor</a:t>
            </a:r>
          </a:p>
          <a:p>
            <a:r>
              <a:rPr lang="pt-BR" sz="2800" dirty="0"/>
              <a:t>Refine o nível de acordo com os passos abaixo:</a:t>
            </a:r>
          </a:p>
          <a:p>
            <a:pPr lvl="1"/>
            <a:r>
              <a:rPr lang="pt-BR" sz="2400" dirty="0" smtClean="0"/>
              <a:t>Priorize e escolha </a:t>
            </a:r>
            <a:r>
              <a:rPr lang="pt-BR" sz="2400" dirty="0"/>
              <a:t>os drivers </a:t>
            </a:r>
            <a:r>
              <a:rPr lang="pt-BR" sz="2400" dirty="0" smtClean="0"/>
              <a:t>arquiteturais</a:t>
            </a:r>
            <a:endParaRPr lang="pt-BR" sz="2400" dirty="0"/>
          </a:p>
          <a:p>
            <a:pPr lvl="1"/>
            <a:r>
              <a:rPr lang="pt-BR" sz="2400" dirty="0"/>
              <a:t>Escolha um padrão arquitetura</a:t>
            </a:r>
          </a:p>
          <a:p>
            <a:pPr lvl="1"/>
            <a:r>
              <a:rPr lang="pt-BR" sz="2400" dirty="0"/>
              <a:t>Crie os módulos e aloque as funcionalidades</a:t>
            </a:r>
          </a:p>
          <a:p>
            <a:pPr lvl="1"/>
            <a:r>
              <a:rPr lang="pt-BR" sz="2400" dirty="0"/>
              <a:t>Define as interfaces entre os módulos</a:t>
            </a:r>
          </a:p>
          <a:p>
            <a:pPr lvl="1"/>
            <a:r>
              <a:rPr lang="pt-BR" sz="2400" dirty="0"/>
              <a:t>Verifique e refine os drivers arquiteturais </a:t>
            </a:r>
          </a:p>
          <a:p>
            <a:r>
              <a:rPr lang="pt-BR" sz="2800" dirty="0"/>
              <a:t>Repita os passos para cada nível que achar válido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8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ADD – Nível de decomposição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  <a:endParaRPr lang="pt-BR" dirty="0"/>
          </a:p>
          <a:p>
            <a:r>
              <a:rPr lang="pt-BR" dirty="0" err="1"/>
              <a:t>Sub-sistema</a:t>
            </a:r>
            <a:endParaRPr lang="pt-BR" dirty="0"/>
          </a:p>
          <a:p>
            <a:r>
              <a:rPr lang="pt-BR" dirty="0"/>
              <a:t>Módulo</a:t>
            </a:r>
          </a:p>
          <a:p>
            <a:r>
              <a:rPr lang="pt-BR" dirty="0" err="1"/>
              <a:t>Sub-módulo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2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ADD – </a:t>
            </a:r>
            <a:r>
              <a:rPr lang="pt-BR" dirty="0" smtClean="0"/>
              <a:t>Drivers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Drivers </a:t>
            </a:r>
            <a:r>
              <a:rPr lang="pt-BR" dirty="0" smtClean="0"/>
              <a:t>arquiteturais são </a:t>
            </a:r>
            <a:r>
              <a:rPr lang="pt-BR" dirty="0"/>
              <a:t>combinação </a:t>
            </a:r>
            <a:r>
              <a:rPr lang="pt-BR" dirty="0" smtClean="0"/>
              <a:t>dos requisitos funcionais e dos não funcionais.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8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ADD </a:t>
            </a:r>
            <a:r>
              <a:rPr lang="pt-BR" dirty="0" smtClean="0"/>
              <a:t>– Padrão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Escolha os padrões de arquiteturas pertinentes:</a:t>
            </a:r>
          </a:p>
          <a:p>
            <a:pPr lvl="1"/>
            <a:r>
              <a:rPr lang="pt-BR" dirty="0" smtClean="0"/>
              <a:t>Camadas físicas</a:t>
            </a:r>
          </a:p>
          <a:p>
            <a:pPr lvl="1"/>
            <a:r>
              <a:rPr lang="pt-BR" dirty="0" smtClean="0"/>
              <a:t>Camadas lógicas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2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ADD </a:t>
            </a:r>
            <a:r>
              <a:rPr lang="pt-BR" dirty="0" smtClean="0"/>
              <a:t>– Alocar em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Tente dividir e aloque os drivers em cada módulo, verifique se você não esqueceu de um dos drivers.</a:t>
            </a:r>
          </a:p>
          <a:p>
            <a:r>
              <a:rPr lang="pt-BR" dirty="0"/>
              <a:t>Não se esqueça de avaliar a concorrência e o </a:t>
            </a:r>
            <a:r>
              <a:rPr lang="pt-BR" dirty="0" err="1"/>
              <a:t>deployment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5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251</Words>
  <Application>Microsoft Office PowerPoint</Application>
  <PresentationFormat>Apresentação na tela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modelo_powerpoint_fit</vt:lpstr>
      <vt:lpstr>Apresentação do PowerPoint</vt:lpstr>
      <vt:lpstr>Apresentação do PowerPoint</vt:lpstr>
      <vt:lpstr>Attribute-Driven Design</vt:lpstr>
      <vt:lpstr>ADD - Resultados</vt:lpstr>
      <vt:lpstr>Attribute-Driven Design – A Técnica</vt:lpstr>
      <vt:lpstr>ADD – Nível de decomposição</vt:lpstr>
      <vt:lpstr>ADD – Drivers Arquiteturais</vt:lpstr>
      <vt:lpstr>ADD – Padrão de Arquitetura</vt:lpstr>
      <vt:lpstr>ADD – Alocar em módulos</vt:lpstr>
      <vt:lpstr>ADD – Definir interfaces</vt:lpstr>
      <vt:lpstr>ADD – Refinar os módulos</vt:lpstr>
      <vt:lpstr>Acompanhe a resolução do professor</vt:lpstr>
      <vt:lpstr>Exercício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Conta da Microsoft</cp:lastModifiedBy>
  <cp:revision>126</cp:revision>
  <dcterms:created xsi:type="dcterms:W3CDTF">2012-09-13T19:43:42Z</dcterms:created>
  <dcterms:modified xsi:type="dcterms:W3CDTF">2014-08-27T22:14:50Z</dcterms:modified>
</cp:coreProperties>
</file>