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 varScale="1">
        <p:scale>
          <a:sx n="52" d="100"/>
          <a:sy n="52" d="100"/>
        </p:scale>
        <p:origin x="84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smtClean="0">
                <a:solidFill>
                  <a:srgbClr val="003399"/>
                </a:solidFill>
              </a:rPr>
              <a:t>Documentando Visões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de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Para</a:t>
            </a:r>
          </a:p>
          <a:p>
            <a:pPr lvl="1"/>
            <a:r>
              <a:rPr lang="pt-BR" dirty="0" smtClean="0"/>
              <a:t>Projetistas </a:t>
            </a:r>
            <a:r>
              <a:rPr lang="pt-BR" dirty="0"/>
              <a:t>e Integradores do Sistema</a:t>
            </a:r>
          </a:p>
          <a:p>
            <a:r>
              <a:rPr lang="pt-BR" dirty="0" smtClean="0"/>
              <a:t>Descreve</a:t>
            </a:r>
          </a:p>
          <a:p>
            <a:pPr lvl="1"/>
            <a:r>
              <a:rPr lang="pt-BR" dirty="0" smtClean="0"/>
              <a:t>Como  </a:t>
            </a:r>
            <a:r>
              <a:rPr lang="pt-BR" dirty="0"/>
              <a:t>os processos do sistema se comunicam.</a:t>
            </a:r>
          </a:p>
          <a:p>
            <a:r>
              <a:rPr lang="pt-BR" dirty="0" smtClean="0"/>
              <a:t>Expressa</a:t>
            </a:r>
          </a:p>
          <a:p>
            <a:pPr lvl="1"/>
            <a:r>
              <a:rPr lang="pt-BR" dirty="0" smtClean="0"/>
              <a:t>Desempenho</a:t>
            </a:r>
            <a:r>
              <a:rPr lang="pt-BR" dirty="0"/>
              <a:t>, e</a:t>
            </a:r>
            <a:r>
              <a:rPr lang="pt-BR" dirty="0" smtClean="0"/>
              <a:t>scalabilidade</a:t>
            </a:r>
            <a:r>
              <a:rPr lang="pt-BR" dirty="0"/>
              <a:t>, </a:t>
            </a:r>
            <a:r>
              <a:rPr lang="pt-BR" dirty="0" smtClean="0"/>
              <a:t>vasão</a:t>
            </a:r>
            <a:endParaRPr lang="pt-BR" dirty="0"/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Atividade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74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+1 (Cenário)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Para</a:t>
            </a:r>
          </a:p>
          <a:p>
            <a:pPr lvl="1"/>
            <a:r>
              <a:rPr lang="pt-BR" dirty="0" smtClean="0"/>
              <a:t>Usuários </a:t>
            </a:r>
            <a:r>
              <a:rPr lang="pt-BR" dirty="0"/>
              <a:t>e Desenvolvedores</a:t>
            </a:r>
          </a:p>
          <a:p>
            <a:r>
              <a:rPr lang="pt-BR" dirty="0" smtClean="0"/>
              <a:t>Descreve</a:t>
            </a:r>
          </a:p>
          <a:p>
            <a:pPr lvl="1"/>
            <a:r>
              <a:rPr lang="pt-BR" dirty="0" smtClean="0"/>
              <a:t>Funcionalidades </a:t>
            </a:r>
            <a:r>
              <a:rPr lang="pt-BR" dirty="0"/>
              <a:t>do sistema</a:t>
            </a:r>
          </a:p>
          <a:p>
            <a:r>
              <a:rPr lang="pt-BR" dirty="0" smtClean="0"/>
              <a:t>Expressa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ções</a:t>
            </a:r>
            <a:endParaRPr lang="pt-BR" dirty="0"/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asos </a:t>
            </a:r>
            <a:r>
              <a:rPr lang="pt-BR" dirty="0"/>
              <a:t>de uso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80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Visões e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As visões sempre devem ser escolhidas de acordo com 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31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Visões de Implementação</a:t>
            </a:r>
          </a:p>
          <a:p>
            <a:r>
              <a:rPr lang="pt-BR" sz="2800" b="0" dirty="0" smtClean="0"/>
              <a:t>Visões dos Conectores e dos Componentes</a:t>
            </a:r>
          </a:p>
          <a:p>
            <a:r>
              <a:rPr lang="pt-BR" sz="2800" b="0" dirty="0" smtClean="0"/>
              <a:t>Visões de Alocação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59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Visões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Visões de Implementação</a:t>
            </a:r>
          </a:p>
          <a:p>
            <a:pPr lvl="1"/>
            <a:r>
              <a:rPr lang="pt-BR" sz="2400" dirty="0" smtClean="0"/>
              <a:t>Visão de Código</a:t>
            </a:r>
          </a:p>
          <a:p>
            <a:pPr lvl="1"/>
            <a:r>
              <a:rPr lang="pt-BR" sz="2400" dirty="0" smtClean="0"/>
              <a:t>Visão das Camadas</a:t>
            </a:r>
          </a:p>
          <a:p>
            <a:pPr lvl="1"/>
            <a:r>
              <a:rPr lang="pt-BR" sz="2400" dirty="0" smtClean="0"/>
              <a:t>Visão de Decomposição dos Módulos</a:t>
            </a:r>
          </a:p>
          <a:p>
            <a:r>
              <a:rPr lang="pt-BR" sz="2800" b="0" dirty="0" smtClean="0"/>
              <a:t>Visões dos Conectores e dos Componentes</a:t>
            </a:r>
          </a:p>
          <a:p>
            <a:pPr lvl="1"/>
            <a:r>
              <a:rPr lang="pt-BR" sz="2400" dirty="0" smtClean="0"/>
              <a:t>Visão de Tolerância a Falhas</a:t>
            </a:r>
          </a:p>
          <a:p>
            <a:r>
              <a:rPr lang="pt-BR" sz="2800" b="0" dirty="0" smtClean="0"/>
              <a:t>Visões de Alocação</a:t>
            </a:r>
          </a:p>
          <a:p>
            <a:pPr lvl="1"/>
            <a:r>
              <a:rPr lang="pt-BR" sz="2400" dirty="0" smtClean="0"/>
              <a:t>Visão Física</a:t>
            </a:r>
          </a:p>
          <a:p>
            <a:pPr lvl="1"/>
            <a:r>
              <a:rPr lang="pt-BR" sz="2400" dirty="0" smtClean="0"/>
              <a:t>Visão de Processos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7034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Arquitetural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Documentação precisa ser de fácil </a:t>
            </a:r>
            <a:r>
              <a:rPr lang="pt-BR" dirty="0" smtClean="0"/>
              <a:t>entendimento para os diferentes envolvidos</a:t>
            </a:r>
            <a:endParaRPr lang="pt-BR" dirty="0"/>
          </a:p>
          <a:p>
            <a:r>
              <a:rPr lang="pt-BR" dirty="0" smtClean="0"/>
              <a:t>Exemplo de envolvidos:</a:t>
            </a:r>
            <a:endParaRPr lang="pt-BR" dirty="0"/>
          </a:p>
          <a:p>
            <a:pPr lvl="1"/>
            <a:r>
              <a:rPr lang="pt-BR" dirty="0"/>
              <a:t>QA/</a:t>
            </a:r>
            <a:r>
              <a:rPr lang="pt-BR" dirty="0" err="1"/>
              <a:t>Testers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Gerentes </a:t>
            </a:r>
          </a:p>
          <a:p>
            <a:pPr lvl="1"/>
            <a:r>
              <a:rPr lang="pt-BR" dirty="0"/>
              <a:t>Infraestrutura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38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4+1 Visões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Visão Lógica</a:t>
            </a:r>
          </a:p>
          <a:p>
            <a:r>
              <a:rPr lang="pt-BR" dirty="0"/>
              <a:t>Visão da Implementação</a:t>
            </a:r>
          </a:p>
          <a:p>
            <a:r>
              <a:rPr lang="pt-BR" dirty="0"/>
              <a:t>Visão de Processos</a:t>
            </a:r>
          </a:p>
          <a:p>
            <a:r>
              <a:rPr lang="pt-BR" dirty="0"/>
              <a:t>Visão da Implantação</a:t>
            </a:r>
          </a:p>
          <a:p>
            <a:r>
              <a:rPr lang="pt-BR" dirty="0" smtClean="0"/>
              <a:t>Cenários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C:\Documents and Settings\ef0220\Desktop\File4%2B1_Architectural_View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852738"/>
            <a:ext cx="3843338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0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</a:t>
            </a:r>
          </a:p>
          <a:p>
            <a:pPr lvl="1"/>
            <a:r>
              <a:rPr lang="pt-BR" dirty="0" smtClean="0"/>
              <a:t>Analista de Negócios e Desenvolvedores</a:t>
            </a:r>
            <a:endParaRPr lang="pt-BR" dirty="0"/>
          </a:p>
          <a:p>
            <a:r>
              <a:rPr lang="pt-BR" dirty="0" smtClean="0"/>
              <a:t>Descreve</a:t>
            </a:r>
          </a:p>
          <a:p>
            <a:pPr lvl="1"/>
            <a:r>
              <a:rPr lang="pt-BR" dirty="0" smtClean="0"/>
              <a:t>Requisitos </a:t>
            </a:r>
            <a:r>
              <a:rPr lang="pt-BR" dirty="0"/>
              <a:t>comportamentais e a decomposição do sistema</a:t>
            </a:r>
          </a:p>
          <a:p>
            <a:r>
              <a:rPr lang="pt-BR" dirty="0" smtClean="0"/>
              <a:t>Expressa</a:t>
            </a:r>
          </a:p>
          <a:p>
            <a:pPr lvl="1"/>
            <a:r>
              <a:rPr lang="pt-BR" dirty="0" smtClean="0"/>
              <a:t>Funcionalidades</a:t>
            </a:r>
            <a:endParaRPr lang="pt-BR" dirty="0"/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Classes</a:t>
            </a:r>
            <a:r>
              <a:rPr lang="pt-BR" dirty="0"/>
              <a:t>, </a:t>
            </a:r>
            <a:r>
              <a:rPr lang="pt-BR" dirty="0" smtClean="0"/>
              <a:t>Colaboração</a:t>
            </a:r>
            <a:r>
              <a:rPr lang="pt-BR" dirty="0"/>
              <a:t>, </a:t>
            </a:r>
            <a:r>
              <a:rPr lang="pt-BR" dirty="0" smtClean="0"/>
              <a:t>Sequência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36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Para</a:t>
            </a:r>
          </a:p>
          <a:p>
            <a:pPr lvl="1"/>
            <a:r>
              <a:rPr lang="pt-BR" dirty="0" smtClean="0"/>
              <a:t>Desenvolvedores </a:t>
            </a:r>
            <a:r>
              <a:rPr lang="pt-BR" dirty="0"/>
              <a:t>e G</a:t>
            </a:r>
            <a:r>
              <a:rPr lang="pt-BR" dirty="0" smtClean="0"/>
              <a:t>erentes</a:t>
            </a:r>
            <a:endParaRPr lang="pt-BR" dirty="0"/>
          </a:p>
          <a:p>
            <a:r>
              <a:rPr lang="pt-BR" dirty="0" smtClean="0"/>
              <a:t>Descreve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módulos do sistema ou subsistemas</a:t>
            </a:r>
          </a:p>
          <a:p>
            <a:r>
              <a:rPr lang="pt-BR" dirty="0" smtClean="0"/>
              <a:t>Expressa</a:t>
            </a:r>
          </a:p>
          <a:p>
            <a:pPr lvl="1"/>
            <a:r>
              <a:rPr lang="pt-BR" dirty="0" smtClean="0"/>
              <a:t>Gestão </a:t>
            </a:r>
            <a:r>
              <a:rPr lang="pt-BR" dirty="0"/>
              <a:t>da C</a:t>
            </a:r>
            <a:r>
              <a:rPr lang="pt-BR" dirty="0" smtClean="0"/>
              <a:t>onfiguração</a:t>
            </a:r>
            <a:endParaRPr lang="pt-BR" dirty="0"/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Componentes e Pacotes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54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Visão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</a:t>
            </a:r>
          </a:p>
          <a:p>
            <a:pPr lvl="1"/>
            <a:r>
              <a:rPr lang="pt-BR" dirty="0" smtClean="0"/>
              <a:t>Sustentação</a:t>
            </a:r>
            <a:endParaRPr lang="pt-BR" dirty="0"/>
          </a:p>
          <a:p>
            <a:r>
              <a:rPr lang="pt-BR" dirty="0" smtClean="0"/>
              <a:t>Descreve</a:t>
            </a:r>
          </a:p>
          <a:p>
            <a:pPr lvl="1"/>
            <a:r>
              <a:rPr lang="pt-BR" dirty="0" smtClean="0"/>
              <a:t>Como </a:t>
            </a:r>
            <a:r>
              <a:rPr lang="pt-BR" dirty="0"/>
              <a:t>a aplicação é instalada e executada</a:t>
            </a:r>
          </a:p>
          <a:p>
            <a:r>
              <a:rPr lang="pt-BR" dirty="0" smtClean="0"/>
              <a:t>Expressa</a:t>
            </a:r>
          </a:p>
          <a:p>
            <a:pPr lvl="1"/>
            <a:r>
              <a:rPr lang="pt-BR" dirty="0" smtClean="0"/>
              <a:t>topologia </a:t>
            </a:r>
            <a:r>
              <a:rPr lang="pt-BR" dirty="0"/>
              <a:t>do sistema, comunicação, provisionamento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Implantação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4704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224</Words>
  <Application>Microsoft Office PowerPoint</Application>
  <PresentationFormat>Apresentação na tela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modelo_powerpoint_fit</vt:lpstr>
      <vt:lpstr>Apresentação do PowerPoint</vt:lpstr>
      <vt:lpstr>Apresentação do PowerPoint</vt:lpstr>
      <vt:lpstr>Visões</vt:lpstr>
      <vt:lpstr>Visões</vt:lpstr>
      <vt:lpstr>Documentação Arquitetural</vt:lpstr>
      <vt:lpstr>4+1 Visões</vt:lpstr>
      <vt:lpstr>Visão Lógica</vt:lpstr>
      <vt:lpstr>Visão Implementação</vt:lpstr>
      <vt:lpstr>Visão Implantação</vt:lpstr>
      <vt:lpstr>Visão de Processo</vt:lpstr>
      <vt:lpstr>Visão +1 (Cenário)</vt:lpstr>
      <vt:lpstr>Visões e 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Conta da Microsoft</cp:lastModifiedBy>
  <cp:revision>131</cp:revision>
  <dcterms:created xsi:type="dcterms:W3CDTF">2012-09-13T19:43:42Z</dcterms:created>
  <dcterms:modified xsi:type="dcterms:W3CDTF">2014-08-27T22:16:48Z</dcterms:modified>
</cp:coreProperties>
</file>