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76"/>
  </p:notesMasterIdLst>
  <p:sldIdLst>
    <p:sldId id="256" r:id="rId2"/>
    <p:sldId id="396" r:id="rId3"/>
    <p:sldId id="399" r:id="rId4"/>
    <p:sldId id="400" r:id="rId5"/>
    <p:sldId id="401" r:id="rId6"/>
    <p:sldId id="402" r:id="rId7"/>
    <p:sldId id="403" r:id="rId8"/>
    <p:sldId id="404" r:id="rId9"/>
    <p:sldId id="405" r:id="rId10"/>
    <p:sldId id="362" r:id="rId11"/>
    <p:sldId id="364" r:id="rId12"/>
    <p:sldId id="366" r:id="rId13"/>
    <p:sldId id="376" r:id="rId14"/>
    <p:sldId id="377" r:id="rId15"/>
    <p:sldId id="380" r:id="rId16"/>
    <p:sldId id="381" r:id="rId17"/>
    <p:sldId id="384" r:id="rId18"/>
    <p:sldId id="460" r:id="rId19"/>
    <p:sldId id="415" r:id="rId20"/>
    <p:sldId id="391" r:id="rId21"/>
    <p:sldId id="392" r:id="rId22"/>
    <p:sldId id="393" r:id="rId23"/>
    <p:sldId id="394" r:id="rId24"/>
    <p:sldId id="406" r:id="rId25"/>
    <p:sldId id="407" r:id="rId26"/>
    <p:sldId id="461" r:id="rId27"/>
    <p:sldId id="408" r:id="rId28"/>
    <p:sldId id="409" r:id="rId29"/>
    <p:sldId id="410" r:id="rId30"/>
    <p:sldId id="411" r:id="rId31"/>
    <p:sldId id="412" r:id="rId32"/>
    <p:sldId id="413" r:id="rId33"/>
    <p:sldId id="414" r:id="rId34"/>
    <p:sldId id="416" r:id="rId35"/>
    <p:sldId id="417" r:id="rId36"/>
    <p:sldId id="418" r:id="rId37"/>
    <p:sldId id="419" r:id="rId38"/>
    <p:sldId id="420" r:id="rId39"/>
    <p:sldId id="424" r:id="rId40"/>
    <p:sldId id="425" r:id="rId41"/>
    <p:sldId id="427" r:id="rId42"/>
    <p:sldId id="428" r:id="rId43"/>
    <p:sldId id="429" r:id="rId44"/>
    <p:sldId id="430" r:id="rId45"/>
    <p:sldId id="431" r:id="rId46"/>
    <p:sldId id="432" r:id="rId47"/>
    <p:sldId id="433" r:id="rId48"/>
    <p:sldId id="434" r:id="rId49"/>
    <p:sldId id="435" r:id="rId50"/>
    <p:sldId id="436" r:id="rId51"/>
    <p:sldId id="437" r:id="rId52"/>
    <p:sldId id="438" r:id="rId53"/>
    <p:sldId id="439" r:id="rId54"/>
    <p:sldId id="440" r:id="rId55"/>
    <p:sldId id="442" r:id="rId56"/>
    <p:sldId id="443" r:id="rId57"/>
    <p:sldId id="444" r:id="rId58"/>
    <p:sldId id="445" r:id="rId59"/>
    <p:sldId id="446" r:id="rId60"/>
    <p:sldId id="447" r:id="rId61"/>
    <p:sldId id="448" r:id="rId62"/>
    <p:sldId id="449" r:id="rId63"/>
    <p:sldId id="450" r:id="rId64"/>
    <p:sldId id="451" r:id="rId65"/>
    <p:sldId id="452" r:id="rId66"/>
    <p:sldId id="453" r:id="rId67"/>
    <p:sldId id="462" r:id="rId68"/>
    <p:sldId id="454" r:id="rId69"/>
    <p:sldId id="455" r:id="rId70"/>
    <p:sldId id="456" r:id="rId71"/>
    <p:sldId id="457" r:id="rId72"/>
    <p:sldId id="458" r:id="rId73"/>
    <p:sldId id="459" r:id="rId74"/>
    <p:sldId id="395" r:id="rId7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0" d="100"/>
          <a:sy n="70" d="100"/>
        </p:scale>
        <p:origin x="-1290"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529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iagrams/_rels/data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wmf"/><Relationship Id="rId1" Type="http://schemas.openxmlformats.org/officeDocument/2006/relationships/image" Target="../media/image13.wmf"/></Relationships>
</file>

<file path=ppt/diagrams/_rels/drawing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wmf"/><Relationship Id="rId1" Type="http://schemas.openxmlformats.org/officeDocument/2006/relationships/image" Target="../media/image13.wmf"/></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E53DC3-96D7-4900-94AA-8231EEF3135B}"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4E5F98F2-9957-4C31-ADB4-A0651F8FAD97}">
      <dgm:prSet phldrT="[Texto]"/>
      <dgm:spPr/>
      <dgm:t>
        <a:bodyPr/>
        <a:lstStyle/>
        <a:p>
          <a:r>
            <a:rPr lang="pt-BR" smtClean="0"/>
            <a:t>Equipe</a:t>
          </a:r>
          <a:endParaRPr lang="en-US"/>
        </a:p>
      </dgm:t>
    </dgm:pt>
    <dgm:pt modelId="{AEAF59DC-A41F-4936-ADA2-A81E64284306}" type="parTrans" cxnId="{F2DF2B84-0C16-4D86-8047-32CCAD5F1F6B}">
      <dgm:prSet/>
      <dgm:spPr/>
      <dgm:t>
        <a:bodyPr/>
        <a:lstStyle/>
        <a:p>
          <a:endParaRPr lang="en-US"/>
        </a:p>
      </dgm:t>
    </dgm:pt>
    <dgm:pt modelId="{9C579785-086E-403C-BA8A-4F0C415E22BF}" type="sibTrans" cxnId="{F2DF2B84-0C16-4D86-8047-32CCAD5F1F6B}">
      <dgm:prSet/>
      <dgm:spPr/>
      <dgm:t>
        <a:bodyPr/>
        <a:lstStyle/>
        <a:p>
          <a:endParaRPr lang="en-US"/>
        </a:p>
      </dgm:t>
    </dgm:pt>
    <dgm:pt modelId="{C6FFE35A-2B50-401C-9E46-38DBE7C4CA1B}">
      <dgm:prSet phldrT="[Texto]"/>
      <dgm:spPr/>
      <dgm:t>
        <a:bodyPr/>
        <a:lstStyle/>
        <a:p>
          <a:r>
            <a:rPr lang="pt-BR" smtClean="0"/>
            <a:t>Desenvolvimento</a:t>
          </a:r>
          <a:endParaRPr lang="en-US"/>
        </a:p>
      </dgm:t>
    </dgm:pt>
    <dgm:pt modelId="{80B425C3-96CF-44C5-92FE-333E3295C5E3}" type="parTrans" cxnId="{86635869-22E8-4B82-937C-7DD540F0705D}">
      <dgm:prSet/>
      <dgm:spPr/>
      <dgm:t>
        <a:bodyPr/>
        <a:lstStyle/>
        <a:p>
          <a:endParaRPr lang="en-US"/>
        </a:p>
      </dgm:t>
    </dgm:pt>
    <dgm:pt modelId="{E0E505BB-6150-49D0-BC17-116A7AE7DBB7}" type="sibTrans" cxnId="{86635869-22E8-4B82-937C-7DD540F0705D}">
      <dgm:prSet/>
      <dgm:spPr/>
      <dgm:t>
        <a:bodyPr/>
        <a:lstStyle/>
        <a:p>
          <a:endParaRPr lang="en-US"/>
        </a:p>
      </dgm:t>
    </dgm:pt>
    <dgm:pt modelId="{778875A8-6473-4544-85E9-91B96CF067B7}">
      <dgm:prSet phldrT="[Texto]"/>
      <dgm:spPr/>
      <dgm:t>
        <a:bodyPr/>
        <a:lstStyle/>
        <a:p>
          <a:r>
            <a:rPr lang="pt-BR" smtClean="0"/>
            <a:t>Equipe</a:t>
          </a:r>
          <a:endParaRPr lang="en-US"/>
        </a:p>
      </dgm:t>
    </dgm:pt>
    <dgm:pt modelId="{202D5719-155A-4C12-9A8C-2DE23F4B3076}" type="parTrans" cxnId="{C9DA46B0-15AC-4B99-8BDC-1AA5C0EBDCBA}">
      <dgm:prSet/>
      <dgm:spPr/>
      <dgm:t>
        <a:bodyPr/>
        <a:lstStyle/>
        <a:p>
          <a:endParaRPr lang="en-US"/>
        </a:p>
      </dgm:t>
    </dgm:pt>
    <dgm:pt modelId="{04D3ED5C-A3CC-455C-A1C3-E399E698DBB8}" type="sibTrans" cxnId="{C9DA46B0-15AC-4B99-8BDC-1AA5C0EBDCBA}">
      <dgm:prSet/>
      <dgm:spPr/>
      <dgm:t>
        <a:bodyPr/>
        <a:lstStyle/>
        <a:p>
          <a:endParaRPr lang="en-US"/>
        </a:p>
      </dgm:t>
    </dgm:pt>
    <dgm:pt modelId="{EE915BAB-020E-4A8C-BB93-51E63481214E}">
      <dgm:prSet phldrT="[Texto]"/>
      <dgm:spPr/>
      <dgm:t>
        <a:bodyPr/>
        <a:lstStyle/>
        <a:p>
          <a:r>
            <a:rPr lang="pt-BR" smtClean="0"/>
            <a:t>Testes</a:t>
          </a:r>
          <a:endParaRPr lang="en-US"/>
        </a:p>
      </dgm:t>
    </dgm:pt>
    <dgm:pt modelId="{8276D20F-4664-4866-817E-9A0C27C4E145}" type="parTrans" cxnId="{014EDC3A-1AA3-4B71-898E-E9BE4654AAA1}">
      <dgm:prSet/>
      <dgm:spPr/>
      <dgm:t>
        <a:bodyPr/>
        <a:lstStyle/>
        <a:p>
          <a:endParaRPr lang="en-US"/>
        </a:p>
      </dgm:t>
    </dgm:pt>
    <dgm:pt modelId="{AAEAEA6F-F0C9-46B3-983D-8995BC8AAC8E}" type="sibTrans" cxnId="{014EDC3A-1AA3-4B71-898E-E9BE4654AAA1}">
      <dgm:prSet/>
      <dgm:spPr/>
      <dgm:t>
        <a:bodyPr/>
        <a:lstStyle/>
        <a:p>
          <a:endParaRPr lang="en-US"/>
        </a:p>
      </dgm:t>
    </dgm:pt>
    <dgm:pt modelId="{89BED0F8-9F5C-46D6-9DD3-A4E558100D3A}">
      <dgm:prSet phldrT="[Texto]"/>
      <dgm:spPr/>
      <dgm:t>
        <a:bodyPr/>
        <a:lstStyle/>
        <a:p>
          <a:r>
            <a:rPr lang="pt-BR" smtClean="0"/>
            <a:t>Equipe</a:t>
          </a:r>
          <a:endParaRPr lang="en-US"/>
        </a:p>
      </dgm:t>
    </dgm:pt>
    <dgm:pt modelId="{2D43082A-CBE8-4564-B40D-945F27FDA50F}" type="parTrans" cxnId="{A7EE41FE-A8F1-4D2A-8FA1-3AD7FF6DD93B}">
      <dgm:prSet/>
      <dgm:spPr/>
      <dgm:t>
        <a:bodyPr/>
        <a:lstStyle/>
        <a:p>
          <a:endParaRPr lang="en-US"/>
        </a:p>
      </dgm:t>
    </dgm:pt>
    <dgm:pt modelId="{2B97BE30-3A3E-4754-8B29-49964C7EE629}" type="sibTrans" cxnId="{A7EE41FE-A8F1-4D2A-8FA1-3AD7FF6DD93B}">
      <dgm:prSet/>
      <dgm:spPr/>
      <dgm:t>
        <a:bodyPr/>
        <a:lstStyle/>
        <a:p>
          <a:endParaRPr lang="en-US"/>
        </a:p>
      </dgm:t>
    </dgm:pt>
    <dgm:pt modelId="{C152BB9E-736E-49F9-8FF0-AA317FD681ED}">
      <dgm:prSet phldrT="[Texto]"/>
      <dgm:spPr/>
      <dgm:t>
        <a:bodyPr/>
        <a:lstStyle/>
        <a:p>
          <a:r>
            <a:rPr lang="pt-BR" smtClean="0"/>
            <a:t>Usuários</a:t>
          </a:r>
          <a:endParaRPr lang="en-US"/>
        </a:p>
      </dgm:t>
    </dgm:pt>
    <dgm:pt modelId="{1B90EC37-0944-47D0-8085-AE96C1DAED37}" type="parTrans" cxnId="{BB12D271-DA23-4489-BFD0-7C9A0CA37A27}">
      <dgm:prSet/>
      <dgm:spPr/>
      <dgm:t>
        <a:bodyPr/>
        <a:lstStyle/>
        <a:p>
          <a:endParaRPr lang="en-US"/>
        </a:p>
      </dgm:t>
    </dgm:pt>
    <dgm:pt modelId="{A6B86687-C2AF-4C34-9714-19B26D016E09}" type="sibTrans" cxnId="{BB12D271-DA23-4489-BFD0-7C9A0CA37A27}">
      <dgm:prSet/>
      <dgm:spPr/>
      <dgm:t>
        <a:bodyPr/>
        <a:lstStyle/>
        <a:p>
          <a:endParaRPr lang="en-US"/>
        </a:p>
      </dgm:t>
    </dgm:pt>
    <dgm:pt modelId="{F8AC6701-0F10-4D41-BA27-7A5B20EB6965}" type="pres">
      <dgm:prSet presAssocID="{A2E53DC3-96D7-4900-94AA-8231EEF3135B}" presName="theList" presStyleCnt="0">
        <dgm:presLayoutVars>
          <dgm:dir/>
          <dgm:animLvl val="lvl"/>
          <dgm:resizeHandles val="exact"/>
        </dgm:presLayoutVars>
      </dgm:prSet>
      <dgm:spPr/>
      <dgm:t>
        <a:bodyPr/>
        <a:lstStyle/>
        <a:p>
          <a:endParaRPr lang="en-US"/>
        </a:p>
      </dgm:t>
    </dgm:pt>
    <dgm:pt modelId="{B8EC6AA4-982D-4C65-B5D6-9C2C6C197E91}" type="pres">
      <dgm:prSet presAssocID="{4E5F98F2-9957-4C31-ADB4-A0651F8FAD97}" presName="compNode" presStyleCnt="0"/>
      <dgm:spPr/>
    </dgm:pt>
    <dgm:pt modelId="{59823AA7-8BC1-4FBD-BC88-B7CE62DF2EED}" type="pres">
      <dgm:prSet presAssocID="{4E5F98F2-9957-4C31-ADB4-A0651F8FAD97}" presName="aNode" presStyleLbl="bgShp" presStyleIdx="0" presStyleCnt="3"/>
      <dgm:spPr/>
      <dgm:t>
        <a:bodyPr/>
        <a:lstStyle/>
        <a:p>
          <a:endParaRPr lang="en-US"/>
        </a:p>
      </dgm:t>
    </dgm:pt>
    <dgm:pt modelId="{C714907B-BEA9-42B4-B45B-2EA8A5A5DAF5}" type="pres">
      <dgm:prSet presAssocID="{4E5F98F2-9957-4C31-ADB4-A0651F8FAD97}" presName="textNode" presStyleLbl="bgShp" presStyleIdx="0" presStyleCnt="3"/>
      <dgm:spPr/>
      <dgm:t>
        <a:bodyPr/>
        <a:lstStyle/>
        <a:p>
          <a:endParaRPr lang="en-US"/>
        </a:p>
      </dgm:t>
    </dgm:pt>
    <dgm:pt modelId="{DF551E3F-9832-429A-BD19-7EB7997718D1}" type="pres">
      <dgm:prSet presAssocID="{4E5F98F2-9957-4C31-ADB4-A0651F8FAD97}" presName="compChildNode" presStyleCnt="0"/>
      <dgm:spPr/>
    </dgm:pt>
    <dgm:pt modelId="{5C0ED887-F7E9-43DA-9BA0-F1AF10CC329B}" type="pres">
      <dgm:prSet presAssocID="{4E5F98F2-9957-4C31-ADB4-A0651F8FAD97}" presName="theInnerList" presStyleCnt="0"/>
      <dgm:spPr/>
    </dgm:pt>
    <dgm:pt modelId="{866777E5-370A-4835-B661-ED0B2E6AF78C}" type="pres">
      <dgm:prSet presAssocID="{C6FFE35A-2B50-401C-9E46-38DBE7C4CA1B}" presName="childNode" presStyleLbl="node1" presStyleIdx="0" presStyleCnt="3">
        <dgm:presLayoutVars>
          <dgm:bulletEnabled val="1"/>
        </dgm:presLayoutVars>
      </dgm:prSet>
      <dgm:spPr/>
      <dgm:t>
        <a:bodyPr/>
        <a:lstStyle/>
        <a:p>
          <a:endParaRPr lang="en-US"/>
        </a:p>
      </dgm:t>
    </dgm:pt>
    <dgm:pt modelId="{685F9D4C-D939-4026-AD84-1DB7F9A3AF7C}" type="pres">
      <dgm:prSet presAssocID="{4E5F98F2-9957-4C31-ADB4-A0651F8FAD97}" presName="aSpace" presStyleCnt="0"/>
      <dgm:spPr/>
    </dgm:pt>
    <dgm:pt modelId="{3A88C266-2FEB-416E-A569-68679B67907D}" type="pres">
      <dgm:prSet presAssocID="{778875A8-6473-4544-85E9-91B96CF067B7}" presName="compNode" presStyleCnt="0"/>
      <dgm:spPr/>
    </dgm:pt>
    <dgm:pt modelId="{598A57B0-0002-408C-BFC7-653B9A7B0584}" type="pres">
      <dgm:prSet presAssocID="{778875A8-6473-4544-85E9-91B96CF067B7}" presName="aNode" presStyleLbl="bgShp" presStyleIdx="1" presStyleCnt="3"/>
      <dgm:spPr/>
      <dgm:t>
        <a:bodyPr/>
        <a:lstStyle/>
        <a:p>
          <a:endParaRPr lang="en-US"/>
        </a:p>
      </dgm:t>
    </dgm:pt>
    <dgm:pt modelId="{70B9056E-B84F-4171-90FC-CF440AFF31A1}" type="pres">
      <dgm:prSet presAssocID="{778875A8-6473-4544-85E9-91B96CF067B7}" presName="textNode" presStyleLbl="bgShp" presStyleIdx="1" presStyleCnt="3"/>
      <dgm:spPr/>
      <dgm:t>
        <a:bodyPr/>
        <a:lstStyle/>
        <a:p>
          <a:endParaRPr lang="en-US"/>
        </a:p>
      </dgm:t>
    </dgm:pt>
    <dgm:pt modelId="{6F415129-5C7B-4CC3-B81F-0B93E0DF8FEA}" type="pres">
      <dgm:prSet presAssocID="{778875A8-6473-4544-85E9-91B96CF067B7}" presName="compChildNode" presStyleCnt="0"/>
      <dgm:spPr/>
    </dgm:pt>
    <dgm:pt modelId="{B34ED19A-BD72-4AA0-BB53-47132CB0E4BD}" type="pres">
      <dgm:prSet presAssocID="{778875A8-6473-4544-85E9-91B96CF067B7}" presName="theInnerList" presStyleCnt="0"/>
      <dgm:spPr/>
    </dgm:pt>
    <dgm:pt modelId="{56EF2E02-2EED-4CFB-BDFC-332810C64B5D}" type="pres">
      <dgm:prSet presAssocID="{EE915BAB-020E-4A8C-BB93-51E63481214E}" presName="childNode" presStyleLbl="node1" presStyleIdx="1" presStyleCnt="3">
        <dgm:presLayoutVars>
          <dgm:bulletEnabled val="1"/>
        </dgm:presLayoutVars>
      </dgm:prSet>
      <dgm:spPr/>
      <dgm:t>
        <a:bodyPr/>
        <a:lstStyle/>
        <a:p>
          <a:endParaRPr lang="en-US"/>
        </a:p>
      </dgm:t>
    </dgm:pt>
    <dgm:pt modelId="{92D70947-32B6-473C-BE4B-C21D52500116}" type="pres">
      <dgm:prSet presAssocID="{778875A8-6473-4544-85E9-91B96CF067B7}" presName="aSpace" presStyleCnt="0"/>
      <dgm:spPr/>
    </dgm:pt>
    <dgm:pt modelId="{3153BF18-AF88-406E-B1E9-B148BE90D370}" type="pres">
      <dgm:prSet presAssocID="{89BED0F8-9F5C-46D6-9DD3-A4E558100D3A}" presName="compNode" presStyleCnt="0"/>
      <dgm:spPr/>
    </dgm:pt>
    <dgm:pt modelId="{692F5AF0-7ECB-46EC-842B-A50937580138}" type="pres">
      <dgm:prSet presAssocID="{89BED0F8-9F5C-46D6-9DD3-A4E558100D3A}" presName="aNode" presStyleLbl="bgShp" presStyleIdx="2" presStyleCnt="3"/>
      <dgm:spPr/>
      <dgm:t>
        <a:bodyPr/>
        <a:lstStyle/>
        <a:p>
          <a:endParaRPr lang="en-US"/>
        </a:p>
      </dgm:t>
    </dgm:pt>
    <dgm:pt modelId="{9780CA71-A5D8-4F0A-AB30-91746C5676BF}" type="pres">
      <dgm:prSet presAssocID="{89BED0F8-9F5C-46D6-9DD3-A4E558100D3A}" presName="textNode" presStyleLbl="bgShp" presStyleIdx="2" presStyleCnt="3"/>
      <dgm:spPr/>
      <dgm:t>
        <a:bodyPr/>
        <a:lstStyle/>
        <a:p>
          <a:endParaRPr lang="en-US"/>
        </a:p>
      </dgm:t>
    </dgm:pt>
    <dgm:pt modelId="{F0DDE0FA-1397-4B28-9EA8-F42084348B5E}" type="pres">
      <dgm:prSet presAssocID="{89BED0F8-9F5C-46D6-9DD3-A4E558100D3A}" presName="compChildNode" presStyleCnt="0"/>
      <dgm:spPr/>
    </dgm:pt>
    <dgm:pt modelId="{E6EEC025-43FD-4139-B2C8-CA492AC9034B}" type="pres">
      <dgm:prSet presAssocID="{89BED0F8-9F5C-46D6-9DD3-A4E558100D3A}" presName="theInnerList" presStyleCnt="0"/>
      <dgm:spPr/>
    </dgm:pt>
    <dgm:pt modelId="{2F320384-94F4-453D-842D-9EA4180AD608}" type="pres">
      <dgm:prSet presAssocID="{C152BB9E-736E-49F9-8FF0-AA317FD681ED}" presName="childNode" presStyleLbl="node1" presStyleIdx="2" presStyleCnt="3">
        <dgm:presLayoutVars>
          <dgm:bulletEnabled val="1"/>
        </dgm:presLayoutVars>
      </dgm:prSet>
      <dgm:spPr/>
      <dgm:t>
        <a:bodyPr/>
        <a:lstStyle/>
        <a:p>
          <a:endParaRPr lang="en-US"/>
        </a:p>
      </dgm:t>
    </dgm:pt>
  </dgm:ptLst>
  <dgm:cxnLst>
    <dgm:cxn modelId="{60E0A2C7-D2DE-4832-8F7A-39FF8A0F7FE7}" type="presOf" srcId="{778875A8-6473-4544-85E9-91B96CF067B7}" destId="{598A57B0-0002-408C-BFC7-653B9A7B0584}" srcOrd="0" destOrd="0" presId="urn:microsoft.com/office/officeart/2005/8/layout/lProcess2"/>
    <dgm:cxn modelId="{014EDC3A-1AA3-4B71-898E-E9BE4654AAA1}" srcId="{778875A8-6473-4544-85E9-91B96CF067B7}" destId="{EE915BAB-020E-4A8C-BB93-51E63481214E}" srcOrd="0" destOrd="0" parTransId="{8276D20F-4664-4866-817E-9A0C27C4E145}" sibTransId="{AAEAEA6F-F0C9-46B3-983D-8995BC8AAC8E}"/>
    <dgm:cxn modelId="{8789571C-0E0F-443F-989C-ECF0CEDF6E41}" type="presOf" srcId="{4E5F98F2-9957-4C31-ADB4-A0651F8FAD97}" destId="{C714907B-BEA9-42B4-B45B-2EA8A5A5DAF5}" srcOrd="1" destOrd="0" presId="urn:microsoft.com/office/officeart/2005/8/layout/lProcess2"/>
    <dgm:cxn modelId="{F6B5CD51-566F-4632-93AF-FFF706BBB714}" type="presOf" srcId="{4E5F98F2-9957-4C31-ADB4-A0651F8FAD97}" destId="{59823AA7-8BC1-4FBD-BC88-B7CE62DF2EED}" srcOrd="0" destOrd="0" presId="urn:microsoft.com/office/officeart/2005/8/layout/lProcess2"/>
    <dgm:cxn modelId="{D6E76CFE-34D9-400B-B012-82720466A63F}" type="presOf" srcId="{89BED0F8-9F5C-46D6-9DD3-A4E558100D3A}" destId="{9780CA71-A5D8-4F0A-AB30-91746C5676BF}" srcOrd="1" destOrd="0" presId="urn:microsoft.com/office/officeart/2005/8/layout/lProcess2"/>
    <dgm:cxn modelId="{86635869-22E8-4B82-937C-7DD540F0705D}" srcId="{4E5F98F2-9957-4C31-ADB4-A0651F8FAD97}" destId="{C6FFE35A-2B50-401C-9E46-38DBE7C4CA1B}" srcOrd="0" destOrd="0" parTransId="{80B425C3-96CF-44C5-92FE-333E3295C5E3}" sibTransId="{E0E505BB-6150-49D0-BC17-116A7AE7DBB7}"/>
    <dgm:cxn modelId="{71311E97-4004-4F6C-AC10-0386C4832A59}" type="presOf" srcId="{A2E53DC3-96D7-4900-94AA-8231EEF3135B}" destId="{F8AC6701-0F10-4D41-BA27-7A5B20EB6965}" srcOrd="0" destOrd="0" presId="urn:microsoft.com/office/officeart/2005/8/layout/lProcess2"/>
    <dgm:cxn modelId="{6C12E371-033B-42A4-B920-A3F2D0F410FE}" type="presOf" srcId="{C152BB9E-736E-49F9-8FF0-AA317FD681ED}" destId="{2F320384-94F4-453D-842D-9EA4180AD608}" srcOrd="0" destOrd="0" presId="urn:microsoft.com/office/officeart/2005/8/layout/lProcess2"/>
    <dgm:cxn modelId="{639BA1B2-3E1E-4F8A-955D-FF7D2493889E}" type="presOf" srcId="{EE915BAB-020E-4A8C-BB93-51E63481214E}" destId="{56EF2E02-2EED-4CFB-BDFC-332810C64B5D}" srcOrd="0" destOrd="0" presId="urn:microsoft.com/office/officeart/2005/8/layout/lProcess2"/>
    <dgm:cxn modelId="{C9DA46B0-15AC-4B99-8BDC-1AA5C0EBDCBA}" srcId="{A2E53DC3-96D7-4900-94AA-8231EEF3135B}" destId="{778875A8-6473-4544-85E9-91B96CF067B7}" srcOrd="1" destOrd="0" parTransId="{202D5719-155A-4C12-9A8C-2DE23F4B3076}" sibTransId="{04D3ED5C-A3CC-455C-A1C3-E399E698DBB8}"/>
    <dgm:cxn modelId="{BB12D271-DA23-4489-BFD0-7C9A0CA37A27}" srcId="{89BED0F8-9F5C-46D6-9DD3-A4E558100D3A}" destId="{C152BB9E-736E-49F9-8FF0-AA317FD681ED}" srcOrd="0" destOrd="0" parTransId="{1B90EC37-0944-47D0-8085-AE96C1DAED37}" sibTransId="{A6B86687-C2AF-4C34-9714-19B26D016E09}"/>
    <dgm:cxn modelId="{8C9B0240-9B29-4E36-BD1B-2ECFA3917C7A}" type="presOf" srcId="{89BED0F8-9F5C-46D6-9DD3-A4E558100D3A}" destId="{692F5AF0-7ECB-46EC-842B-A50937580138}" srcOrd="0" destOrd="0" presId="urn:microsoft.com/office/officeart/2005/8/layout/lProcess2"/>
    <dgm:cxn modelId="{F2DF2B84-0C16-4D86-8047-32CCAD5F1F6B}" srcId="{A2E53DC3-96D7-4900-94AA-8231EEF3135B}" destId="{4E5F98F2-9957-4C31-ADB4-A0651F8FAD97}" srcOrd="0" destOrd="0" parTransId="{AEAF59DC-A41F-4936-ADA2-A81E64284306}" sibTransId="{9C579785-086E-403C-BA8A-4F0C415E22BF}"/>
    <dgm:cxn modelId="{8E393947-1DCD-42F3-BB60-FCFBA73657D9}" type="presOf" srcId="{C6FFE35A-2B50-401C-9E46-38DBE7C4CA1B}" destId="{866777E5-370A-4835-B661-ED0B2E6AF78C}" srcOrd="0" destOrd="0" presId="urn:microsoft.com/office/officeart/2005/8/layout/lProcess2"/>
    <dgm:cxn modelId="{A7EE41FE-A8F1-4D2A-8FA1-3AD7FF6DD93B}" srcId="{A2E53DC3-96D7-4900-94AA-8231EEF3135B}" destId="{89BED0F8-9F5C-46D6-9DD3-A4E558100D3A}" srcOrd="2" destOrd="0" parTransId="{2D43082A-CBE8-4564-B40D-945F27FDA50F}" sibTransId="{2B97BE30-3A3E-4754-8B29-49964C7EE629}"/>
    <dgm:cxn modelId="{05B8B890-9B63-411A-AAE4-7A3C04B76C3F}" type="presOf" srcId="{778875A8-6473-4544-85E9-91B96CF067B7}" destId="{70B9056E-B84F-4171-90FC-CF440AFF31A1}" srcOrd="1" destOrd="0" presId="urn:microsoft.com/office/officeart/2005/8/layout/lProcess2"/>
    <dgm:cxn modelId="{D0D67845-F6EA-4C1F-B1D7-ADEC45ECCC6C}" type="presParOf" srcId="{F8AC6701-0F10-4D41-BA27-7A5B20EB6965}" destId="{B8EC6AA4-982D-4C65-B5D6-9C2C6C197E91}" srcOrd="0" destOrd="0" presId="urn:microsoft.com/office/officeart/2005/8/layout/lProcess2"/>
    <dgm:cxn modelId="{9E9322B8-5CF1-4479-A4C5-9F57CF8BC279}" type="presParOf" srcId="{B8EC6AA4-982D-4C65-B5D6-9C2C6C197E91}" destId="{59823AA7-8BC1-4FBD-BC88-B7CE62DF2EED}" srcOrd="0" destOrd="0" presId="urn:microsoft.com/office/officeart/2005/8/layout/lProcess2"/>
    <dgm:cxn modelId="{05DA13E0-AEF7-4035-815A-CE6D6BDDFC13}" type="presParOf" srcId="{B8EC6AA4-982D-4C65-B5D6-9C2C6C197E91}" destId="{C714907B-BEA9-42B4-B45B-2EA8A5A5DAF5}" srcOrd="1" destOrd="0" presId="urn:microsoft.com/office/officeart/2005/8/layout/lProcess2"/>
    <dgm:cxn modelId="{293188B6-BB62-40A9-8F15-37C2CDDF39BD}" type="presParOf" srcId="{B8EC6AA4-982D-4C65-B5D6-9C2C6C197E91}" destId="{DF551E3F-9832-429A-BD19-7EB7997718D1}" srcOrd="2" destOrd="0" presId="urn:microsoft.com/office/officeart/2005/8/layout/lProcess2"/>
    <dgm:cxn modelId="{2BECD6F3-7B48-4FAF-9DCF-8900190DF20B}" type="presParOf" srcId="{DF551E3F-9832-429A-BD19-7EB7997718D1}" destId="{5C0ED887-F7E9-43DA-9BA0-F1AF10CC329B}" srcOrd="0" destOrd="0" presId="urn:microsoft.com/office/officeart/2005/8/layout/lProcess2"/>
    <dgm:cxn modelId="{B1DC7830-A053-4AEE-8ACE-F0A2B76E1761}" type="presParOf" srcId="{5C0ED887-F7E9-43DA-9BA0-F1AF10CC329B}" destId="{866777E5-370A-4835-B661-ED0B2E6AF78C}" srcOrd="0" destOrd="0" presId="urn:microsoft.com/office/officeart/2005/8/layout/lProcess2"/>
    <dgm:cxn modelId="{D5EB38C5-6236-4857-A183-E3DD88241568}" type="presParOf" srcId="{F8AC6701-0F10-4D41-BA27-7A5B20EB6965}" destId="{685F9D4C-D939-4026-AD84-1DB7F9A3AF7C}" srcOrd="1" destOrd="0" presId="urn:microsoft.com/office/officeart/2005/8/layout/lProcess2"/>
    <dgm:cxn modelId="{3EFB0ECF-6C9F-4B40-A394-2842E0434359}" type="presParOf" srcId="{F8AC6701-0F10-4D41-BA27-7A5B20EB6965}" destId="{3A88C266-2FEB-416E-A569-68679B67907D}" srcOrd="2" destOrd="0" presId="urn:microsoft.com/office/officeart/2005/8/layout/lProcess2"/>
    <dgm:cxn modelId="{0CF635DF-4D37-4B26-90D0-2A2E2FFC1A8E}" type="presParOf" srcId="{3A88C266-2FEB-416E-A569-68679B67907D}" destId="{598A57B0-0002-408C-BFC7-653B9A7B0584}" srcOrd="0" destOrd="0" presId="urn:microsoft.com/office/officeart/2005/8/layout/lProcess2"/>
    <dgm:cxn modelId="{ACA31348-B922-4149-9477-1DEF4E7A7901}" type="presParOf" srcId="{3A88C266-2FEB-416E-A569-68679B67907D}" destId="{70B9056E-B84F-4171-90FC-CF440AFF31A1}" srcOrd="1" destOrd="0" presId="urn:microsoft.com/office/officeart/2005/8/layout/lProcess2"/>
    <dgm:cxn modelId="{B41AB5EF-8563-41E6-B48E-E912AF0B6B46}" type="presParOf" srcId="{3A88C266-2FEB-416E-A569-68679B67907D}" destId="{6F415129-5C7B-4CC3-B81F-0B93E0DF8FEA}" srcOrd="2" destOrd="0" presId="urn:microsoft.com/office/officeart/2005/8/layout/lProcess2"/>
    <dgm:cxn modelId="{A0E597F0-2A0C-4594-8E6A-796057940968}" type="presParOf" srcId="{6F415129-5C7B-4CC3-B81F-0B93E0DF8FEA}" destId="{B34ED19A-BD72-4AA0-BB53-47132CB0E4BD}" srcOrd="0" destOrd="0" presId="urn:microsoft.com/office/officeart/2005/8/layout/lProcess2"/>
    <dgm:cxn modelId="{C4EAA013-DD35-43D1-9663-7AFDB751ED6E}" type="presParOf" srcId="{B34ED19A-BD72-4AA0-BB53-47132CB0E4BD}" destId="{56EF2E02-2EED-4CFB-BDFC-332810C64B5D}" srcOrd="0" destOrd="0" presId="urn:microsoft.com/office/officeart/2005/8/layout/lProcess2"/>
    <dgm:cxn modelId="{AEA52D21-1693-46E4-8B4E-C17DE8D9C5A5}" type="presParOf" srcId="{F8AC6701-0F10-4D41-BA27-7A5B20EB6965}" destId="{92D70947-32B6-473C-BE4B-C21D52500116}" srcOrd="3" destOrd="0" presId="urn:microsoft.com/office/officeart/2005/8/layout/lProcess2"/>
    <dgm:cxn modelId="{1853288F-9E8A-4102-9C42-F4CB0FC1EB78}" type="presParOf" srcId="{F8AC6701-0F10-4D41-BA27-7A5B20EB6965}" destId="{3153BF18-AF88-406E-B1E9-B148BE90D370}" srcOrd="4" destOrd="0" presId="urn:microsoft.com/office/officeart/2005/8/layout/lProcess2"/>
    <dgm:cxn modelId="{1FD0C3B0-351B-4A13-ACED-1D26BAEA2C8E}" type="presParOf" srcId="{3153BF18-AF88-406E-B1E9-B148BE90D370}" destId="{692F5AF0-7ECB-46EC-842B-A50937580138}" srcOrd="0" destOrd="0" presId="urn:microsoft.com/office/officeart/2005/8/layout/lProcess2"/>
    <dgm:cxn modelId="{51ED3DB8-09B9-45CB-94E6-136BB1A9E16B}" type="presParOf" srcId="{3153BF18-AF88-406E-B1E9-B148BE90D370}" destId="{9780CA71-A5D8-4F0A-AB30-91746C5676BF}" srcOrd="1" destOrd="0" presId="urn:microsoft.com/office/officeart/2005/8/layout/lProcess2"/>
    <dgm:cxn modelId="{D688E738-FDE0-495A-A17A-9A810BCFA293}" type="presParOf" srcId="{3153BF18-AF88-406E-B1E9-B148BE90D370}" destId="{F0DDE0FA-1397-4B28-9EA8-F42084348B5E}" srcOrd="2" destOrd="0" presId="urn:microsoft.com/office/officeart/2005/8/layout/lProcess2"/>
    <dgm:cxn modelId="{14C7086E-1CF5-4D6E-A719-7B2B5B67C921}" type="presParOf" srcId="{F0DDE0FA-1397-4B28-9EA8-F42084348B5E}" destId="{E6EEC025-43FD-4139-B2C8-CA492AC9034B}" srcOrd="0" destOrd="0" presId="urn:microsoft.com/office/officeart/2005/8/layout/lProcess2"/>
    <dgm:cxn modelId="{356D8615-FF30-4540-8C64-2FD2471058AC}" type="presParOf" srcId="{E6EEC025-43FD-4139-B2C8-CA492AC9034B}" destId="{2F320384-94F4-453D-842D-9EA4180AD608}" srcOrd="0"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8D51653-1CEF-4A73-B6FE-1D1FD75249FB}" type="doc">
      <dgm:prSet loTypeId="urn:microsoft.com/office/officeart/2005/8/layout/hList7#1" loCatId="relationship" qsTypeId="urn:microsoft.com/office/officeart/2005/8/quickstyle/3d3" qsCatId="3D" csTypeId="urn:microsoft.com/office/officeart/2005/8/colors/colorful2" csCatId="colorful" phldr="1"/>
      <dgm:spPr/>
    </dgm:pt>
    <dgm:pt modelId="{EBE43BD3-89BE-463F-926E-88887E8B80D8}">
      <dgm:prSet phldrT="[Texto]" custT="1"/>
      <dgm:spPr/>
      <dgm:t>
        <a:bodyPr/>
        <a:lstStyle/>
        <a:p>
          <a:r>
            <a:rPr lang="pt-BR" sz="3200" b="1" i="0" dirty="0" smtClean="0"/>
            <a:t>Pessoal</a:t>
          </a:r>
        </a:p>
        <a:p>
          <a:r>
            <a:rPr lang="pt-BR" sz="1800" i="1" dirty="0" smtClean="0"/>
            <a:t>Equipe</a:t>
          </a:r>
        </a:p>
        <a:p>
          <a:r>
            <a:rPr lang="pt-BR" sz="1800" i="1" dirty="0" smtClean="0"/>
            <a:t>Aspectos Organizacionais</a:t>
          </a:r>
          <a:endParaRPr lang="pt-BR" dirty="0"/>
        </a:p>
      </dgm:t>
    </dgm:pt>
    <dgm:pt modelId="{6FB912BF-F4E7-428E-907C-3097F696DDE9}" type="parTrans" cxnId="{A6323AB3-1912-4F62-9CB0-CD4C435A24FB}">
      <dgm:prSet/>
      <dgm:spPr/>
      <dgm:t>
        <a:bodyPr/>
        <a:lstStyle/>
        <a:p>
          <a:endParaRPr lang="pt-BR"/>
        </a:p>
      </dgm:t>
    </dgm:pt>
    <dgm:pt modelId="{301E3993-33F3-4B47-95F4-28D9BAEE9D2F}" type="sibTrans" cxnId="{A6323AB3-1912-4F62-9CB0-CD4C435A24FB}">
      <dgm:prSet/>
      <dgm:spPr/>
      <dgm:t>
        <a:bodyPr/>
        <a:lstStyle/>
        <a:p>
          <a:endParaRPr lang="pt-BR"/>
        </a:p>
      </dgm:t>
    </dgm:pt>
    <dgm:pt modelId="{A7A1E143-B737-45C5-9A45-A4FCE0C3A995}">
      <dgm:prSet phldrT="[Texto]" custT="1"/>
      <dgm:spPr/>
      <dgm:t>
        <a:bodyPr/>
        <a:lstStyle/>
        <a:p>
          <a:r>
            <a:rPr lang="pt-BR" sz="3200" b="1" i="0" dirty="0" smtClean="0"/>
            <a:t>Ambiente </a:t>
          </a:r>
          <a:br>
            <a:rPr lang="pt-BR" sz="3200" b="1" i="0" dirty="0" smtClean="0"/>
          </a:br>
          <a:r>
            <a:rPr lang="pt-BR" sz="3200" b="1" i="0" dirty="0" smtClean="0"/>
            <a:t>de Teste</a:t>
          </a:r>
        </a:p>
        <a:p>
          <a:r>
            <a:rPr lang="pt-BR" sz="1800" i="1" dirty="0" smtClean="0"/>
            <a:t>Hardware, Software </a:t>
          </a:r>
          <a:br>
            <a:rPr lang="pt-BR" sz="1800" i="1" dirty="0" smtClean="0"/>
          </a:br>
          <a:r>
            <a:rPr lang="pt-BR" sz="1800" i="1" dirty="0" smtClean="0"/>
            <a:t>e Telecom </a:t>
          </a:r>
          <a:endParaRPr lang="pt-BR" sz="1800" dirty="0"/>
        </a:p>
      </dgm:t>
    </dgm:pt>
    <dgm:pt modelId="{AD465A2E-4E20-46C2-98C0-C92D9A384C2C}" type="parTrans" cxnId="{3BD08566-9D67-4495-9FDC-515A0A97FF4C}">
      <dgm:prSet/>
      <dgm:spPr/>
      <dgm:t>
        <a:bodyPr/>
        <a:lstStyle/>
        <a:p>
          <a:endParaRPr lang="pt-BR"/>
        </a:p>
      </dgm:t>
    </dgm:pt>
    <dgm:pt modelId="{A720F2C0-FE94-42DD-AB04-A923703BF4A5}" type="sibTrans" cxnId="{3BD08566-9D67-4495-9FDC-515A0A97FF4C}">
      <dgm:prSet/>
      <dgm:spPr/>
      <dgm:t>
        <a:bodyPr/>
        <a:lstStyle/>
        <a:p>
          <a:endParaRPr lang="pt-BR"/>
        </a:p>
      </dgm:t>
    </dgm:pt>
    <dgm:pt modelId="{5352155F-FEE3-408D-A065-EB2D010BCE90}">
      <dgm:prSet phldrT="[Texto]" custT="1"/>
      <dgm:spPr/>
      <dgm:t>
        <a:bodyPr/>
        <a:lstStyle/>
        <a:p>
          <a:r>
            <a:rPr lang="pt-BR" sz="2800" b="1" i="0" dirty="0" smtClean="0"/>
            <a:t>Ferramentas de Automação</a:t>
          </a:r>
          <a:endParaRPr lang="pt-BR" sz="2800" b="1" i="0" dirty="0"/>
        </a:p>
      </dgm:t>
    </dgm:pt>
    <dgm:pt modelId="{EF377720-C337-4D61-8635-A65CDB636401}" type="parTrans" cxnId="{CA8CC1F9-7EBE-4F6C-945C-FEC1AE017AD7}">
      <dgm:prSet/>
      <dgm:spPr/>
      <dgm:t>
        <a:bodyPr/>
        <a:lstStyle/>
        <a:p>
          <a:endParaRPr lang="pt-BR"/>
        </a:p>
      </dgm:t>
    </dgm:pt>
    <dgm:pt modelId="{41F47FF3-9230-4389-88D5-EA77303FA4BD}" type="sibTrans" cxnId="{CA8CC1F9-7EBE-4F6C-945C-FEC1AE017AD7}">
      <dgm:prSet/>
      <dgm:spPr/>
      <dgm:t>
        <a:bodyPr/>
        <a:lstStyle/>
        <a:p>
          <a:endParaRPr lang="pt-BR"/>
        </a:p>
      </dgm:t>
    </dgm:pt>
    <dgm:pt modelId="{A31174F8-6365-4203-9627-1C9B5B7D9777}" type="pres">
      <dgm:prSet presAssocID="{58D51653-1CEF-4A73-B6FE-1D1FD75249FB}" presName="Name0" presStyleCnt="0">
        <dgm:presLayoutVars>
          <dgm:dir/>
          <dgm:resizeHandles val="exact"/>
        </dgm:presLayoutVars>
      </dgm:prSet>
      <dgm:spPr/>
    </dgm:pt>
    <dgm:pt modelId="{92AC3F7D-1168-4114-A220-826F3C785D1B}" type="pres">
      <dgm:prSet presAssocID="{58D51653-1CEF-4A73-B6FE-1D1FD75249FB}" presName="fgShape" presStyleLbl="fgShp" presStyleIdx="0" presStyleCnt="1"/>
      <dgm:spPr/>
    </dgm:pt>
    <dgm:pt modelId="{1A0D20AE-829E-4032-B4C9-40408154F1E0}" type="pres">
      <dgm:prSet presAssocID="{58D51653-1CEF-4A73-B6FE-1D1FD75249FB}" presName="linComp" presStyleCnt="0"/>
      <dgm:spPr/>
    </dgm:pt>
    <dgm:pt modelId="{B95AE6F2-58E5-4BDA-AD23-746D9DF5A005}" type="pres">
      <dgm:prSet presAssocID="{EBE43BD3-89BE-463F-926E-88887E8B80D8}" presName="compNode" presStyleCnt="0"/>
      <dgm:spPr/>
    </dgm:pt>
    <dgm:pt modelId="{DBA2337C-98D1-4BB1-8B96-C374CE8A2459}" type="pres">
      <dgm:prSet presAssocID="{EBE43BD3-89BE-463F-926E-88887E8B80D8}" presName="bkgdShape" presStyleLbl="node1" presStyleIdx="0" presStyleCnt="3" custLinFactNeighborY="1613"/>
      <dgm:spPr/>
      <dgm:t>
        <a:bodyPr/>
        <a:lstStyle/>
        <a:p>
          <a:endParaRPr lang="pt-BR"/>
        </a:p>
      </dgm:t>
    </dgm:pt>
    <dgm:pt modelId="{8FD21DB8-B685-4AC0-A411-DE957BAD7281}" type="pres">
      <dgm:prSet presAssocID="{EBE43BD3-89BE-463F-926E-88887E8B80D8}" presName="nodeTx" presStyleLbl="node1" presStyleIdx="0" presStyleCnt="3">
        <dgm:presLayoutVars>
          <dgm:bulletEnabled val="1"/>
        </dgm:presLayoutVars>
      </dgm:prSet>
      <dgm:spPr/>
      <dgm:t>
        <a:bodyPr/>
        <a:lstStyle/>
        <a:p>
          <a:endParaRPr lang="pt-BR"/>
        </a:p>
      </dgm:t>
    </dgm:pt>
    <dgm:pt modelId="{E5BD6952-AD67-4AC6-B1A5-7B087CB4D263}" type="pres">
      <dgm:prSet presAssocID="{EBE43BD3-89BE-463F-926E-88887E8B80D8}" presName="invisiNode" presStyleLbl="node1" presStyleIdx="0" presStyleCnt="3"/>
      <dgm:spPr/>
    </dgm:pt>
    <dgm:pt modelId="{135E8595-993C-4DA6-B004-644CC44F67DE}" type="pres">
      <dgm:prSet presAssocID="{EBE43BD3-89BE-463F-926E-88887E8B80D8}" presName="imagNode" presStyleLbl="fgImgPlace1" presStyleIdx="0" presStyleCnt="3"/>
      <dgm:spPr>
        <a:blipFill rotWithShape="0">
          <a:blip xmlns:r="http://schemas.openxmlformats.org/officeDocument/2006/relationships" r:embed="rId1"/>
          <a:stretch>
            <a:fillRect/>
          </a:stretch>
        </a:blipFill>
      </dgm:spPr>
    </dgm:pt>
    <dgm:pt modelId="{30318166-EB6D-435C-A4DB-3CA9F07E1E31}" type="pres">
      <dgm:prSet presAssocID="{301E3993-33F3-4B47-95F4-28D9BAEE9D2F}" presName="sibTrans" presStyleLbl="sibTrans2D1" presStyleIdx="0" presStyleCnt="0"/>
      <dgm:spPr/>
      <dgm:t>
        <a:bodyPr/>
        <a:lstStyle/>
        <a:p>
          <a:endParaRPr lang="pt-BR"/>
        </a:p>
      </dgm:t>
    </dgm:pt>
    <dgm:pt modelId="{2470FEF5-A643-43E6-9E12-ED49E7135B2B}" type="pres">
      <dgm:prSet presAssocID="{A7A1E143-B737-45C5-9A45-A4FCE0C3A995}" presName="compNode" presStyleCnt="0"/>
      <dgm:spPr/>
    </dgm:pt>
    <dgm:pt modelId="{A5C040D4-E442-4837-8BC0-2A302681E0FA}" type="pres">
      <dgm:prSet presAssocID="{A7A1E143-B737-45C5-9A45-A4FCE0C3A995}" presName="bkgdShape" presStyleLbl="node1" presStyleIdx="1" presStyleCnt="3"/>
      <dgm:spPr/>
      <dgm:t>
        <a:bodyPr/>
        <a:lstStyle/>
        <a:p>
          <a:endParaRPr lang="pt-BR"/>
        </a:p>
      </dgm:t>
    </dgm:pt>
    <dgm:pt modelId="{45062991-EF88-4F7F-B6E9-88BAEE1197E5}" type="pres">
      <dgm:prSet presAssocID="{A7A1E143-B737-45C5-9A45-A4FCE0C3A995}" presName="nodeTx" presStyleLbl="node1" presStyleIdx="1" presStyleCnt="3">
        <dgm:presLayoutVars>
          <dgm:bulletEnabled val="1"/>
        </dgm:presLayoutVars>
      </dgm:prSet>
      <dgm:spPr/>
      <dgm:t>
        <a:bodyPr/>
        <a:lstStyle/>
        <a:p>
          <a:endParaRPr lang="pt-BR"/>
        </a:p>
      </dgm:t>
    </dgm:pt>
    <dgm:pt modelId="{53D63A5D-6E4C-4427-8F6E-BBE6E08047A8}" type="pres">
      <dgm:prSet presAssocID="{A7A1E143-B737-45C5-9A45-A4FCE0C3A995}" presName="invisiNode" presStyleLbl="node1" presStyleIdx="1" presStyleCnt="3"/>
      <dgm:spPr/>
    </dgm:pt>
    <dgm:pt modelId="{3C613C2F-341D-47D8-B822-4576CFA9A7C3}" type="pres">
      <dgm:prSet presAssocID="{A7A1E143-B737-45C5-9A45-A4FCE0C3A995}" presName="imagNode" presStyleLbl="fgImgPlace1" presStyleIdx="1" presStyleCnt="3"/>
      <dgm:spPr>
        <a:blipFill rotWithShape="0">
          <a:blip xmlns:r="http://schemas.openxmlformats.org/officeDocument/2006/relationships" r:embed="rId2"/>
          <a:stretch>
            <a:fillRect/>
          </a:stretch>
        </a:blipFill>
      </dgm:spPr>
    </dgm:pt>
    <dgm:pt modelId="{3768A658-4159-4D60-AFFD-6E9A999C628A}" type="pres">
      <dgm:prSet presAssocID="{A720F2C0-FE94-42DD-AB04-A923703BF4A5}" presName="sibTrans" presStyleLbl="sibTrans2D1" presStyleIdx="0" presStyleCnt="0"/>
      <dgm:spPr/>
      <dgm:t>
        <a:bodyPr/>
        <a:lstStyle/>
        <a:p>
          <a:endParaRPr lang="pt-BR"/>
        </a:p>
      </dgm:t>
    </dgm:pt>
    <dgm:pt modelId="{9EBCEE34-949F-4D78-92B6-665C2848F2A1}" type="pres">
      <dgm:prSet presAssocID="{5352155F-FEE3-408D-A065-EB2D010BCE90}" presName="compNode" presStyleCnt="0"/>
      <dgm:spPr/>
    </dgm:pt>
    <dgm:pt modelId="{F3832294-CD50-48C7-AC83-22983FEF48AD}" type="pres">
      <dgm:prSet presAssocID="{5352155F-FEE3-408D-A065-EB2D010BCE90}" presName="bkgdShape" presStyleLbl="node1" presStyleIdx="2" presStyleCnt="3"/>
      <dgm:spPr/>
      <dgm:t>
        <a:bodyPr/>
        <a:lstStyle/>
        <a:p>
          <a:endParaRPr lang="pt-BR"/>
        </a:p>
      </dgm:t>
    </dgm:pt>
    <dgm:pt modelId="{6AFCB1D2-6AFC-4994-BEAB-8B5516245164}" type="pres">
      <dgm:prSet presAssocID="{5352155F-FEE3-408D-A065-EB2D010BCE90}" presName="nodeTx" presStyleLbl="node1" presStyleIdx="2" presStyleCnt="3">
        <dgm:presLayoutVars>
          <dgm:bulletEnabled val="1"/>
        </dgm:presLayoutVars>
      </dgm:prSet>
      <dgm:spPr/>
      <dgm:t>
        <a:bodyPr/>
        <a:lstStyle/>
        <a:p>
          <a:endParaRPr lang="pt-BR"/>
        </a:p>
      </dgm:t>
    </dgm:pt>
    <dgm:pt modelId="{A7835D59-A15B-49B6-82A2-6AD6E9C09A2F}" type="pres">
      <dgm:prSet presAssocID="{5352155F-FEE3-408D-A065-EB2D010BCE90}" presName="invisiNode" presStyleLbl="node1" presStyleIdx="2" presStyleCnt="3"/>
      <dgm:spPr/>
    </dgm:pt>
    <dgm:pt modelId="{626F1486-A0B1-46D4-921C-7D9F6892929D}" type="pres">
      <dgm:prSet presAssocID="{5352155F-FEE3-408D-A065-EB2D010BCE90}" presName="imagNode" presStyleLbl="fgImgPlace1" presStyleIdx="2" presStyleCnt="3"/>
      <dgm:spPr>
        <a:blipFill rotWithShape="0">
          <a:blip xmlns:r="http://schemas.openxmlformats.org/officeDocument/2006/relationships" r:embed="rId3"/>
          <a:stretch>
            <a:fillRect/>
          </a:stretch>
        </a:blipFill>
      </dgm:spPr>
    </dgm:pt>
  </dgm:ptLst>
  <dgm:cxnLst>
    <dgm:cxn modelId="{662F979E-7A61-4CF1-B216-AFC103717776}" type="presOf" srcId="{A7A1E143-B737-45C5-9A45-A4FCE0C3A995}" destId="{A5C040D4-E442-4837-8BC0-2A302681E0FA}" srcOrd="0" destOrd="0" presId="urn:microsoft.com/office/officeart/2005/8/layout/hList7#1"/>
    <dgm:cxn modelId="{B2E3E577-7128-4996-AB39-BEEDA7F13C75}" type="presOf" srcId="{EBE43BD3-89BE-463F-926E-88887E8B80D8}" destId="{8FD21DB8-B685-4AC0-A411-DE957BAD7281}" srcOrd="1" destOrd="0" presId="urn:microsoft.com/office/officeart/2005/8/layout/hList7#1"/>
    <dgm:cxn modelId="{E6756C2E-4662-4C76-99BC-86C2414032DA}" type="presOf" srcId="{58D51653-1CEF-4A73-B6FE-1D1FD75249FB}" destId="{A31174F8-6365-4203-9627-1C9B5B7D9777}" srcOrd="0" destOrd="0" presId="urn:microsoft.com/office/officeart/2005/8/layout/hList7#1"/>
    <dgm:cxn modelId="{A6323AB3-1912-4F62-9CB0-CD4C435A24FB}" srcId="{58D51653-1CEF-4A73-B6FE-1D1FD75249FB}" destId="{EBE43BD3-89BE-463F-926E-88887E8B80D8}" srcOrd="0" destOrd="0" parTransId="{6FB912BF-F4E7-428E-907C-3097F696DDE9}" sibTransId="{301E3993-33F3-4B47-95F4-28D9BAEE9D2F}"/>
    <dgm:cxn modelId="{CA8CC1F9-7EBE-4F6C-945C-FEC1AE017AD7}" srcId="{58D51653-1CEF-4A73-B6FE-1D1FD75249FB}" destId="{5352155F-FEE3-408D-A065-EB2D010BCE90}" srcOrd="2" destOrd="0" parTransId="{EF377720-C337-4D61-8635-A65CDB636401}" sibTransId="{41F47FF3-9230-4389-88D5-EA77303FA4BD}"/>
    <dgm:cxn modelId="{DA28568C-44F9-4A7B-A324-8D11D32919E5}" type="presOf" srcId="{A7A1E143-B737-45C5-9A45-A4FCE0C3A995}" destId="{45062991-EF88-4F7F-B6E9-88BAEE1197E5}" srcOrd="1" destOrd="0" presId="urn:microsoft.com/office/officeart/2005/8/layout/hList7#1"/>
    <dgm:cxn modelId="{3BD08566-9D67-4495-9FDC-515A0A97FF4C}" srcId="{58D51653-1CEF-4A73-B6FE-1D1FD75249FB}" destId="{A7A1E143-B737-45C5-9A45-A4FCE0C3A995}" srcOrd="1" destOrd="0" parTransId="{AD465A2E-4E20-46C2-98C0-C92D9A384C2C}" sibTransId="{A720F2C0-FE94-42DD-AB04-A923703BF4A5}"/>
    <dgm:cxn modelId="{B34033B9-03DB-4FBF-910F-3D92B22A6E20}" type="presOf" srcId="{A720F2C0-FE94-42DD-AB04-A923703BF4A5}" destId="{3768A658-4159-4D60-AFFD-6E9A999C628A}" srcOrd="0" destOrd="0" presId="urn:microsoft.com/office/officeart/2005/8/layout/hList7#1"/>
    <dgm:cxn modelId="{2B56B1D2-8DAB-481F-BBD1-B9C39405B9DF}" type="presOf" srcId="{EBE43BD3-89BE-463F-926E-88887E8B80D8}" destId="{DBA2337C-98D1-4BB1-8B96-C374CE8A2459}" srcOrd="0" destOrd="0" presId="urn:microsoft.com/office/officeart/2005/8/layout/hList7#1"/>
    <dgm:cxn modelId="{C7E29068-84ED-48D0-87FD-D0888C871F9B}" type="presOf" srcId="{301E3993-33F3-4B47-95F4-28D9BAEE9D2F}" destId="{30318166-EB6D-435C-A4DB-3CA9F07E1E31}" srcOrd="0" destOrd="0" presId="urn:microsoft.com/office/officeart/2005/8/layout/hList7#1"/>
    <dgm:cxn modelId="{06E0B89A-4D80-4274-8186-2B7C2A2B454A}" type="presOf" srcId="{5352155F-FEE3-408D-A065-EB2D010BCE90}" destId="{6AFCB1D2-6AFC-4994-BEAB-8B5516245164}" srcOrd="1" destOrd="0" presId="urn:microsoft.com/office/officeart/2005/8/layout/hList7#1"/>
    <dgm:cxn modelId="{3799213B-4DAB-499C-948E-2D6D473C0742}" type="presOf" srcId="{5352155F-FEE3-408D-A065-EB2D010BCE90}" destId="{F3832294-CD50-48C7-AC83-22983FEF48AD}" srcOrd="0" destOrd="0" presId="urn:microsoft.com/office/officeart/2005/8/layout/hList7#1"/>
    <dgm:cxn modelId="{B1A38D27-AA70-47A7-8EBF-5CF0C61CA0C3}" type="presParOf" srcId="{A31174F8-6365-4203-9627-1C9B5B7D9777}" destId="{92AC3F7D-1168-4114-A220-826F3C785D1B}" srcOrd="0" destOrd="0" presId="urn:microsoft.com/office/officeart/2005/8/layout/hList7#1"/>
    <dgm:cxn modelId="{9752E13D-8F57-4BFA-905A-875C4126DADD}" type="presParOf" srcId="{A31174F8-6365-4203-9627-1C9B5B7D9777}" destId="{1A0D20AE-829E-4032-B4C9-40408154F1E0}" srcOrd="1" destOrd="0" presId="urn:microsoft.com/office/officeart/2005/8/layout/hList7#1"/>
    <dgm:cxn modelId="{FC14B69C-DA7C-4FFD-A043-A2BEF0E87E0F}" type="presParOf" srcId="{1A0D20AE-829E-4032-B4C9-40408154F1E0}" destId="{B95AE6F2-58E5-4BDA-AD23-746D9DF5A005}" srcOrd="0" destOrd="0" presId="urn:microsoft.com/office/officeart/2005/8/layout/hList7#1"/>
    <dgm:cxn modelId="{7210A1B2-ED74-46A0-99BE-FA05874C57A8}" type="presParOf" srcId="{B95AE6F2-58E5-4BDA-AD23-746D9DF5A005}" destId="{DBA2337C-98D1-4BB1-8B96-C374CE8A2459}" srcOrd="0" destOrd="0" presId="urn:microsoft.com/office/officeart/2005/8/layout/hList7#1"/>
    <dgm:cxn modelId="{73266D64-67E7-42AE-AF45-84BA018C55D5}" type="presParOf" srcId="{B95AE6F2-58E5-4BDA-AD23-746D9DF5A005}" destId="{8FD21DB8-B685-4AC0-A411-DE957BAD7281}" srcOrd="1" destOrd="0" presId="urn:microsoft.com/office/officeart/2005/8/layout/hList7#1"/>
    <dgm:cxn modelId="{1A2AE4EF-1322-41A5-BAD6-C3485DE18BAC}" type="presParOf" srcId="{B95AE6F2-58E5-4BDA-AD23-746D9DF5A005}" destId="{E5BD6952-AD67-4AC6-B1A5-7B087CB4D263}" srcOrd="2" destOrd="0" presId="urn:microsoft.com/office/officeart/2005/8/layout/hList7#1"/>
    <dgm:cxn modelId="{7B9908D6-458D-4ACE-9C37-78C596FD8199}" type="presParOf" srcId="{B95AE6F2-58E5-4BDA-AD23-746D9DF5A005}" destId="{135E8595-993C-4DA6-B004-644CC44F67DE}" srcOrd="3" destOrd="0" presId="urn:microsoft.com/office/officeart/2005/8/layout/hList7#1"/>
    <dgm:cxn modelId="{71A6EA36-EC2E-481E-AD19-FD278C542E84}" type="presParOf" srcId="{1A0D20AE-829E-4032-B4C9-40408154F1E0}" destId="{30318166-EB6D-435C-A4DB-3CA9F07E1E31}" srcOrd="1" destOrd="0" presId="urn:microsoft.com/office/officeart/2005/8/layout/hList7#1"/>
    <dgm:cxn modelId="{E84788C1-667B-45D7-BA58-A718A9431E3E}" type="presParOf" srcId="{1A0D20AE-829E-4032-B4C9-40408154F1E0}" destId="{2470FEF5-A643-43E6-9E12-ED49E7135B2B}" srcOrd="2" destOrd="0" presId="urn:microsoft.com/office/officeart/2005/8/layout/hList7#1"/>
    <dgm:cxn modelId="{25DC0C7E-9667-47A1-8C6A-5943097029A5}" type="presParOf" srcId="{2470FEF5-A643-43E6-9E12-ED49E7135B2B}" destId="{A5C040D4-E442-4837-8BC0-2A302681E0FA}" srcOrd="0" destOrd="0" presId="urn:microsoft.com/office/officeart/2005/8/layout/hList7#1"/>
    <dgm:cxn modelId="{BFCBC976-C2CB-4185-97FC-5751A78F8BE0}" type="presParOf" srcId="{2470FEF5-A643-43E6-9E12-ED49E7135B2B}" destId="{45062991-EF88-4F7F-B6E9-88BAEE1197E5}" srcOrd="1" destOrd="0" presId="urn:microsoft.com/office/officeart/2005/8/layout/hList7#1"/>
    <dgm:cxn modelId="{C5319137-FEBB-4334-B316-9F9A3FFD050E}" type="presParOf" srcId="{2470FEF5-A643-43E6-9E12-ED49E7135B2B}" destId="{53D63A5D-6E4C-4427-8F6E-BBE6E08047A8}" srcOrd="2" destOrd="0" presId="urn:microsoft.com/office/officeart/2005/8/layout/hList7#1"/>
    <dgm:cxn modelId="{A3F646D6-EDD7-428F-87D5-BAD00843C0AE}" type="presParOf" srcId="{2470FEF5-A643-43E6-9E12-ED49E7135B2B}" destId="{3C613C2F-341D-47D8-B822-4576CFA9A7C3}" srcOrd="3" destOrd="0" presId="urn:microsoft.com/office/officeart/2005/8/layout/hList7#1"/>
    <dgm:cxn modelId="{2EA2CCE1-0992-4130-9412-3458ECC8623E}" type="presParOf" srcId="{1A0D20AE-829E-4032-B4C9-40408154F1E0}" destId="{3768A658-4159-4D60-AFFD-6E9A999C628A}" srcOrd="3" destOrd="0" presId="urn:microsoft.com/office/officeart/2005/8/layout/hList7#1"/>
    <dgm:cxn modelId="{4E24BDF4-72BF-4805-AC09-5ED8114C0D96}" type="presParOf" srcId="{1A0D20AE-829E-4032-B4C9-40408154F1E0}" destId="{9EBCEE34-949F-4D78-92B6-665C2848F2A1}" srcOrd="4" destOrd="0" presId="urn:microsoft.com/office/officeart/2005/8/layout/hList7#1"/>
    <dgm:cxn modelId="{9EAED4F0-AF4C-4870-9BF5-A92BEE4E798C}" type="presParOf" srcId="{9EBCEE34-949F-4D78-92B6-665C2848F2A1}" destId="{F3832294-CD50-48C7-AC83-22983FEF48AD}" srcOrd="0" destOrd="0" presId="urn:microsoft.com/office/officeart/2005/8/layout/hList7#1"/>
    <dgm:cxn modelId="{2E6C6254-1D22-4717-9244-8BAB0333B4D9}" type="presParOf" srcId="{9EBCEE34-949F-4D78-92B6-665C2848F2A1}" destId="{6AFCB1D2-6AFC-4994-BEAB-8B5516245164}" srcOrd="1" destOrd="0" presId="urn:microsoft.com/office/officeart/2005/8/layout/hList7#1"/>
    <dgm:cxn modelId="{82C79285-D739-4AAC-A7EC-A29444BBEC1F}" type="presParOf" srcId="{9EBCEE34-949F-4D78-92B6-665C2848F2A1}" destId="{A7835D59-A15B-49B6-82A2-6AD6E9C09A2F}" srcOrd="2" destOrd="0" presId="urn:microsoft.com/office/officeart/2005/8/layout/hList7#1"/>
    <dgm:cxn modelId="{72FDF9AE-2026-414A-8DB5-08B7CA58DDFD}" type="presParOf" srcId="{9EBCEE34-949F-4D78-92B6-665C2848F2A1}" destId="{626F1486-A0B1-46D4-921C-7D9F6892929D}" srcOrd="3" destOrd="0" presId="urn:microsoft.com/office/officeart/2005/8/layout/hList7#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823AA7-8BC1-4FBD-BC88-B7CE62DF2EED}">
      <dsp:nvSpPr>
        <dsp:cNvPr id="0" name=""/>
        <dsp:cNvSpPr/>
      </dsp:nvSpPr>
      <dsp:spPr>
        <a:xfrm>
          <a:off x="1046" y="0"/>
          <a:ext cx="2720783" cy="14604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pt-BR" sz="2100" kern="1200" smtClean="0"/>
            <a:t>Equipe</a:t>
          </a:r>
          <a:endParaRPr lang="en-US" sz="2100" kern="1200"/>
        </a:p>
      </dsp:txBody>
      <dsp:txXfrm>
        <a:off x="1046" y="0"/>
        <a:ext cx="2720783" cy="438148"/>
      </dsp:txXfrm>
    </dsp:sp>
    <dsp:sp modelId="{866777E5-370A-4835-B661-ED0B2E6AF78C}">
      <dsp:nvSpPr>
        <dsp:cNvPr id="0" name=""/>
        <dsp:cNvSpPr/>
      </dsp:nvSpPr>
      <dsp:spPr>
        <a:xfrm>
          <a:off x="273124" y="438148"/>
          <a:ext cx="2176626" cy="94932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lvl="0" algn="ctr" defTabSz="889000">
            <a:lnSpc>
              <a:spcPct val="90000"/>
            </a:lnSpc>
            <a:spcBef>
              <a:spcPct val="0"/>
            </a:spcBef>
            <a:spcAft>
              <a:spcPct val="35000"/>
            </a:spcAft>
          </a:pPr>
          <a:r>
            <a:rPr lang="pt-BR" sz="2000" kern="1200" smtClean="0"/>
            <a:t>Desenvolvimento</a:t>
          </a:r>
          <a:endParaRPr lang="en-US" sz="2000" kern="1200"/>
        </a:p>
      </dsp:txBody>
      <dsp:txXfrm>
        <a:off x="300929" y="465953"/>
        <a:ext cx="2121016" cy="893712"/>
      </dsp:txXfrm>
    </dsp:sp>
    <dsp:sp modelId="{598A57B0-0002-408C-BFC7-653B9A7B0584}">
      <dsp:nvSpPr>
        <dsp:cNvPr id="0" name=""/>
        <dsp:cNvSpPr/>
      </dsp:nvSpPr>
      <dsp:spPr>
        <a:xfrm>
          <a:off x="2925888" y="0"/>
          <a:ext cx="2720783" cy="14604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pt-BR" sz="2100" kern="1200" smtClean="0"/>
            <a:t>Equipe</a:t>
          </a:r>
          <a:endParaRPr lang="en-US" sz="2100" kern="1200"/>
        </a:p>
      </dsp:txBody>
      <dsp:txXfrm>
        <a:off x="2925888" y="0"/>
        <a:ext cx="2720783" cy="438148"/>
      </dsp:txXfrm>
    </dsp:sp>
    <dsp:sp modelId="{56EF2E02-2EED-4CFB-BDFC-332810C64B5D}">
      <dsp:nvSpPr>
        <dsp:cNvPr id="0" name=""/>
        <dsp:cNvSpPr/>
      </dsp:nvSpPr>
      <dsp:spPr>
        <a:xfrm>
          <a:off x="3197966" y="438148"/>
          <a:ext cx="2176626" cy="94932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lvl="0" algn="ctr" defTabSz="889000">
            <a:lnSpc>
              <a:spcPct val="90000"/>
            </a:lnSpc>
            <a:spcBef>
              <a:spcPct val="0"/>
            </a:spcBef>
            <a:spcAft>
              <a:spcPct val="35000"/>
            </a:spcAft>
          </a:pPr>
          <a:r>
            <a:rPr lang="pt-BR" sz="2000" kern="1200" smtClean="0"/>
            <a:t>Testes</a:t>
          </a:r>
          <a:endParaRPr lang="en-US" sz="2000" kern="1200"/>
        </a:p>
      </dsp:txBody>
      <dsp:txXfrm>
        <a:off x="3225771" y="465953"/>
        <a:ext cx="2121016" cy="893712"/>
      </dsp:txXfrm>
    </dsp:sp>
    <dsp:sp modelId="{692F5AF0-7ECB-46EC-842B-A50937580138}">
      <dsp:nvSpPr>
        <dsp:cNvPr id="0" name=""/>
        <dsp:cNvSpPr/>
      </dsp:nvSpPr>
      <dsp:spPr>
        <a:xfrm>
          <a:off x="5850730" y="0"/>
          <a:ext cx="2720783" cy="14604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pt-BR" sz="2100" kern="1200" smtClean="0"/>
            <a:t>Equipe</a:t>
          </a:r>
          <a:endParaRPr lang="en-US" sz="2100" kern="1200"/>
        </a:p>
      </dsp:txBody>
      <dsp:txXfrm>
        <a:off x="5850730" y="0"/>
        <a:ext cx="2720783" cy="438148"/>
      </dsp:txXfrm>
    </dsp:sp>
    <dsp:sp modelId="{2F320384-94F4-453D-842D-9EA4180AD608}">
      <dsp:nvSpPr>
        <dsp:cNvPr id="0" name=""/>
        <dsp:cNvSpPr/>
      </dsp:nvSpPr>
      <dsp:spPr>
        <a:xfrm>
          <a:off x="6122808" y="438148"/>
          <a:ext cx="2176626" cy="94932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lvl="0" algn="ctr" defTabSz="889000">
            <a:lnSpc>
              <a:spcPct val="90000"/>
            </a:lnSpc>
            <a:spcBef>
              <a:spcPct val="0"/>
            </a:spcBef>
            <a:spcAft>
              <a:spcPct val="35000"/>
            </a:spcAft>
          </a:pPr>
          <a:r>
            <a:rPr lang="pt-BR" sz="2000" kern="1200" smtClean="0"/>
            <a:t>Usuários</a:t>
          </a:r>
          <a:endParaRPr lang="en-US" sz="2000" kern="1200"/>
        </a:p>
      </dsp:txBody>
      <dsp:txXfrm>
        <a:off x="6150613" y="465953"/>
        <a:ext cx="2121016" cy="8937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A2337C-98D1-4BB1-8B96-C374CE8A2459}">
      <dsp:nvSpPr>
        <dsp:cNvPr id="0" name=""/>
        <dsp:cNvSpPr/>
      </dsp:nvSpPr>
      <dsp:spPr>
        <a:xfrm>
          <a:off x="1829" y="0"/>
          <a:ext cx="2846985" cy="4429156"/>
        </a:xfrm>
        <a:prstGeom prst="roundRect">
          <a:avLst>
            <a:gd name="adj" fmla="val 10000"/>
          </a:avLst>
        </a:prstGeom>
        <a:solidFill>
          <a:schemeClr val="accent2">
            <a:hueOff val="0"/>
            <a:satOff val="0"/>
            <a:lumOff val="0"/>
            <a:alphaOff val="0"/>
          </a:schemeClr>
        </a:solidFill>
        <a:ln>
          <a:noFill/>
        </a:ln>
        <a:effectLst>
          <a:outerShdw blurRad="38100" dist="25400" dir="5400000" algn="t"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pt-BR" sz="3200" b="1" i="0" kern="1200" dirty="0" smtClean="0"/>
            <a:t>Pessoal</a:t>
          </a:r>
        </a:p>
        <a:p>
          <a:pPr lvl="0" algn="ctr" defTabSz="1422400">
            <a:lnSpc>
              <a:spcPct val="90000"/>
            </a:lnSpc>
            <a:spcBef>
              <a:spcPct val="0"/>
            </a:spcBef>
            <a:spcAft>
              <a:spcPct val="35000"/>
            </a:spcAft>
          </a:pPr>
          <a:r>
            <a:rPr lang="pt-BR" sz="1800" i="1" kern="1200" dirty="0" smtClean="0"/>
            <a:t>Equipe</a:t>
          </a:r>
        </a:p>
        <a:p>
          <a:pPr lvl="0" algn="ctr" defTabSz="1422400">
            <a:lnSpc>
              <a:spcPct val="90000"/>
            </a:lnSpc>
            <a:spcBef>
              <a:spcPct val="0"/>
            </a:spcBef>
            <a:spcAft>
              <a:spcPct val="35000"/>
            </a:spcAft>
          </a:pPr>
          <a:r>
            <a:rPr lang="pt-BR" sz="1800" i="1" kern="1200" dirty="0" smtClean="0"/>
            <a:t>Aspectos Organizacionais</a:t>
          </a:r>
          <a:endParaRPr lang="pt-BR" kern="1200" dirty="0"/>
        </a:p>
      </dsp:txBody>
      <dsp:txXfrm>
        <a:off x="1829" y="1771662"/>
        <a:ext cx="2846985" cy="1771662"/>
      </dsp:txXfrm>
    </dsp:sp>
    <dsp:sp modelId="{135E8595-993C-4DA6-B004-644CC44F67DE}">
      <dsp:nvSpPr>
        <dsp:cNvPr id="0" name=""/>
        <dsp:cNvSpPr/>
      </dsp:nvSpPr>
      <dsp:spPr>
        <a:xfrm>
          <a:off x="687868" y="265749"/>
          <a:ext cx="1474908" cy="1474908"/>
        </a:xfrm>
        <a:prstGeom prst="ellipse">
          <a:avLst/>
        </a:prstGeom>
        <a:blipFill rotWithShape="0">
          <a:blip xmlns:r="http://schemas.openxmlformats.org/officeDocument/2006/relationships" r:embed="rId1"/>
          <a:stretch>
            <a:fillRect/>
          </a:stretch>
        </a:blipFill>
        <a:ln>
          <a:noFill/>
        </a:ln>
        <a:effectLst>
          <a:outerShdw blurRad="38100" dist="25400" dir="5400000" algn="t" rotWithShape="0">
            <a:srgbClr val="000000">
              <a:alpha val="50000"/>
            </a:srgbClr>
          </a:outerShdw>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A5C040D4-E442-4837-8BC0-2A302681E0FA}">
      <dsp:nvSpPr>
        <dsp:cNvPr id="0" name=""/>
        <dsp:cNvSpPr/>
      </dsp:nvSpPr>
      <dsp:spPr>
        <a:xfrm>
          <a:off x="2934225" y="0"/>
          <a:ext cx="2846985" cy="4429156"/>
        </a:xfrm>
        <a:prstGeom prst="roundRect">
          <a:avLst>
            <a:gd name="adj" fmla="val 10000"/>
          </a:avLst>
        </a:prstGeom>
        <a:solidFill>
          <a:schemeClr val="accent2">
            <a:hueOff val="953895"/>
            <a:satOff val="-21764"/>
            <a:lumOff val="8039"/>
            <a:alphaOff val="0"/>
          </a:schemeClr>
        </a:solidFill>
        <a:ln>
          <a:noFill/>
        </a:ln>
        <a:effectLst>
          <a:outerShdw blurRad="38100" dist="25400" dir="5400000" algn="t"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pt-BR" sz="3200" b="1" i="0" kern="1200" dirty="0" smtClean="0"/>
            <a:t>Ambiente </a:t>
          </a:r>
          <a:br>
            <a:rPr lang="pt-BR" sz="3200" b="1" i="0" kern="1200" dirty="0" smtClean="0"/>
          </a:br>
          <a:r>
            <a:rPr lang="pt-BR" sz="3200" b="1" i="0" kern="1200" dirty="0" smtClean="0"/>
            <a:t>de Teste</a:t>
          </a:r>
        </a:p>
        <a:p>
          <a:pPr lvl="0" algn="ctr" defTabSz="1422400">
            <a:lnSpc>
              <a:spcPct val="90000"/>
            </a:lnSpc>
            <a:spcBef>
              <a:spcPct val="0"/>
            </a:spcBef>
            <a:spcAft>
              <a:spcPct val="35000"/>
            </a:spcAft>
          </a:pPr>
          <a:r>
            <a:rPr lang="pt-BR" sz="1800" i="1" kern="1200" dirty="0" smtClean="0"/>
            <a:t>Hardware, Software </a:t>
          </a:r>
          <a:br>
            <a:rPr lang="pt-BR" sz="1800" i="1" kern="1200" dirty="0" smtClean="0"/>
          </a:br>
          <a:r>
            <a:rPr lang="pt-BR" sz="1800" i="1" kern="1200" dirty="0" smtClean="0"/>
            <a:t>e Telecom </a:t>
          </a:r>
          <a:endParaRPr lang="pt-BR" sz="1800" kern="1200" dirty="0"/>
        </a:p>
      </dsp:txBody>
      <dsp:txXfrm>
        <a:off x="2934225" y="1771662"/>
        <a:ext cx="2846985" cy="1771662"/>
      </dsp:txXfrm>
    </dsp:sp>
    <dsp:sp modelId="{3C613C2F-341D-47D8-B822-4576CFA9A7C3}">
      <dsp:nvSpPr>
        <dsp:cNvPr id="0" name=""/>
        <dsp:cNvSpPr/>
      </dsp:nvSpPr>
      <dsp:spPr>
        <a:xfrm>
          <a:off x="3620263" y="265749"/>
          <a:ext cx="1474908" cy="1474908"/>
        </a:xfrm>
        <a:prstGeom prst="ellipse">
          <a:avLst/>
        </a:prstGeom>
        <a:blipFill rotWithShape="0">
          <a:blip xmlns:r="http://schemas.openxmlformats.org/officeDocument/2006/relationships" r:embed="rId2"/>
          <a:stretch>
            <a:fillRect/>
          </a:stretch>
        </a:blipFill>
        <a:ln>
          <a:noFill/>
        </a:ln>
        <a:effectLst>
          <a:outerShdw blurRad="38100" dist="25400" dir="5400000" algn="t" rotWithShape="0">
            <a:srgbClr val="000000">
              <a:alpha val="50000"/>
            </a:srgbClr>
          </a:outerShdw>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F3832294-CD50-48C7-AC83-22983FEF48AD}">
      <dsp:nvSpPr>
        <dsp:cNvPr id="0" name=""/>
        <dsp:cNvSpPr/>
      </dsp:nvSpPr>
      <dsp:spPr>
        <a:xfrm>
          <a:off x="5866620" y="0"/>
          <a:ext cx="2846985" cy="4429156"/>
        </a:xfrm>
        <a:prstGeom prst="roundRect">
          <a:avLst>
            <a:gd name="adj" fmla="val 10000"/>
          </a:avLst>
        </a:prstGeom>
        <a:solidFill>
          <a:schemeClr val="accent2">
            <a:hueOff val="1907790"/>
            <a:satOff val="-43528"/>
            <a:lumOff val="16079"/>
            <a:alphaOff val="0"/>
          </a:schemeClr>
        </a:solidFill>
        <a:ln>
          <a:noFill/>
        </a:ln>
        <a:effectLst>
          <a:outerShdw blurRad="38100" dist="25400" dir="5400000" algn="t"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pt-BR" sz="2800" b="1" i="0" kern="1200" dirty="0" smtClean="0"/>
            <a:t>Ferramentas de Automação</a:t>
          </a:r>
          <a:endParaRPr lang="pt-BR" sz="2800" b="1" i="0" kern="1200" dirty="0"/>
        </a:p>
      </dsp:txBody>
      <dsp:txXfrm>
        <a:off x="5866620" y="1771662"/>
        <a:ext cx="2846985" cy="1771662"/>
      </dsp:txXfrm>
    </dsp:sp>
    <dsp:sp modelId="{626F1486-A0B1-46D4-921C-7D9F6892929D}">
      <dsp:nvSpPr>
        <dsp:cNvPr id="0" name=""/>
        <dsp:cNvSpPr/>
      </dsp:nvSpPr>
      <dsp:spPr>
        <a:xfrm>
          <a:off x="6552658" y="265749"/>
          <a:ext cx="1474908" cy="1474908"/>
        </a:xfrm>
        <a:prstGeom prst="ellipse">
          <a:avLst/>
        </a:prstGeom>
        <a:blipFill rotWithShape="0">
          <a:blip xmlns:r="http://schemas.openxmlformats.org/officeDocument/2006/relationships" r:embed="rId3"/>
          <a:stretch>
            <a:fillRect/>
          </a:stretch>
        </a:blipFill>
        <a:ln>
          <a:noFill/>
        </a:ln>
        <a:effectLst>
          <a:outerShdw blurRad="38100" dist="25400" dir="5400000" algn="t" rotWithShape="0">
            <a:srgbClr val="000000">
              <a:alpha val="50000"/>
            </a:srgbClr>
          </a:outerShdw>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92AC3F7D-1168-4114-A220-826F3C785D1B}">
      <dsp:nvSpPr>
        <dsp:cNvPr id="0" name=""/>
        <dsp:cNvSpPr/>
      </dsp:nvSpPr>
      <dsp:spPr>
        <a:xfrm>
          <a:off x="348617" y="3543324"/>
          <a:ext cx="8018201" cy="664373"/>
        </a:xfrm>
        <a:prstGeom prst="leftRightArrow">
          <a:avLst/>
        </a:prstGeom>
        <a:solidFill>
          <a:schemeClr val="accent2">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7#1">
  <dgm:title val=""/>
  <dgm:desc val=""/>
  <dgm:catLst>
    <dgm:cat type="list" pri="12000"/>
    <dgm:cat type="process" pri="20000"/>
    <dgm:cat type="relationship" pri="14000"/>
    <dgm:cat type="convert" pri="8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09EB65-03FF-4A74-9268-8C2E33D29F06}" type="datetimeFigureOut">
              <a:rPr lang="pt-BR" smtClean="0"/>
              <a:t>08/09/2014</a:t>
            </a:fld>
            <a:endParaRPr lang="pt-B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FDA8CA-C4F4-490C-A31F-1DCE692D1203}" type="slidenum">
              <a:rPr lang="pt-BR" smtClean="0"/>
              <a:t>‹#›</a:t>
            </a:fld>
            <a:endParaRPr lang="pt-BR"/>
          </a:p>
        </p:txBody>
      </p:sp>
    </p:spTree>
    <p:extLst>
      <p:ext uri="{BB962C8B-B14F-4D97-AF65-F5344CB8AC3E}">
        <p14:creationId xmlns:p14="http://schemas.microsoft.com/office/powerpoint/2010/main" val="2965377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p:cNvSpPr>
            <a:spLocks noGrp="1"/>
          </p:cNvSpPr>
          <p:nvPr>
            <p:ph type="body" idx="1"/>
          </p:nvPr>
        </p:nvSpPr>
        <p:spPr/>
        <p:txBody>
          <a:bodyPr/>
          <a:lstStyle/>
          <a:p>
            <a:pPr eaLnBrk="1" hangingPunct="1">
              <a:spcBef>
                <a:spcPct val="0"/>
              </a:spcBef>
            </a:pPr>
            <a:endParaRPr lang="en-US" smtClean="0"/>
          </a:p>
        </p:txBody>
      </p:sp>
      <p:sp>
        <p:nvSpPr>
          <p:cNvPr id="113668" name="Slide Number Placeholder 3"/>
          <p:cNvSpPr>
            <a:spLocks noGrp="1"/>
          </p:cNvSpPr>
          <p:nvPr>
            <p:ph type="sldNum" sz="quarter" idx="5"/>
          </p:nvPr>
        </p:nvSpPr>
        <p:spPr>
          <a:noFill/>
        </p:spPr>
        <p:txBody>
          <a:bodyPr/>
          <a:lstStyle>
            <a:lvl1pPr defTabSz="921750" eaLnBrk="0" hangingPunct="0">
              <a:defRPr>
                <a:solidFill>
                  <a:schemeClr val="tx1"/>
                </a:solidFill>
                <a:latin typeface="Arial" charset="0"/>
              </a:defRPr>
            </a:lvl1pPr>
            <a:lvl2pPr marL="707799" indent="-272568" defTabSz="921750" eaLnBrk="0" hangingPunct="0">
              <a:defRPr>
                <a:solidFill>
                  <a:schemeClr val="tx1"/>
                </a:solidFill>
                <a:latin typeface="Arial" charset="0"/>
              </a:defRPr>
            </a:lvl2pPr>
            <a:lvl3pPr marL="1088808" indent="-216882" defTabSz="921750" eaLnBrk="0" hangingPunct="0">
              <a:defRPr>
                <a:solidFill>
                  <a:schemeClr val="tx1"/>
                </a:solidFill>
                <a:latin typeface="Arial" charset="0"/>
              </a:defRPr>
            </a:lvl3pPr>
            <a:lvl4pPr marL="1525504" indent="-218348" defTabSz="921750" eaLnBrk="0" hangingPunct="0">
              <a:defRPr>
                <a:solidFill>
                  <a:schemeClr val="tx1"/>
                </a:solidFill>
                <a:latin typeface="Arial" charset="0"/>
              </a:defRPr>
            </a:lvl4pPr>
            <a:lvl5pPr marL="1960734" indent="-218348" defTabSz="921750" eaLnBrk="0" hangingPunct="0">
              <a:defRPr>
                <a:solidFill>
                  <a:schemeClr val="tx1"/>
                </a:solidFill>
                <a:latin typeface="Arial" charset="0"/>
              </a:defRPr>
            </a:lvl5pPr>
            <a:lvl6pPr marL="2382775" indent="-218348" defTabSz="921750" eaLnBrk="0" fontAlgn="base" hangingPunct="0">
              <a:spcBef>
                <a:spcPct val="0"/>
              </a:spcBef>
              <a:spcAft>
                <a:spcPct val="0"/>
              </a:spcAft>
              <a:defRPr>
                <a:solidFill>
                  <a:schemeClr val="tx1"/>
                </a:solidFill>
                <a:latin typeface="Arial" charset="0"/>
              </a:defRPr>
            </a:lvl6pPr>
            <a:lvl7pPr marL="2804816" indent="-218348" defTabSz="921750" eaLnBrk="0" fontAlgn="base" hangingPunct="0">
              <a:spcBef>
                <a:spcPct val="0"/>
              </a:spcBef>
              <a:spcAft>
                <a:spcPct val="0"/>
              </a:spcAft>
              <a:defRPr>
                <a:solidFill>
                  <a:schemeClr val="tx1"/>
                </a:solidFill>
                <a:latin typeface="Arial" charset="0"/>
              </a:defRPr>
            </a:lvl7pPr>
            <a:lvl8pPr marL="3226858" indent="-218348" defTabSz="921750" eaLnBrk="0" fontAlgn="base" hangingPunct="0">
              <a:spcBef>
                <a:spcPct val="0"/>
              </a:spcBef>
              <a:spcAft>
                <a:spcPct val="0"/>
              </a:spcAft>
              <a:defRPr>
                <a:solidFill>
                  <a:schemeClr val="tx1"/>
                </a:solidFill>
                <a:latin typeface="Arial" charset="0"/>
              </a:defRPr>
            </a:lvl8pPr>
            <a:lvl9pPr marL="3648899" indent="-218348" defTabSz="921750" eaLnBrk="0" fontAlgn="base" hangingPunct="0">
              <a:spcBef>
                <a:spcPct val="0"/>
              </a:spcBef>
              <a:spcAft>
                <a:spcPct val="0"/>
              </a:spcAft>
              <a:defRPr>
                <a:solidFill>
                  <a:schemeClr val="tx1"/>
                </a:solidFill>
                <a:latin typeface="Arial" charset="0"/>
              </a:defRPr>
            </a:lvl9pPr>
          </a:lstStyle>
          <a:p>
            <a:pPr eaLnBrk="1" hangingPunct="1"/>
            <a:fld id="{EBB0FEF5-2CC5-4257-A949-2722D824E377}" type="slidenum">
              <a:rPr lang="pt-BR"/>
              <a:pPr eaLnBrk="1" hangingPunct="1"/>
              <a:t>2</a:t>
            </a:fld>
            <a:endParaRPr lang="pt-B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p:cNvSpPr>
            <a:spLocks noGrp="1"/>
          </p:cNvSpPr>
          <p:nvPr>
            <p:ph type="body" idx="1"/>
          </p:nvPr>
        </p:nvSpPr>
        <p:spPr/>
        <p:txBody>
          <a:bodyPr/>
          <a:lstStyle/>
          <a:p>
            <a:pPr eaLnBrk="1" hangingPunct="1">
              <a:spcBef>
                <a:spcPct val="0"/>
              </a:spcBef>
            </a:pPr>
            <a:endParaRPr lang="en-US" smtClean="0"/>
          </a:p>
        </p:txBody>
      </p:sp>
      <p:sp>
        <p:nvSpPr>
          <p:cNvPr id="113668" name="Slide Number Placeholder 3"/>
          <p:cNvSpPr>
            <a:spLocks noGrp="1"/>
          </p:cNvSpPr>
          <p:nvPr>
            <p:ph type="sldNum" sz="quarter" idx="5"/>
          </p:nvPr>
        </p:nvSpPr>
        <p:spPr>
          <a:noFill/>
        </p:spPr>
        <p:txBody>
          <a:bodyPr/>
          <a:lstStyle>
            <a:lvl1pPr defTabSz="921750" eaLnBrk="0" hangingPunct="0">
              <a:defRPr>
                <a:solidFill>
                  <a:schemeClr val="tx1"/>
                </a:solidFill>
                <a:latin typeface="Arial" charset="0"/>
              </a:defRPr>
            </a:lvl1pPr>
            <a:lvl2pPr marL="707799" indent="-272568" defTabSz="921750" eaLnBrk="0" hangingPunct="0">
              <a:defRPr>
                <a:solidFill>
                  <a:schemeClr val="tx1"/>
                </a:solidFill>
                <a:latin typeface="Arial" charset="0"/>
              </a:defRPr>
            </a:lvl2pPr>
            <a:lvl3pPr marL="1088808" indent="-216882" defTabSz="921750" eaLnBrk="0" hangingPunct="0">
              <a:defRPr>
                <a:solidFill>
                  <a:schemeClr val="tx1"/>
                </a:solidFill>
                <a:latin typeface="Arial" charset="0"/>
              </a:defRPr>
            </a:lvl3pPr>
            <a:lvl4pPr marL="1525504" indent="-218348" defTabSz="921750" eaLnBrk="0" hangingPunct="0">
              <a:defRPr>
                <a:solidFill>
                  <a:schemeClr val="tx1"/>
                </a:solidFill>
                <a:latin typeface="Arial" charset="0"/>
              </a:defRPr>
            </a:lvl4pPr>
            <a:lvl5pPr marL="1960734" indent="-218348" defTabSz="921750" eaLnBrk="0" hangingPunct="0">
              <a:defRPr>
                <a:solidFill>
                  <a:schemeClr val="tx1"/>
                </a:solidFill>
                <a:latin typeface="Arial" charset="0"/>
              </a:defRPr>
            </a:lvl5pPr>
            <a:lvl6pPr marL="2382775" indent="-218348" defTabSz="921750" eaLnBrk="0" fontAlgn="base" hangingPunct="0">
              <a:spcBef>
                <a:spcPct val="0"/>
              </a:spcBef>
              <a:spcAft>
                <a:spcPct val="0"/>
              </a:spcAft>
              <a:defRPr>
                <a:solidFill>
                  <a:schemeClr val="tx1"/>
                </a:solidFill>
                <a:latin typeface="Arial" charset="0"/>
              </a:defRPr>
            </a:lvl6pPr>
            <a:lvl7pPr marL="2804816" indent="-218348" defTabSz="921750" eaLnBrk="0" fontAlgn="base" hangingPunct="0">
              <a:spcBef>
                <a:spcPct val="0"/>
              </a:spcBef>
              <a:spcAft>
                <a:spcPct val="0"/>
              </a:spcAft>
              <a:defRPr>
                <a:solidFill>
                  <a:schemeClr val="tx1"/>
                </a:solidFill>
                <a:latin typeface="Arial" charset="0"/>
              </a:defRPr>
            </a:lvl7pPr>
            <a:lvl8pPr marL="3226858" indent="-218348" defTabSz="921750" eaLnBrk="0" fontAlgn="base" hangingPunct="0">
              <a:spcBef>
                <a:spcPct val="0"/>
              </a:spcBef>
              <a:spcAft>
                <a:spcPct val="0"/>
              </a:spcAft>
              <a:defRPr>
                <a:solidFill>
                  <a:schemeClr val="tx1"/>
                </a:solidFill>
                <a:latin typeface="Arial" charset="0"/>
              </a:defRPr>
            </a:lvl8pPr>
            <a:lvl9pPr marL="3648899" indent="-218348" defTabSz="921750" eaLnBrk="0" fontAlgn="base" hangingPunct="0">
              <a:spcBef>
                <a:spcPct val="0"/>
              </a:spcBef>
              <a:spcAft>
                <a:spcPct val="0"/>
              </a:spcAft>
              <a:defRPr>
                <a:solidFill>
                  <a:schemeClr val="tx1"/>
                </a:solidFill>
                <a:latin typeface="Arial" charset="0"/>
              </a:defRPr>
            </a:lvl9pPr>
          </a:lstStyle>
          <a:p>
            <a:pPr eaLnBrk="1" hangingPunct="1"/>
            <a:fld id="{EBB0FEF5-2CC5-4257-A949-2722D824E377}" type="slidenum">
              <a:rPr lang="pt-BR"/>
              <a:pPr eaLnBrk="1" hangingPunct="1"/>
              <a:t>24</a:t>
            </a:fld>
            <a:endParaRPr lang="pt-B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smtClean="0"/>
          </a:p>
        </p:txBody>
      </p:sp>
      <p:sp>
        <p:nvSpPr>
          <p:cNvPr id="1382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a:solidFill>
                  <a:schemeClr val="tx1"/>
                </a:solidFill>
                <a:latin typeface="Arial" charset="0"/>
              </a:defRPr>
            </a:lvl1pPr>
            <a:lvl2pPr marL="702756" indent="-270291" defTabSz="914485" eaLnBrk="0" hangingPunct="0">
              <a:defRPr>
                <a:solidFill>
                  <a:schemeClr val="tx1"/>
                </a:solidFill>
                <a:latin typeface="Arial" charset="0"/>
              </a:defRPr>
            </a:lvl2pPr>
            <a:lvl3pPr marL="1081164" indent="-216233" defTabSz="914485" eaLnBrk="0" hangingPunct="0">
              <a:defRPr>
                <a:solidFill>
                  <a:schemeClr val="tx1"/>
                </a:solidFill>
                <a:latin typeface="Arial" charset="0"/>
              </a:defRPr>
            </a:lvl3pPr>
            <a:lvl4pPr marL="1513629" indent="-216233" defTabSz="914485" eaLnBrk="0" hangingPunct="0">
              <a:defRPr>
                <a:solidFill>
                  <a:schemeClr val="tx1"/>
                </a:solidFill>
                <a:latin typeface="Arial" charset="0"/>
              </a:defRPr>
            </a:lvl4pPr>
            <a:lvl5pPr marL="1946095" indent="-216233" defTabSz="914485" eaLnBrk="0" hangingPunct="0">
              <a:defRPr>
                <a:solidFill>
                  <a:schemeClr val="tx1"/>
                </a:solidFill>
                <a:latin typeface="Arial" charset="0"/>
              </a:defRPr>
            </a:lvl5pPr>
            <a:lvl6pPr marL="2378560" indent="-216233" defTabSz="914485" eaLnBrk="0" fontAlgn="base" hangingPunct="0">
              <a:spcBef>
                <a:spcPct val="0"/>
              </a:spcBef>
              <a:spcAft>
                <a:spcPct val="0"/>
              </a:spcAft>
              <a:defRPr>
                <a:solidFill>
                  <a:schemeClr val="tx1"/>
                </a:solidFill>
                <a:latin typeface="Arial" charset="0"/>
              </a:defRPr>
            </a:lvl6pPr>
            <a:lvl7pPr marL="2811026" indent="-216233" defTabSz="914485" eaLnBrk="0" fontAlgn="base" hangingPunct="0">
              <a:spcBef>
                <a:spcPct val="0"/>
              </a:spcBef>
              <a:spcAft>
                <a:spcPct val="0"/>
              </a:spcAft>
              <a:defRPr>
                <a:solidFill>
                  <a:schemeClr val="tx1"/>
                </a:solidFill>
                <a:latin typeface="Arial" charset="0"/>
              </a:defRPr>
            </a:lvl7pPr>
            <a:lvl8pPr marL="3243491" indent="-216233" defTabSz="914485" eaLnBrk="0" fontAlgn="base" hangingPunct="0">
              <a:spcBef>
                <a:spcPct val="0"/>
              </a:spcBef>
              <a:spcAft>
                <a:spcPct val="0"/>
              </a:spcAft>
              <a:defRPr>
                <a:solidFill>
                  <a:schemeClr val="tx1"/>
                </a:solidFill>
                <a:latin typeface="Arial" charset="0"/>
              </a:defRPr>
            </a:lvl8pPr>
            <a:lvl9pPr marL="3675957" indent="-216233" defTabSz="914485" eaLnBrk="0" fontAlgn="base" hangingPunct="0">
              <a:spcBef>
                <a:spcPct val="0"/>
              </a:spcBef>
              <a:spcAft>
                <a:spcPct val="0"/>
              </a:spcAft>
              <a:defRPr>
                <a:solidFill>
                  <a:schemeClr val="tx1"/>
                </a:solidFill>
                <a:latin typeface="Arial" charset="0"/>
              </a:defRPr>
            </a:lvl9pPr>
          </a:lstStyle>
          <a:p>
            <a:pPr eaLnBrk="1" hangingPunct="1"/>
            <a:fld id="{315D0FCD-FBDC-48E7-AF2E-E24AA31654CC}" type="slidenum">
              <a:rPr lang="pt-BR" smtClean="0"/>
              <a:pPr eaLnBrk="1" hangingPunct="1"/>
              <a:t>25</a:t>
            </a:fld>
            <a:endParaRPr lang="pt-BR"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smtClean="0"/>
          </a:p>
        </p:txBody>
      </p:sp>
      <p:sp>
        <p:nvSpPr>
          <p:cNvPr id="1402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a:solidFill>
                  <a:schemeClr val="tx1"/>
                </a:solidFill>
                <a:latin typeface="Arial" charset="0"/>
              </a:defRPr>
            </a:lvl1pPr>
            <a:lvl2pPr marL="702756" indent="-270291" defTabSz="914485" eaLnBrk="0" hangingPunct="0">
              <a:defRPr>
                <a:solidFill>
                  <a:schemeClr val="tx1"/>
                </a:solidFill>
                <a:latin typeface="Arial" charset="0"/>
              </a:defRPr>
            </a:lvl2pPr>
            <a:lvl3pPr marL="1081164" indent="-216233" defTabSz="914485" eaLnBrk="0" hangingPunct="0">
              <a:defRPr>
                <a:solidFill>
                  <a:schemeClr val="tx1"/>
                </a:solidFill>
                <a:latin typeface="Arial" charset="0"/>
              </a:defRPr>
            </a:lvl3pPr>
            <a:lvl4pPr marL="1513629" indent="-216233" defTabSz="914485" eaLnBrk="0" hangingPunct="0">
              <a:defRPr>
                <a:solidFill>
                  <a:schemeClr val="tx1"/>
                </a:solidFill>
                <a:latin typeface="Arial" charset="0"/>
              </a:defRPr>
            </a:lvl4pPr>
            <a:lvl5pPr marL="1946095" indent="-216233" defTabSz="914485" eaLnBrk="0" hangingPunct="0">
              <a:defRPr>
                <a:solidFill>
                  <a:schemeClr val="tx1"/>
                </a:solidFill>
                <a:latin typeface="Arial" charset="0"/>
              </a:defRPr>
            </a:lvl5pPr>
            <a:lvl6pPr marL="2378560" indent="-216233" defTabSz="914485" eaLnBrk="0" fontAlgn="base" hangingPunct="0">
              <a:spcBef>
                <a:spcPct val="0"/>
              </a:spcBef>
              <a:spcAft>
                <a:spcPct val="0"/>
              </a:spcAft>
              <a:defRPr>
                <a:solidFill>
                  <a:schemeClr val="tx1"/>
                </a:solidFill>
                <a:latin typeface="Arial" charset="0"/>
              </a:defRPr>
            </a:lvl6pPr>
            <a:lvl7pPr marL="2811026" indent="-216233" defTabSz="914485" eaLnBrk="0" fontAlgn="base" hangingPunct="0">
              <a:spcBef>
                <a:spcPct val="0"/>
              </a:spcBef>
              <a:spcAft>
                <a:spcPct val="0"/>
              </a:spcAft>
              <a:defRPr>
                <a:solidFill>
                  <a:schemeClr val="tx1"/>
                </a:solidFill>
                <a:latin typeface="Arial" charset="0"/>
              </a:defRPr>
            </a:lvl7pPr>
            <a:lvl8pPr marL="3243491" indent="-216233" defTabSz="914485" eaLnBrk="0" fontAlgn="base" hangingPunct="0">
              <a:spcBef>
                <a:spcPct val="0"/>
              </a:spcBef>
              <a:spcAft>
                <a:spcPct val="0"/>
              </a:spcAft>
              <a:defRPr>
                <a:solidFill>
                  <a:schemeClr val="tx1"/>
                </a:solidFill>
                <a:latin typeface="Arial" charset="0"/>
              </a:defRPr>
            </a:lvl8pPr>
            <a:lvl9pPr marL="3675957" indent="-216233" defTabSz="914485" eaLnBrk="0" fontAlgn="base" hangingPunct="0">
              <a:spcBef>
                <a:spcPct val="0"/>
              </a:spcBef>
              <a:spcAft>
                <a:spcPct val="0"/>
              </a:spcAft>
              <a:defRPr>
                <a:solidFill>
                  <a:schemeClr val="tx1"/>
                </a:solidFill>
                <a:latin typeface="Arial" charset="0"/>
              </a:defRPr>
            </a:lvl9pPr>
          </a:lstStyle>
          <a:p>
            <a:pPr eaLnBrk="1" hangingPunct="1"/>
            <a:fld id="{F71332B7-7D70-43B5-B26B-BC07A3BB12D8}" type="slidenum">
              <a:rPr lang="pt-BR" smtClean="0"/>
              <a:pPr eaLnBrk="1" hangingPunct="1"/>
              <a:t>27</a:t>
            </a:fld>
            <a:endParaRPr lang="pt-BR"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13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413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a:solidFill>
                  <a:schemeClr val="tx1"/>
                </a:solidFill>
                <a:latin typeface="Arial" charset="0"/>
              </a:defRPr>
            </a:lvl1pPr>
            <a:lvl2pPr marL="702756" indent="-270291" defTabSz="914485" eaLnBrk="0" hangingPunct="0">
              <a:defRPr>
                <a:solidFill>
                  <a:schemeClr val="tx1"/>
                </a:solidFill>
                <a:latin typeface="Arial" charset="0"/>
              </a:defRPr>
            </a:lvl2pPr>
            <a:lvl3pPr marL="1081164" indent="-216233" defTabSz="914485" eaLnBrk="0" hangingPunct="0">
              <a:defRPr>
                <a:solidFill>
                  <a:schemeClr val="tx1"/>
                </a:solidFill>
                <a:latin typeface="Arial" charset="0"/>
              </a:defRPr>
            </a:lvl3pPr>
            <a:lvl4pPr marL="1513629" indent="-216233" defTabSz="914485" eaLnBrk="0" hangingPunct="0">
              <a:defRPr>
                <a:solidFill>
                  <a:schemeClr val="tx1"/>
                </a:solidFill>
                <a:latin typeface="Arial" charset="0"/>
              </a:defRPr>
            </a:lvl4pPr>
            <a:lvl5pPr marL="1946095" indent="-216233" defTabSz="914485" eaLnBrk="0" hangingPunct="0">
              <a:defRPr>
                <a:solidFill>
                  <a:schemeClr val="tx1"/>
                </a:solidFill>
                <a:latin typeface="Arial" charset="0"/>
              </a:defRPr>
            </a:lvl5pPr>
            <a:lvl6pPr marL="2378560" indent="-216233" defTabSz="914485" eaLnBrk="0" fontAlgn="base" hangingPunct="0">
              <a:spcBef>
                <a:spcPct val="0"/>
              </a:spcBef>
              <a:spcAft>
                <a:spcPct val="0"/>
              </a:spcAft>
              <a:defRPr>
                <a:solidFill>
                  <a:schemeClr val="tx1"/>
                </a:solidFill>
                <a:latin typeface="Arial" charset="0"/>
              </a:defRPr>
            </a:lvl6pPr>
            <a:lvl7pPr marL="2811026" indent="-216233" defTabSz="914485" eaLnBrk="0" fontAlgn="base" hangingPunct="0">
              <a:spcBef>
                <a:spcPct val="0"/>
              </a:spcBef>
              <a:spcAft>
                <a:spcPct val="0"/>
              </a:spcAft>
              <a:defRPr>
                <a:solidFill>
                  <a:schemeClr val="tx1"/>
                </a:solidFill>
                <a:latin typeface="Arial" charset="0"/>
              </a:defRPr>
            </a:lvl7pPr>
            <a:lvl8pPr marL="3243491" indent="-216233" defTabSz="914485" eaLnBrk="0" fontAlgn="base" hangingPunct="0">
              <a:spcBef>
                <a:spcPct val="0"/>
              </a:spcBef>
              <a:spcAft>
                <a:spcPct val="0"/>
              </a:spcAft>
              <a:defRPr>
                <a:solidFill>
                  <a:schemeClr val="tx1"/>
                </a:solidFill>
                <a:latin typeface="Arial" charset="0"/>
              </a:defRPr>
            </a:lvl8pPr>
            <a:lvl9pPr marL="3675957" indent="-216233" defTabSz="914485" eaLnBrk="0" fontAlgn="base" hangingPunct="0">
              <a:spcBef>
                <a:spcPct val="0"/>
              </a:spcBef>
              <a:spcAft>
                <a:spcPct val="0"/>
              </a:spcAft>
              <a:defRPr>
                <a:solidFill>
                  <a:schemeClr val="tx1"/>
                </a:solidFill>
                <a:latin typeface="Arial" charset="0"/>
              </a:defRPr>
            </a:lvl9pPr>
          </a:lstStyle>
          <a:p>
            <a:pPr eaLnBrk="1" hangingPunct="1"/>
            <a:fld id="{74F0088D-B151-4D43-9939-88CE050453AA}" type="slidenum">
              <a:rPr lang="en-US" smtClean="0"/>
              <a:pPr eaLnBrk="1" hangingPunct="1"/>
              <a:t>28</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smtClean="0"/>
          </a:p>
        </p:txBody>
      </p:sp>
      <p:sp>
        <p:nvSpPr>
          <p:cNvPr id="1423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a:solidFill>
                  <a:schemeClr val="tx1"/>
                </a:solidFill>
                <a:latin typeface="Arial" charset="0"/>
              </a:defRPr>
            </a:lvl1pPr>
            <a:lvl2pPr marL="702756" indent="-270291" defTabSz="914485" eaLnBrk="0" hangingPunct="0">
              <a:defRPr>
                <a:solidFill>
                  <a:schemeClr val="tx1"/>
                </a:solidFill>
                <a:latin typeface="Arial" charset="0"/>
              </a:defRPr>
            </a:lvl2pPr>
            <a:lvl3pPr marL="1081164" indent="-216233" defTabSz="914485" eaLnBrk="0" hangingPunct="0">
              <a:defRPr>
                <a:solidFill>
                  <a:schemeClr val="tx1"/>
                </a:solidFill>
                <a:latin typeface="Arial" charset="0"/>
              </a:defRPr>
            </a:lvl3pPr>
            <a:lvl4pPr marL="1513629" indent="-216233" defTabSz="914485" eaLnBrk="0" hangingPunct="0">
              <a:defRPr>
                <a:solidFill>
                  <a:schemeClr val="tx1"/>
                </a:solidFill>
                <a:latin typeface="Arial" charset="0"/>
              </a:defRPr>
            </a:lvl4pPr>
            <a:lvl5pPr marL="1946095" indent="-216233" defTabSz="914485" eaLnBrk="0" hangingPunct="0">
              <a:defRPr>
                <a:solidFill>
                  <a:schemeClr val="tx1"/>
                </a:solidFill>
                <a:latin typeface="Arial" charset="0"/>
              </a:defRPr>
            </a:lvl5pPr>
            <a:lvl6pPr marL="2378560" indent="-216233" defTabSz="914485" eaLnBrk="0" fontAlgn="base" hangingPunct="0">
              <a:spcBef>
                <a:spcPct val="0"/>
              </a:spcBef>
              <a:spcAft>
                <a:spcPct val="0"/>
              </a:spcAft>
              <a:defRPr>
                <a:solidFill>
                  <a:schemeClr val="tx1"/>
                </a:solidFill>
                <a:latin typeface="Arial" charset="0"/>
              </a:defRPr>
            </a:lvl6pPr>
            <a:lvl7pPr marL="2811026" indent="-216233" defTabSz="914485" eaLnBrk="0" fontAlgn="base" hangingPunct="0">
              <a:spcBef>
                <a:spcPct val="0"/>
              </a:spcBef>
              <a:spcAft>
                <a:spcPct val="0"/>
              </a:spcAft>
              <a:defRPr>
                <a:solidFill>
                  <a:schemeClr val="tx1"/>
                </a:solidFill>
                <a:latin typeface="Arial" charset="0"/>
              </a:defRPr>
            </a:lvl7pPr>
            <a:lvl8pPr marL="3243491" indent="-216233" defTabSz="914485" eaLnBrk="0" fontAlgn="base" hangingPunct="0">
              <a:spcBef>
                <a:spcPct val="0"/>
              </a:spcBef>
              <a:spcAft>
                <a:spcPct val="0"/>
              </a:spcAft>
              <a:defRPr>
                <a:solidFill>
                  <a:schemeClr val="tx1"/>
                </a:solidFill>
                <a:latin typeface="Arial" charset="0"/>
              </a:defRPr>
            </a:lvl8pPr>
            <a:lvl9pPr marL="3675957" indent="-216233" defTabSz="914485" eaLnBrk="0" fontAlgn="base" hangingPunct="0">
              <a:spcBef>
                <a:spcPct val="0"/>
              </a:spcBef>
              <a:spcAft>
                <a:spcPct val="0"/>
              </a:spcAft>
              <a:defRPr>
                <a:solidFill>
                  <a:schemeClr val="tx1"/>
                </a:solidFill>
                <a:latin typeface="Arial" charset="0"/>
              </a:defRPr>
            </a:lvl9pPr>
          </a:lstStyle>
          <a:p>
            <a:pPr eaLnBrk="1" hangingPunct="1"/>
            <a:fld id="{96EBE9CB-E349-4F3A-BC7E-C033BC75A0F0}" type="slidenum">
              <a:rPr lang="pt-BR" smtClean="0"/>
              <a:pPr eaLnBrk="1" hangingPunct="1"/>
              <a:t>29</a:t>
            </a:fld>
            <a:endParaRPr lang="pt-BR"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smtClean="0"/>
          </a:p>
        </p:txBody>
      </p:sp>
      <p:sp>
        <p:nvSpPr>
          <p:cNvPr id="1433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a:solidFill>
                  <a:schemeClr val="tx1"/>
                </a:solidFill>
                <a:latin typeface="Arial" charset="0"/>
              </a:defRPr>
            </a:lvl1pPr>
            <a:lvl2pPr marL="702756" indent="-270291" defTabSz="914485" eaLnBrk="0" hangingPunct="0">
              <a:defRPr>
                <a:solidFill>
                  <a:schemeClr val="tx1"/>
                </a:solidFill>
                <a:latin typeface="Arial" charset="0"/>
              </a:defRPr>
            </a:lvl2pPr>
            <a:lvl3pPr marL="1081164" indent="-216233" defTabSz="914485" eaLnBrk="0" hangingPunct="0">
              <a:defRPr>
                <a:solidFill>
                  <a:schemeClr val="tx1"/>
                </a:solidFill>
                <a:latin typeface="Arial" charset="0"/>
              </a:defRPr>
            </a:lvl3pPr>
            <a:lvl4pPr marL="1513629" indent="-216233" defTabSz="914485" eaLnBrk="0" hangingPunct="0">
              <a:defRPr>
                <a:solidFill>
                  <a:schemeClr val="tx1"/>
                </a:solidFill>
                <a:latin typeface="Arial" charset="0"/>
              </a:defRPr>
            </a:lvl4pPr>
            <a:lvl5pPr marL="1946095" indent="-216233" defTabSz="914485" eaLnBrk="0" hangingPunct="0">
              <a:defRPr>
                <a:solidFill>
                  <a:schemeClr val="tx1"/>
                </a:solidFill>
                <a:latin typeface="Arial" charset="0"/>
              </a:defRPr>
            </a:lvl5pPr>
            <a:lvl6pPr marL="2378560" indent="-216233" defTabSz="914485" eaLnBrk="0" fontAlgn="base" hangingPunct="0">
              <a:spcBef>
                <a:spcPct val="0"/>
              </a:spcBef>
              <a:spcAft>
                <a:spcPct val="0"/>
              </a:spcAft>
              <a:defRPr>
                <a:solidFill>
                  <a:schemeClr val="tx1"/>
                </a:solidFill>
                <a:latin typeface="Arial" charset="0"/>
              </a:defRPr>
            </a:lvl6pPr>
            <a:lvl7pPr marL="2811026" indent="-216233" defTabSz="914485" eaLnBrk="0" fontAlgn="base" hangingPunct="0">
              <a:spcBef>
                <a:spcPct val="0"/>
              </a:spcBef>
              <a:spcAft>
                <a:spcPct val="0"/>
              </a:spcAft>
              <a:defRPr>
                <a:solidFill>
                  <a:schemeClr val="tx1"/>
                </a:solidFill>
                <a:latin typeface="Arial" charset="0"/>
              </a:defRPr>
            </a:lvl7pPr>
            <a:lvl8pPr marL="3243491" indent="-216233" defTabSz="914485" eaLnBrk="0" fontAlgn="base" hangingPunct="0">
              <a:spcBef>
                <a:spcPct val="0"/>
              </a:spcBef>
              <a:spcAft>
                <a:spcPct val="0"/>
              </a:spcAft>
              <a:defRPr>
                <a:solidFill>
                  <a:schemeClr val="tx1"/>
                </a:solidFill>
                <a:latin typeface="Arial" charset="0"/>
              </a:defRPr>
            </a:lvl8pPr>
            <a:lvl9pPr marL="3675957" indent="-216233" defTabSz="914485" eaLnBrk="0" fontAlgn="base" hangingPunct="0">
              <a:spcBef>
                <a:spcPct val="0"/>
              </a:spcBef>
              <a:spcAft>
                <a:spcPct val="0"/>
              </a:spcAft>
              <a:defRPr>
                <a:solidFill>
                  <a:schemeClr val="tx1"/>
                </a:solidFill>
                <a:latin typeface="Arial" charset="0"/>
              </a:defRPr>
            </a:lvl9pPr>
          </a:lstStyle>
          <a:p>
            <a:pPr eaLnBrk="1" hangingPunct="1"/>
            <a:fld id="{28506AF3-B7E8-47E4-8BDB-0D8211684309}" type="slidenum">
              <a:rPr lang="pt-BR" smtClean="0"/>
              <a:pPr eaLnBrk="1" hangingPunct="1"/>
              <a:t>30</a:t>
            </a:fld>
            <a:endParaRPr lang="pt-BR"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43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smtClean="0"/>
          </a:p>
        </p:txBody>
      </p:sp>
      <p:sp>
        <p:nvSpPr>
          <p:cNvPr id="1443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a:solidFill>
                  <a:schemeClr val="tx1"/>
                </a:solidFill>
                <a:latin typeface="Arial" charset="0"/>
              </a:defRPr>
            </a:lvl1pPr>
            <a:lvl2pPr marL="702756" indent="-270291" defTabSz="914485" eaLnBrk="0" hangingPunct="0">
              <a:defRPr>
                <a:solidFill>
                  <a:schemeClr val="tx1"/>
                </a:solidFill>
                <a:latin typeface="Arial" charset="0"/>
              </a:defRPr>
            </a:lvl2pPr>
            <a:lvl3pPr marL="1081164" indent="-216233" defTabSz="914485" eaLnBrk="0" hangingPunct="0">
              <a:defRPr>
                <a:solidFill>
                  <a:schemeClr val="tx1"/>
                </a:solidFill>
                <a:latin typeface="Arial" charset="0"/>
              </a:defRPr>
            </a:lvl3pPr>
            <a:lvl4pPr marL="1513629" indent="-216233" defTabSz="914485" eaLnBrk="0" hangingPunct="0">
              <a:defRPr>
                <a:solidFill>
                  <a:schemeClr val="tx1"/>
                </a:solidFill>
                <a:latin typeface="Arial" charset="0"/>
              </a:defRPr>
            </a:lvl4pPr>
            <a:lvl5pPr marL="1946095" indent="-216233" defTabSz="914485" eaLnBrk="0" hangingPunct="0">
              <a:defRPr>
                <a:solidFill>
                  <a:schemeClr val="tx1"/>
                </a:solidFill>
                <a:latin typeface="Arial" charset="0"/>
              </a:defRPr>
            </a:lvl5pPr>
            <a:lvl6pPr marL="2378560" indent="-216233" defTabSz="914485" eaLnBrk="0" fontAlgn="base" hangingPunct="0">
              <a:spcBef>
                <a:spcPct val="0"/>
              </a:spcBef>
              <a:spcAft>
                <a:spcPct val="0"/>
              </a:spcAft>
              <a:defRPr>
                <a:solidFill>
                  <a:schemeClr val="tx1"/>
                </a:solidFill>
                <a:latin typeface="Arial" charset="0"/>
              </a:defRPr>
            </a:lvl6pPr>
            <a:lvl7pPr marL="2811026" indent="-216233" defTabSz="914485" eaLnBrk="0" fontAlgn="base" hangingPunct="0">
              <a:spcBef>
                <a:spcPct val="0"/>
              </a:spcBef>
              <a:spcAft>
                <a:spcPct val="0"/>
              </a:spcAft>
              <a:defRPr>
                <a:solidFill>
                  <a:schemeClr val="tx1"/>
                </a:solidFill>
                <a:latin typeface="Arial" charset="0"/>
              </a:defRPr>
            </a:lvl7pPr>
            <a:lvl8pPr marL="3243491" indent="-216233" defTabSz="914485" eaLnBrk="0" fontAlgn="base" hangingPunct="0">
              <a:spcBef>
                <a:spcPct val="0"/>
              </a:spcBef>
              <a:spcAft>
                <a:spcPct val="0"/>
              </a:spcAft>
              <a:defRPr>
                <a:solidFill>
                  <a:schemeClr val="tx1"/>
                </a:solidFill>
                <a:latin typeface="Arial" charset="0"/>
              </a:defRPr>
            </a:lvl8pPr>
            <a:lvl9pPr marL="3675957" indent="-216233" defTabSz="914485" eaLnBrk="0" fontAlgn="base" hangingPunct="0">
              <a:spcBef>
                <a:spcPct val="0"/>
              </a:spcBef>
              <a:spcAft>
                <a:spcPct val="0"/>
              </a:spcAft>
              <a:defRPr>
                <a:solidFill>
                  <a:schemeClr val="tx1"/>
                </a:solidFill>
                <a:latin typeface="Arial" charset="0"/>
              </a:defRPr>
            </a:lvl9pPr>
          </a:lstStyle>
          <a:p>
            <a:pPr eaLnBrk="1" hangingPunct="1"/>
            <a:fld id="{8343C308-F318-4420-AAE8-856C931E3310}" type="slidenum">
              <a:rPr lang="pt-BR" smtClean="0"/>
              <a:pPr eaLnBrk="1" hangingPunct="1"/>
              <a:t>31</a:t>
            </a:fld>
            <a:endParaRPr lang="pt-BR"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smtClean="0"/>
          </a:p>
        </p:txBody>
      </p:sp>
      <p:sp>
        <p:nvSpPr>
          <p:cNvPr id="145412" name="Slide Number Placeholder 3"/>
          <p:cNvSpPr txBox="1">
            <a:spLocks noGrp="1"/>
          </p:cNvSpPr>
          <p:nvPr/>
        </p:nvSpPr>
        <p:spPr bwMode="auto">
          <a:xfrm>
            <a:off x="3884414" y="8685894"/>
            <a:ext cx="2972098" cy="456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lgn="r" eaLnBrk="1" hangingPunct="1"/>
            <a:fld id="{9391D122-6051-4A5C-A897-FB8F31F7A670}" type="slidenum">
              <a:rPr lang="pt-BR" sz="1200"/>
              <a:pPr algn="r" eaLnBrk="1" hangingPunct="1"/>
              <a:t>32</a:t>
            </a:fld>
            <a:endParaRPr lang="pt-BR"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smtClean="0"/>
          </a:p>
        </p:txBody>
      </p:sp>
      <p:sp>
        <p:nvSpPr>
          <p:cNvPr id="146436" name="Slide Number Placeholder 3"/>
          <p:cNvSpPr txBox="1">
            <a:spLocks noGrp="1"/>
          </p:cNvSpPr>
          <p:nvPr/>
        </p:nvSpPr>
        <p:spPr bwMode="auto">
          <a:xfrm>
            <a:off x="3884414" y="8685894"/>
            <a:ext cx="2972098" cy="456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lgn="r" eaLnBrk="1" hangingPunct="1"/>
            <a:fld id="{68338DA9-AC9D-4CA4-906A-F8E34006CA21}" type="slidenum">
              <a:rPr lang="pt-BR" sz="1200"/>
              <a:pPr algn="r" eaLnBrk="1" hangingPunct="1"/>
              <a:t>33</a:t>
            </a:fld>
            <a:endParaRPr lang="pt-BR"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p:cNvSpPr>
            <a:spLocks noGrp="1"/>
          </p:cNvSpPr>
          <p:nvPr>
            <p:ph type="body" idx="1"/>
          </p:nvPr>
        </p:nvSpPr>
        <p:spPr/>
        <p:txBody>
          <a:bodyPr/>
          <a:lstStyle/>
          <a:p>
            <a:pPr eaLnBrk="1" hangingPunct="1">
              <a:spcBef>
                <a:spcPct val="0"/>
              </a:spcBef>
            </a:pPr>
            <a:endParaRPr lang="en-US" smtClean="0"/>
          </a:p>
        </p:txBody>
      </p:sp>
      <p:sp>
        <p:nvSpPr>
          <p:cNvPr id="113668" name="Slide Number Placeholder 3"/>
          <p:cNvSpPr>
            <a:spLocks noGrp="1"/>
          </p:cNvSpPr>
          <p:nvPr>
            <p:ph type="sldNum" sz="quarter" idx="5"/>
          </p:nvPr>
        </p:nvSpPr>
        <p:spPr>
          <a:noFill/>
        </p:spPr>
        <p:txBody>
          <a:bodyPr/>
          <a:lstStyle>
            <a:lvl1pPr defTabSz="921750" eaLnBrk="0" hangingPunct="0">
              <a:defRPr>
                <a:solidFill>
                  <a:schemeClr val="tx1"/>
                </a:solidFill>
                <a:latin typeface="Arial" charset="0"/>
              </a:defRPr>
            </a:lvl1pPr>
            <a:lvl2pPr marL="707799" indent="-272568" defTabSz="921750" eaLnBrk="0" hangingPunct="0">
              <a:defRPr>
                <a:solidFill>
                  <a:schemeClr val="tx1"/>
                </a:solidFill>
                <a:latin typeface="Arial" charset="0"/>
              </a:defRPr>
            </a:lvl2pPr>
            <a:lvl3pPr marL="1088808" indent="-216882" defTabSz="921750" eaLnBrk="0" hangingPunct="0">
              <a:defRPr>
                <a:solidFill>
                  <a:schemeClr val="tx1"/>
                </a:solidFill>
                <a:latin typeface="Arial" charset="0"/>
              </a:defRPr>
            </a:lvl3pPr>
            <a:lvl4pPr marL="1525504" indent="-218348" defTabSz="921750" eaLnBrk="0" hangingPunct="0">
              <a:defRPr>
                <a:solidFill>
                  <a:schemeClr val="tx1"/>
                </a:solidFill>
                <a:latin typeface="Arial" charset="0"/>
              </a:defRPr>
            </a:lvl4pPr>
            <a:lvl5pPr marL="1960734" indent="-218348" defTabSz="921750" eaLnBrk="0" hangingPunct="0">
              <a:defRPr>
                <a:solidFill>
                  <a:schemeClr val="tx1"/>
                </a:solidFill>
                <a:latin typeface="Arial" charset="0"/>
              </a:defRPr>
            </a:lvl5pPr>
            <a:lvl6pPr marL="2382775" indent="-218348" defTabSz="921750" eaLnBrk="0" fontAlgn="base" hangingPunct="0">
              <a:spcBef>
                <a:spcPct val="0"/>
              </a:spcBef>
              <a:spcAft>
                <a:spcPct val="0"/>
              </a:spcAft>
              <a:defRPr>
                <a:solidFill>
                  <a:schemeClr val="tx1"/>
                </a:solidFill>
                <a:latin typeface="Arial" charset="0"/>
              </a:defRPr>
            </a:lvl6pPr>
            <a:lvl7pPr marL="2804816" indent="-218348" defTabSz="921750" eaLnBrk="0" fontAlgn="base" hangingPunct="0">
              <a:spcBef>
                <a:spcPct val="0"/>
              </a:spcBef>
              <a:spcAft>
                <a:spcPct val="0"/>
              </a:spcAft>
              <a:defRPr>
                <a:solidFill>
                  <a:schemeClr val="tx1"/>
                </a:solidFill>
                <a:latin typeface="Arial" charset="0"/>
              </a:defRPr>
            </a:lvl7pPr>
            <a:lvl8pPr marL="3226858" indent="-218348" defTabSz="921750" eaLnBrk="0" fontAlgn="base" hangingPunct="0">
              <a:spcBef>
                <a:spcPct val="0"/>
              </a:spcBef>
              <a:spcAft>
                <a:spcPct val="0"/>
              </a:spcAft>
              <a:defRPr>
                <a:solidFill>
                  <a:schemeClr val="tx1"/>
                </a:solidFill>
                <a:latin typeface="Arial" charset="0"/>
              </a:defRPr>
            </a:lvl8pPr>
            <a:lvl9pPr marL="3648899" indent="-218348" defTabSz="921750" eaLnBrk="0" fontAlgn="base" hangingPunct="0">
              <a:spcBef>
                <a:spcPct val="0"/>
              </a:spcBef>
              <a:spcAft>
                <a:spcPct val="0"/>
              </a:spcAft>
              <a:defRPr>
                <a:solidFill>
                  <a:schemeClr val="tx1"/>
                </a:solidFill>
                <a:latin typeface="Arial" charset="0"/>
              </a:defRPr>
            </a:lvl9pPr>
          </a:lstStyle>
          <a:p>
            <a:pPr eaLnBrk="1" hangingPunct="1"/>
            <a:fld id="{EBB0FEF5-2CC5-4257-A949-2722D824E377}" type="slidenum">
              <a:rPr lang="pt-BR"/>
              <a:pPr eaLnBrk="1" hangingPunct="1"/>
              <a:t>35</a:t>
            </a:fld>
            <a:endParaRPr lang="pt-B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638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a:solidFill>
                  <a:schemeClr val="tx1"/>
                </a:solidFill>
                <a:latin typeface="Arial" charset="0"/>
              </a:defRPr>
            </a:lvl1pPr>
            <a:lvl2pPr marL="702756" indent="-270291" defTabSz="914485" eaLnBrk="0" hangingPunct="0">
              <a:defRPr>
                <a:solidFill>
                  <a:schemeClr val="tx1"/>
                </a:solidFill>
                <a:latin typeface="Arial" charset="0"/>
              </a:defRPr>
            </a:lvl2pPr>
            <a:lvl3pPr marL="1081164" indent="-216233" defTabSz="914485" eaLnBrk="0" hangingPunct="0">
              <a:defRPr>
                <a:solidFill>
                  <a:schemeClr val="tx1"/>
                </a:solidFill>
                <a:latin typeface="Arial" charset="0"/>
              </a:defRPr>
            </a:lvl3pPr>
            <a:lvl4pPr marL="1513629" indent="-216233" defTabSz="914485" eaLnBrk="0" hangingPunct="0">
              <a:defRPr>
                <a:solidFill>
                  <a:schemeClr val="tx1"/>
                </a:solidFill>
                <a:latin typeface="Arial" charset="0"/>
              </a:defRPr>
            </a:lvl4pPr>
            <a:lvl5pPr marL="1946095" indent="-216233" defTabSz="914485" eaLnBrk="0" hangingPunct="0">
              <a:defRPr>
                <a:solidFill>
                  <a:schemeClr val="tx1"/>
                </a:solidFill>
                <a:latin typeface="Arial" charset="0"/>
              </a:defRPr>
            </a:lvl5pPr>
            <a:lvl6pPr marL="2378560" indent="-216233" defTabSz="914485" eaLnBrk="0" fontAlgn="base" hangingPunct="0">
              <a:spcBef>
                <a:spcPct val="0"/>
              </a:spcBef>
              <a:spcAft>
                <a:spcPct val="0"/>
              </a:spcAft>
              <a:defRPr>
                <a:solidFill>
                  <a:schemeClr val="tx1"/>
                </a:solidFill>
                <a:latin typeface="Arial" charset="0"/>
              </a:defRPr>
            </a:lvl6pPr>
            <a:lvl7pPr marL="2811026" indent="-216233" defTabSz="914485" eaLnBrk="0" fontAlgn="base" hangingPunct="0">
              <a:spcBef>
                <a:spcPct val="0"/>
              </a:spcBef>
              <a:spcAft>
                <a:spcPct val="0"/>
              </a:spcAft>
              <a:defRPr>
                <a:solidFill>
                  <a:schemeClr val="tx1"/>
                </a:solidFill>
                <a:latin typeface="Arial" charset="0"/>
              </a:defRPr>
            </a:lvl7pPr>
            <a:lvl8pPr marL="3243491" indent="-216233" defTabSz="914485" eaLnBrk="0" fontAlgn="base" hangingPunct="0">
              <a:spcBef>
                <a:spcPct val="0"/>
              </a:spcBef>
              <a:spcAft>
                <a:spcPct val="0"/>
              </a:spcAft>
              <a:defRPr>
                <a:solidFill>
                  <a:schemeClr val="tx1"/>
                </a:solidFill>
                <a:latin typeface="Arial" charset="0"/>
              </a:defRPr>
            </a:lvl8pPr>
            <a:lvl9pPr marL="3675957" indent="-216233" defTabSz="914485" eaLnBrk="0" fontAlgn="base" hangingPunct="0">
              <a:spcBef>
                <a:spcPct val="0"/>
              </a:spcBef>
              <a:spcAft>
                <a:spcPct val="0"/>
              </a:spcAft>
              <a:defRPr>
                <a:solidFill>
                  <a:schemeClr val="tx1"/>
                </a:solidFill>
                <a:latin typeface="Arial" charset="0"/>
              </a:defRPr>
            </a:lvl9pPr>
          </a:lstStyle>
          <a:p>
            <a:pPr eaLnBrk="1" hangingPunct="1"/>
            <a:fld id="{BA47FB27-E6CA-4B03-BF80-89B337125931}" type="slidenum">
              <a:rPr lang="pt-BR" smtClean="0"/>
              <a:pPr eaLnBrk="1" hangingPunct="1"/>
              <a:t>3</a:t>
            </a:fld>
            <a:endParaRPr lang="pt-BR"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4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648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a:solidFill>
                  <a:schemeClr val="tx1"/>
                </a:solidFill>
                <a:latin typeface="Arial" charset="0"/>
              </a:defRPr>
            </a:lvl1pPr>
            <a:lvl2pPr marL="702756" indent="-270291" defTabSz="914485" eaLnBrk="0" hangingPunct="0">
              <a:defRPr>
                <a:solidFill>
                  <a:schemeClr val="tx1"/>
                </a:solidFill>
                <a:latin typeface="Arial" charset="0"/>
              </a:defRPr>
            </a:lvl2pPr>
            <a:lvl3pPr marL="1081164" indent="-216233" defTabSz="914485" eaLnBrk="0" hangingPunct="0">
              <a:defRPr>
                <a:solidFill>
                  <a:schemeClr val="tx1"/>
                </a:solidFill>
                <a:latin typeface="Arial" charset="0"/>
              </a:defRPr>
            </a:lvl3pPr>
            <a:lvl4pPr marL="1513629" indent="-216233" defTabSz="914485" eaLnBrk="0" hangingPunct="0">
              <a:defRPr>
                <a:solidFill>
                  <a:schemeClr val="tx1"/>
                </a:solidFill>
                <a:latin typeface="Arial" charset="0"/>
              </a:defRPr>
            </a:lvl4pPr>
            <a:lvl5pPr marL="1946095" indent="-216233" defTabSz="914485" eaLnBrk="0" hangingPunct="0">
              <a:defRPr>
                <a:solidFill>
                  <a:schemeClr val="tx1"/>
                </a:solidFill>
                <a:latin typeface="Arial" charset="0"/>
              </a:defRPr>
            </a:lvl5pPr>
            <a:lvl6pPr marL="2378560" indent="-216233" defTabSz="914485" eaLnBrk="0" fontAlgn="base" hangingPunct="0">
              <a:spcBef>
                <a:spcPct val="0"/>
              </a:spcBef>
              <a:spcAft>
                <a:spcPct val="0"/>
              </a:spcAft>
              <a:defRPr>
                <a:solidFill>
                  <a:schemeClr val="tx1"/>
                </a:solidFill>
                <a:latin typeface="Arial" charset="0"/>
              </a:defRPr>
            </a:lvl6pPr>
            <a:lvl7pPr marL="2811026" indent="-216233" defTabSz="914485" eaLnBrk="0" fontAlgn="base" hangingPunct="0">
              <a:spcBef>
                <a:spcPct val="0"/>
              </a:spcBef>
              <a:spcAft>
                <a:spcPct val="0"/>
              </a:spcAft>
              <a:defRPr>
                <a:solidFill>
                  <a:schemeClr val="tx1"/>
                </a:solidFill>
                <a:latin typeface="Arial" charset="0"/>
              </a:defRPr>
            </a:lvl7pPr>
            <a:lvl8pPr marL="3243491" indent="-216233" defTabSz="914485" eaLnBrk="0" fontAlgn="base" hangingPunct="0">
              <a:spcBef>
                <a:spcPct val="0"/>
              </a:spcBef>
              <a:spcAft>
                <a:spcPct val="0"/>
              </a:spcAft>
              <a:defRPr>
                <a:solidFill>
                  <a:schemeClr val="tx1"/>
                </a:solidFill>
                <a:latin typeface="Arial" charset="0"/>
              </a:defRPr>
            </a:lvl8pPr>
            <a:lvl9pPr marL="3675957" indent="-216233" defTabSz="914485" eaLnBrk="0" fontAlgn="base" hangingPunct="0">
              <a:spcBef>
                <a:spcPct val="0"/>
              </a:spcBef>
              <a:spcAft>
                <a:spcPct val="0"/>
              </a:spcAft>
              <a:defRPr>
                <a:solidFill>
                  <a:schemeClr val="tx1"/>
                </a:solidFill>
                <a:latin typeface="Arial" charset="0"/>
              </a:defRPr>
            </a:lvl9pPr>
          </a:lstStyle>
          <a:p>
            <a:pPr eaLnBrk="1" hangingPunct="1"/>
            <a:fld id="{ADD715FD-8C5D-47A6-A4A3-73E53B3AB9C6}" type="slidenum">
              <a:rPr lang="pt-BR" smtClean="0"/>
              <a:pPr eaLnBrk="1" hangingPunct="1"/>
              <a:t>4</a:t>
            </a:fld>
            <a:endParaRPr lang="pt-BR"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5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65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a:solidFill>
                  <a:schemeClr val="tx1"/>
                </a:solidFill>
                <a:latin typeface="Arial" charset="0"/>
              </a:defRPr>
            </a:lvl1pPr>
            <a:lvl2pPr marL="702756" indent="-270291" defTabSz="914485" eaLnBrk="0" hangingPunct="0">
              <a:defRPr>
                <a:solidFill>
                  <a:schemeClr val="tx1"/>
                </a:solidFill>
                <a:latin typeface="Arial" charset="0"/>
              </a:defRPr>
            </a:lvl2pPr>
            <a:lvl3pPr marL="1081164" indent="-216233" defTabSz="914485" eaLnBrk="0" hangingPunct="0">
              <a:defRPr>
                <a:solidFill>
                  <a:schemeClr val="tx1"/>
                </a:solidFill>
                <a:latin typeface="Arial" charset="0"/>
              </a:defRPr>
            </a:lvl3pPr>
            <a:lvl4pPr marL="1513629" indent="-216233" defTabSz="914485" eaLnBrk="0" hangingPunct="0">
              <a:defRPr>
                <a:solidFill>
                  <a:schemeClr val="tx1"/>
                </a:solidFill>
                <a:latin typeface="Arial" charset="0"/>
              </a:defRPr>
            </a:lvl4pPr>
            <a:lvl5pPr marL="1946095" indent="-216233" defTabSz="914485" eaLnBrk="0" hangingPunct="0">
              <a:defRPr>
                <a:solidFill>
                  <a:schemeClr val="tx1"/>
                </a:solidFill>
                <a:latin typeface="Arial" charset="0"/>
              </a:defRPr>
            </a:lvl5pPr>
            <a:lvl6pPr marL="2378560" indent="-216233" defTabSz="914485" eaLnBrk="0" fontAlgn="base" hangingPunct="0">
              <a:spcBef>
                <a:spcPct val="0"/>
              </a:spcBef>
              <a:spcAft>
                <a:spcPct val="0"/>
              </a:spcAft>
              <a:defRPr>
                <a:solidFill>
                  <a:schemeClr val="tx1"/>
                </a:solidFill>
                <a:latin typeface="Arial" charset="0"/>
              </a:defRPr>
            </a:lvl6pPr>
            <a:lvl7pPr marL="2811026" indent="-216233" defTabSz="914485" eaLnBrk="0" fontAlgn="base" hangingPunct="0">
              <a:spcBef>
                <a:spcPct val="0"/>
              </a:spcBef>
              <a:spcAft>
                <a:spcPct val="0"/>
              </a:spcAft>
              <a:defRPr>
                <a:solidFill>
                  <a:schemeClr val="tx1"/>
                </a:solidFill>
                <a:latin typeface="Arial" charset="0"/>
              </a:defRPr>
            </a:lvl7pPr>
            <a:lvl8pPr marL="3243491" indent="-216233" defTabSz="914485" eaLnBrk="0" fontAlgn="base" hangingPunct="0">
              <a:spcBef>
                <a:spcPct val="0"/>
              </a:spcBef>
              <a:spcAft>
                <a:spcPct val="0"/>
              </a:spcAft>
              <a:defRPr>
                <a:solidFill>
                  <a:schemeClr val="tx1"/>
                </a:solidFill>
                <a:latin typeface="Arial" charset="0"/>
              </a:defRPr>
            </a:lvl8pPr>
            <a:lvl9pPr marL="3675957" indent="-216233" defTabSz="914485" eaLnBrk="0" fontAlgn="base" hangingPunct="0">
              <a:spcBef>
                <a:spcPct val="0"/>
              </a:spcBef>
              <a:spcAft>
                <a:spcPct val="0"/>
              </a:spcAft>
              <a:defRPr>
                <a:solidFill>
                  <a:schemeClr val="tx1"/>
                </a:solidFill>
                <a:latin typeface="Arial" charset="0"/>
              </a:defRPr>
            </a:lvl9pPr>
          </a:lstStyle>
          <a:p>
            <a:pPr eaLnBrk="1" hangingPunct="1"/>
            <a:fld id="{1D8EB5E2-F1C8-4558-BA9E-6242EE84B503}" type="slidenum">
              <a:rPr lang="pt-BR" smtClean="0"/>
              <a:pPr eaLnBrk="1" hangingPunct="1"/>
              <a:t>5</a:t>
            </a:fld>
            <a:endParaRPr lang="pt-BR"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6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669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a:solidFill>
                  <a:schemeClr val="tx1"/>
                </a:solidFill>
                <a:latin typeface="Arial" charset="0"/>
              </a:defRPr>
            </a:lvl1pPr>
            <a:lvl2pPr marL="702756" indent="-270291" defTabSz="914485" eaLnBrk="0" hangingPunct="0">
              <a:defRPr>
                <a:solidFill>
                  <a:schemeClr val="tx1"/>
                </a:solidFill>
                <a:latin typeface="Arial" charset="0"/>
              </a:defRPr>
            </a:lvl2pPr>
            <a:lvl3pPr marL="1081164" indent="-216233" defTabSz="914485" eaLnBrk="0" hangingPunct="0">
              <a:defRPr>
                <a:solidFill>
                  <a:schemeClr val="tx1"/>
                </a:solidFill>
                <a:latin typeface="Arial" charset="0"/>
              </a:defRPr>
            </a:lvl3pPr>
            <a:lvl4pPr marL="1513629" indent="-216233" defTabSz="914485" eaLnBrk="0" hangingPunct="0">
              <a:defRPr>
                <a:solidFill>
                  <a:schemeClr val="tx1"/>
                </a:solidFill>
                <a:latin typeface="Arial" charset="0"/>
              </a:defRPr>
            </a:lvl4pPr>
            <a:lvl5pPr marL="1946095" indent="-216233" defTabSz="914485" eaLnBrk="0" hangingPunct="0">
              <a:defRPr>
                <a:solidFill>
                  <a:schemeClr val="tx1"/>
                </a:solidFill>
                <a:latin typeface="Arial" charset="0"/>
              </a:defRPr>
            </a:lvl5pPr>
            <a:lvl6pPr marL="2378560" indent="-216233" defTabSz="914485" eaLnBrk="0" fontAlgn="base" hangingPunct="0">
              <a:spcBef>
                <a:spcPct val="0"/>
              </a:spcBef>
              <a:spcAft>
                <a:spcPct val="0"/>
              </a:spcAft>
              <a:defRPr>
                <a:solidFill>
                  <a:schemeClr val="tx1"/>
                </a:solidFill>
                <a:latin typeface="Arial" charset="0"/>
              </a:defRPr>
            </a:lvl6pPr>
            <a:lvl7pPr marL="2811026" indent="-216233" defTabSz="914485" eaLnBrk="0" fontAlgn="base" hangingPunct="0">
              <a:spcBef>
                <a:spcPct val="0"/>
              </a:spcBef>
              <a:spcAft>
                <a:spcPct val="0"/>
              </a:spcAft>
              <a:defRPr>
                <a:solidFill>
                  <a:schemeClr val="tx1"/>
                </a:solidFill>
                <a:latin typeface="Arial" charset="0"/>
              </a:defRPr>
            </a:lvl7pPr>
            <a:lvl8pPr marL="3243491" indent="-216233" defTabSz="914485" eaLnBrk="0" fontAlgn="base" hangingPunct="0">
              <a:spcBef>
                <a:spcPct val="0"/>
              </a:spcBef>
              <a:spcAft>
                <a:spcPct val="0"/>
              </a:spcAft>
              <a:defRPr>
                <a:solidFill>
                  <a:schemeClr val="tx1"/>
                </a:solidFill>
                <a:latin typeface="Arial" charset="0"/>
              </a:defRPr>
            </a:lvl8pPr>
            <a:lvl9pPr marL="3675957" indent="-216233" defTabSz="914485" eaLnBrk="0" fontAlgn="base" hangingPunct="0">
              <a:spcBef>
                <a:spcPct val="0"/>
              </a:spcBef>
              <a:spcAft>
                <a:spcPct val="0"/>
              </a:spcAft>
              <a:defRPr>
                <a:solidFill>
                  <a:schemeClr val="tx1"/>
                </a:solidFill>
                <a:latin typeface="Arial" charset="0"/>
              </a:defRPr>
            </a:lvl9pPr>
          </a:lstStyle>
          <a:p>
            <a:pPr eaLnBrk="1" hangingPunct="1"/>
            <a:fld id="{24CA84C1-EFA8-4468-924A-771E20E32CE0}" type="slidenum">
              <a:rPr lang="pt-BR" smtClean="0"/>
              <a:pPr eaLnBrk="1" hangingPunct="1"/>
              <a:t>6</a:t>
            </a:fld>
            <a:endParaRPr lang="pt-BR"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7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679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a:solidFill>
                  <a:schemeClr val="tx1"/>
                </a:solidFill>
                <a:latin typeface="Arial" charset="0"/>
              </a:defRPr>
            </a:lvl1pPr>
            <a:lvl2pPr marL="702756" indent="-270291" defTabSz="914485" eaLnBrk="0" hangingPunct="0">
              <a:defRPr>
                <a:solidFill>
                  <a:schemeClr val="tx1"/>
                </a:solidFill>
                <a:latin typeface="Arial" charset="0"/>
              </a:defRPr>
            </a:lvl2pPr>
            <a:lvl3pPr marL="1081164" indent="-216233" defTabSz="914485" eaLnBrk="0" hangingPunct="0">
              <a:defRPr>
                <a:solidFill>
                  <a:schemeClr val="tx1"/>
                </a:solidFill>
                <a:latin typeface="Arial" charset="0"/>
              </a:defRPr>
            </a:lvl3pPr>
            <a:lvl4pPr marL="1513629" indent="-216233" defTabSz="914485" eaLnBrk="0" hangingPunct="0">
              <a:defRPr>
                <a:solidFill>
                  <a:schemeClr val="tx1"/>
                </a:solidFill>
                <a:latin typeface="Arial" charset="0"/>
              </a:defRPr>
            </a:lvl4pPr>
            <a:lvl5pPr marL="1946095" indent="-216233" defTabSz="914485" eaLnBrk="0" hangingPunct="0">
              <a:defRPr>
                <a:solidFill>
                  <a:schemeClr val="tx1"/>
                </a:solidFill>
                <a:latin typeface="Arial" charset="0"/>
              </a:defRPr>
            </a:lvl5pPr>
            <a:lvl6pPr marL="2378560" indent="-216233" defTabSz="914485" eaLnBrk="0" fontAlgn="base" hangingPunct="0">
              <a:spcBef>
                <a:spcPct val="0"/>
              </a:spcBef>
              <a:spcAft>
                <a:spcPct val="0"/>
              </a:spcAft>
              <a:defRPr>
                <a:solidFill>
                  <a:schemeClr val="tx1"/>
                </a:solidFill>
                <a:latin typeface="Arial" charset="0"/>
              </a:defRPr>
            </a:lvl6pPr>
            <a:lvl7pPr marL="2811026" indent="-216233" defTabSz="914485" eaLnBrk="0" fontAlgn="base" hangingPunct="0">
              <a:spcBef>
                <a:spcPct val="0"/>
              </a:spcBef>
              <a:spcAft>
                <a:spcPct val="0"/>
              </a:spcAft>
              <a:defRPr>
                <a:solidFill>
                  <a:schemeClr val="tx1"/>
                </a:solidFill>
                <a:latin typeface="Arial" charset="0"/>
              </a:defRPr>
            </a:lvl7pPr>
            <a:lvl8pPr marL="3243491" indent="-216233" defTabSz="914485" eaLnBrk="0" fontAlgn="base" hangingPunct="0">
              <a:spcBef>
                <a:spcPct val="0"/>
              </a:spcBef>
              <a:spcAft>
                <a:spcPct val="0"/>
              </a:spcAft>
              <a:defRPr>
                <a:solidFill>
                  <a:schemeClr val="tx1"/>
                </a:solidFill>
                <a:latin typeface="Arial" charset="0"/>
              </a:defRPr>
            </a:lvl8pPr>
            <a:lvl9pPr marL="3675957" indent="-216233" defTabSz="914485" eaLnBrk="0" fontAlgn="base" hangingPunct="0">
              <a:spcBef>
                <a:spcPct val="0"/>
              </a:spcBef>
              <a:spcAft>
                <a:spcPct val="0"/>
              </a:spcAft>
              <a:defRPr>
                <a:solidFill>
                  <a:schemeClr val="tx1"/>
                </a:solidFill>
                <a:latin typeface="Arial" charset="0"/>
              </a:defRPr>
            </a:lvl9pPr>
          </a:lstStyle>
          <a:p>
            <a:pPr eaLnBrk="1" hangingPunct="1"/>
            <a:fld id="{0CE30EC4-B6B9-4085-9509-9ACE3957E0B3}" type="slidenum">
              <a:rPr lang="pt-BR" smtClean="0"/>
              <a:pPr eaLnBrk="1" hangingPunct="1"/>
              <a:t>7</a:t>
            </a:fld>
            <a:endParaRPr lang="pt-BR"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8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689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a:solidFill>
                  <a:schemeClr val="tx1"/>
                </a:solidFill>
                <a:latin typeface="Arial" charset="0"/>
              </a:defRPr>
            </a:lvl1pPr>
            <a:lvl2pPr marL="702756" indent="-270291" defTabSz="914485" eaLnBrk="0" hangingPunct="0">
              <a:defRPr>
                <a:solidFill>
                  <a:schemeClr val="tx1"/>
                </a:solidFill>
                <a:latin typeface="Arial" charset="0"/>
              </a:defRPr>
            </a:lvl2pPr>
            <a:lvl3pPr marL="1081164" indent="-216233" defTabSz="914485" eaLnBrk="0" hangingPunct="0">
              <a:defRPr>
                <a:solidFill>
                  <a:schemeClr val="tx1"/>
                </a:solidFill>
                <a:latin typeface="Arial" charset="0"/>
              </a:defRPr>
            </a:lvl3pPr>
            <a:lvl4pPr marL="1513629" indent="-216233" defTabSz="914485" eaLnBrk="0" hangingPunct="0">
              <a:defRPr>
                <a:solidFill>
                  <a:schemeClr val="tx1"/>
                </a:solidFill>
                <a:latin typeface="Arial" charset="0"/>
              </a:defRPr>
            </a:lvl4pPr>
            <a:lvl5pPr marL="1946095" indent="-216233" defTabSz="914485" eaLnBrk="0" hangingPunct="0">
              <a:defRPr>
                <a:solidFill>
                  <a:schemeClr val="tx1"/>
                </a:solidFill>
                <a:latin typeface="Arial" charset="0"/>
              </a:defRPr>
            </a:lvl5pPr>
            <a:lvl6pPr marL="2378560" indent="-216233" defTabSz="914485" eaLnBrk="0" fontAlgn="base" hangingPunct="0">
              <a:spcBef>
                <a:spcPct val="0"/>
              </a:spcBef>
              <a:spcAft>
                <a:spcPct val="0"/>
              </a:spcAft>
              <a:defRPr>
                <a:solidFill>
                  <a:schemeClr val="tx1"/>
                </a:solidFill>
                <a:latin typeface="Arial" charset="0"/>
              </a:defRPr>
            </a:lvl6pPr>
            <a:lvl7pPr marL="2811026" indent="-216233" defTabSz="914485" eaLnBrk="0" fontAlgn="base" hangingPunct="0">
              <a:spcBef>
                <a:spcPct val="0"/>
              </a:spcBef>
              <a:spcAft>
                <a:spcPct val="0"/>
              </a:spcAft>
              <a:defRPr>
                <a:solidFill>
                  <a:schemeClr val="tx1"/>
                </a:solidFill>
                <a:latin typeface="Arial" charset="0"/>
              </a:defRPr>
            </a:lvl7pPr>
            <a:lvl8pPr marL="3243491" indent="-216233" defTabSz="914485" eaLnBrk="0" fontAlgn="base" hangingPunct="0">
              <a:spcBef>
                <a:spcPct val="0"/>
              </a:spcBef>
              <a:spcAft>
                <a:spcPct val="0"/>
              </a:spcAft>
              <a:defRPr>
                <a:solidFill>
                  <a:schemeClr val="tx1"/>
                </a:solidFill>
                <a:latin typeface="Arial" charset="0"/>
              </a:defRPr>
            </a:lvl8pPr>
            <a:lvl9pPr marL="3675957" indent="-216233" defTabSz="914485" eaLnBrk="0" fontAlgn="base" hangingPunct="0">
              <a:spcBef>
                <a:spcPct val="0"/>
              </a:spcBef>
              <a:spcAft>
                <a:spcPct val="0"/>
              </a:spcAft>
              <a:defRPr>
                <a:solidFill>
                  <a:schemeClr val="tx1"/>
                </a:solidFill>
                <a:latin typeface="Arial" charset="0"/>
              </a:defRPr>
            </a:lvl9pPr>
          </a:lstStyle>
          <a:p>
            <a:pPr eaLnBrk="1" hangingPunct="1"/>
            <a:fld id="{C2DFFE97-40C9-4583-8901-6C13EB0B60AA}" type="slidenum">
              <a:rPr lang="pt-BR" smtClean="0"/>
              <a:pPr eaLnBrk="1" hangingPunct="1"/>
              <a:t>8</a:t>
            </a:fld>
            <a:endParaRPr lang="pt-BR"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9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69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a:solidFill>
                  <a:schemeClr val="tx1"/>
                </a:solidFill>
                <a:latin typeface="Arial" charset="0"/>
              </a:defRPr>
            </a:lvl1pPr>
            <a:lvl2pPr marL="702756" indent="-270291" defTabSz="914485" eaLnBrk="0" hangingPunct="0">
              <a:defRPr>
                <a:solidFill>
                  <a:schemeClr val="tx1"/>
                </a:solidFill>
                <a:latin typeface="Arial" charset="0"/>
              </a:defRPr>
            </a:lvl2pPr>
            <a:lvl3pPr marL="1081164" indent="-216233" defTabSz="914485" eaLnBrk="0" hangingPunct="0">
              <a:defRPr>
                <a:solidFill>
                  <a:schemeClr val="tx1"/>
                </a:solidFill>
                <a:latin typeface="Arial" charset="0"/>
              </a:defRPr>
            </a:lvl3pPr>
            <a:lvl4pPr marL="1513629" indent="-216233" defTabSz="914485" eaLnBrk="0" hangingPunct="0">
              <a:defRPr>
                <a:solidFill>
                  <a:schemeClr val="tx1"/>
                </a:solidFill>
                <a:latin typeface="Arial" charset="0"/>
              </a:defRPr>
            </a:lvl4pPr>
            <a:lvl5pPr marL="1946095" indent="-216233" defTabSz="914485" eaLnBrk="0" hangingPunct="0">
              <a:defRPr>
                <a:solidFill>
                  <a:schemeClr val="tx1"/>
                </a:solidFill>
                <a:latin typeface="Arial" charset="0"/>
              </a:defRPr>
            </a:lvl5pPr>
            <a:lvl6pPr marL="2378560" indent="-216233" defTabSz="914485" eaLnBrk="0" fontAlgn="base" hangingPunct="0">
              <a:spcBef>
                <a:spcPct val="0"/>
              </a:spcBef>
              <a:spcAft>
                <a:spcPct val="0"/>
              </a:spcAft>
              <a:defRPr>
                <a:solidFill>
                  <a:schemeClr val="tx1"/>
                </a:solidFill>
                <a:latin typeface="Arial" charset="0"/>
              </a:defRPr>
            </a:lvl6pPr>
            <a:lvl7pPr marL="2811026" indent="-216233" defTabSz="914485" eaLnBrk="0" fontAlgn="base" hangingPunct="0">
              <a:spcBef>
                <a:spcPct val="0"/>
              </a:spcBef>
              <a:spcAft>
                <a:spcPct val="0"/>
              </a:spcAft>
              <a:defRPr>
                <a:solidFill>
                  <a:schemeClr val="tx1"/>
                </a:solidFill>
                <a:latin typeface="Arial" charset="0"/>
              </a:defRPr>
            </a:lvl7pPr>
            <a:lvl8pPr marL="3243491" indent="-216233" defTabSz="914485" eaLnBrk="0" fontAlgn="base" hangingPunct="0">
              <a:spcBef>
                <a:spcPct val="0"/>
              </a:spcBef>
              <a:spcAft>
                <a:spcPct val="0"/>
              </a:spcAft>
              <a:defRPr>
                <a:solidFill>
                  <a:schemeClr val="tx1"/>
                </a:solidFill>
                <a:latin typeface="Arial" charset="0"/>
              </a:defRPr>
            </a:lvl8pPr>
            <a:lvl9pPr marL="3675957" indent="-216233" defTabSz="914485" eaLnBrk="0" fontAlgn="base" hangingPunct="0">
              <a:spcBef>
                <a:spcPct val="0"/>
              </a:spcBef>
              <a:spcAft>
                <a:spcPct val="0"/>
              </a:spcAft>
              <a:defRPr>
                <a:solidFill>
                  <a:schemeClr val="tx1"/>
                </a:solidFill>
                <a:latin typeface="Arial" charset="0"/>
              </a:defRPr>
            </a:lvl9pPr>
          </a:lstStyle>
          <a:p>
            <a:pPr eaLnBrk="1" hangingPunct="1"/>
            <a:fld id="{A7715464-BDDE-4912-AD56-69B7360D67AF}" type="slidenum">
              <a:rPr lang="pt-BR" smtClean="0"/>
              <a:pPr eaLnBrk="1" hangingPunct="1"/>
              <a:t>9</a:t>
            </a:fld>
            <a:endParaRPr lang="pt-BR"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p:cNvSpPr>
            <a:spLocks noGrp="1"/>
          </p:cNvSpPr>
          <p:nvPr>
            <p:ph type="body" idx="1"/>
          </p:nvPr>
        </p:nvSpPr>
        <p:spPr/>
        <p:txBody>
          <a:bodyPr/>
          <a:lstStyle/>
          <a:p>
            <a:pPr eaLnBrk="1" hangingPunct="1">
              <a:spcBef>
                <a:spcPct val="0"/>
              </a:spcBef>
            </a:pPr>
            <a:endParaRPr lang="en-US" smtClean="0"/>
          </a:p>
        </p:txBody>
      </p:sp>
      <p:sp>
        <p:nvSpPr>
          <p:cNvPr id="113668" name="Slide Number Placeholder 3"/>
          <p:cNvSpPr>
            <a:spLocks noGrp="1"/>
          </p:cNvSpPr>
          <p:nvPr>
            <p:ph type="sldNum" sz="quarter" idx="5"/>
          </p:nvPr>
        </p:nvSpPr>
        <p:spPr>
          <a:noFill/>
        </p:spPr>
        <p:txBody>
          <a:bodyPr/>
          <a:lstStyle>
            <a:lvl1pPr defTabSz="921750" eaLnBrk="0" hangingPunct="0">
              <a:defRPr>
                <a:solidFill>
                  <a:schemeClr val="tx1"/>
                </a:solidFill>
                <a:latin typeface="Arial" charset="0"/>
              </a:defRPr>
            </a:lvl1pPr>
            <a:lvl2pPr marL="707799" indent="-272568" defTabSz="921750" eaLnBrk="0" hangingPunct="0">
              <a:defRPr>
                <a:solidFill>
                  <a:schemeClr val="tx1"/>
                </a:solidFill>
                <a:latin typeface="Arial" charset="0"/>
              </a:defRPr>
            </a:lvl2pPr>
            <a:lvl3pPr marL="1088808" indent="-216882" defTabSz="921750" eaLnBrk="0" hangingPunct="0">
              <a:defRPr>
                <a:solidFill>
                  <a:schemeClr val="tx1"/>
                </a:solidFill>
                <a:latin typeface="Arial" charset="0"/>
              </a:defRPr>
            </a:lvl3pPr>
            <a:lvl4pPr marL="1525504" indent="-218348" defTabSz="921750" eaLnBrk="0" hangingPunct="0">
              <a:defRPr>
                <a:solidFill>
                  <a:schemeClr val="tx1"/>
                </a:solidFill>
                <a:latin typeface="Arial" charset="0"/>
              </a:defRPr>
            </a:lvl4pPr>
            <a:lvl5pPr marL="1960734" indent="-218348" defTabSz="921750" eaLnBrk="0" hangingPunct="0">
              <a:defRPr>
                <a:solidFill>
                  <a:schemeClr val="tx1"/>
                </a:solidFill>
                <a:latin typeface="Arial" charset="0"/>
              </a:defRPr>
            </a:lvl5pPr>
            <a:lvl6pPr marL="2382775" indent="-218348" defTabSz="921750" eaLnBrk="0" fontAlgn="base" hangingPunct="0">
              <a:spcBef>
                <a:spcPct val="0"/>
              </a:spcBef>
              <a:spcAft>
                <a:spcPct val="0"/>
              </a:spcAft>
              <a:defRPr>
                <a:solidFill>
                  <a:schemeClr val="tx1"/>
                </a:solidFill>
                <a:latin typeface="Arial" charset="0"/>
              </a:defRPr>
            </a:lvl6pPr>
            <a:lvl7pPr marL="2804816" indent="-218348" defTabSz="921750" eaLnBrk="0" fontAlgn="base" hangingPunct="0">
              <a:spcBef>
                <a:spcPct val="0"/>
              </a:spcBef>
              <a:spcAft>
                <a:spcPct val="0"/>
              </a:spcAft>
              <a:defRPr>
                <a:solidFill>
                  <a:schemeClr val="tx1"/>
                </a:solidFill>
                <a:latin typeface="Arial" charset="0"/>
              </a:defRPr>
            </a:lvl7pPr>
            <a:lvl8pPr marL="3226858" indent="-218348" defTabSz="921750" eaLnBrk="0" fontAlgn="base" hangingPunct="0">
              <a:spcBef>
                <a:spcPct val="0"/>
              </a:spcBef>
              <a:spcAft>
                <a:spcPct val="0"/>
              </a:spcAft>
              <a:defRPr>
                <a:solidFill>
                  <a:schemeClr val="tx1"/>
                </a:solidFill>
                <a:latin typeface="Arial" charset="0"/>
              </a:defRPr>
            </a:lvl8pPr>
            <a:lvl9pPr marL="3648899" indent="-218348" defTabSz="921750" eaLnBrk="0" fontAlgn="base" hangingPunct="0">
              <a:spcBef>
                <a:spcPct val="0"/>
              </a:spcBef>
              <a:spcAft>
                <a:spcPct val="0"/>
              </a:spcAft>
              <a:defRPr>
                <a:solidFill>
                  <a:schemeClr val="tx1"/>
                </a:solidFill>
                <a:latin typeface="Arial" charset="0"/>
              </a:defRPr>
            </a:lvl9pPr>
          </a:lstStyle>
          <a:p>
            <a:pPr eaLnBrk="1" hangingPunct="1"/>
            <a:fld id="{EBB0FEF5-2CC5-4257-A949-2722D824E377}" type="slidenum">
              <a:rPr lang="pt-BR"/>
              <a:pPr eaLnBrk="1" hangingPunct="1"/>
              <a:t>19</a:t>
            </a:fld>
            <a:endParaRPr lang="pt-B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bg>
      <p:bgRef idx="1003">
        <a:schemeClr val="bg1"/>
      </p:bgRef>
    </p:bg>
    <p:spTree>
      <p:nvGrpSpPr>
        <p:cNvPr id="1" name=""/>
        <p:cNvGrpSpPr/>
        <p:nvPr/>
      </p:nvGrpSpPr>
      <p:grpSpPr>
        <a:xfrm>
          <a:off x="0" y="0"/>
          <a:ext cx="0" cy="0"/>
          <a:chOff x="0" y="0"/>
          <a:chExt cx="0" cy="0"/>
        </a:xfrm>
      </p:grpSpPr>
      <p:sp>
        <p:nvSpPr>
          <p:cNvPr id="4" name="Retângulo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5" name="Retângulo de cantos arredondados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tângulo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tângulo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tângulo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Subtítulo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pt-BR" smtClean="0"/>
              <a:t>Clique para editar o estilo do subtítulo mestre</a:t>
            </a:r>
            <a:endParaRPr lang="en-US"/>
          </a:p>
        </p:txBody>
      </p:sp>
      <p:sp>
        <p:nvSpPr>
          <p:cNvPr id="8" name="Título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pt-BR" smtClean="0"/>
              <a:t>Clique para editar o estilo do título mestre</a:t>
            </a:r>
            <a:endParaRPr lang="en-US"/>
          </a:p>
        </p:txBody>
      </p:sp>
      <p:sp>
        <p:nvSpPr>
          <p:cNvPr id="11" name="Espaço Reservado para Data 27"/>
          <p:cNvSpPr>
            <a:spLocks noGrp="1"/>
          </p:cNvSpPr>
          <p:nvPr>
            <p:ph type="dt" sz="half" idx="10"/>
          </p:nvPr>
        </p:nvSpPr>
        <p:spPr/>
        <p:txBody>
          <a:bodyPr/>
          <a:lstStyle>
            <a:lvl1pPr>
              <a:defRPr/>
            </a:lvl1pPr>
          </a:lstStyle>
          <a:p>
            <a:pPr>
              <a:defRPr/>
            </a:pPr>
            <a:fld id="{7CE9D64C-F531-4E45-897D-7571B90CF489}" type="datetimeFigureOut">
              <a:rPr lang="en-US"/>
              <a:pPr>
                <a:defRPr/>
              </a:pPr>
              <a:t>9/8/2014</a:t>
            </a:fld>
            <a:endParaRPr lang="en-US"/>
          </a:p>
        </p:txBody>
      </p:sp>
      <p:sp>
        <p:nvSpPr>
          <p:cNvPr id="12" name="Espaço Reservado para Rodapé 16"/>
          <p:cNvSpPr>
            <a:spLocks noGrp="1"/>
          </p:cNvSpPr>
          <p:nvPr>
            <p:ph type="ftr" sz="quarter" idx="11"/>
          </p:nvPr>
        </p:nvSpPr>
        <p:spPr/>
        <p:txBody>
          <a:bodyPr/>
          <a:lstStyle>
            <a:lvl1pPr>
              <a:defRPr/>
            </a:lvl1pPr>
          </a:lstStyle>
          <a:p>
            <a:pPr>
              <a:defRPr/>
            </a:pPr>
            <a:endParaRPr lang="en-US"/>
          </a:p>
        </p:txBody>
      </p:sp>
      <p:sp>
        <p:nvSpPr>
          <p:cNvPr id="13" name="Espaço Reservado para Número de Slide 28"/>
          <p:cNvSpPr>
            <a:spLocks noGrp="1"/>
          </p:cNvSpPr>
          <p:nvPr>
            <p:ph type="sldNum" sz="quarter" idx="12"/>
          </p:nvPr>
        </p:nvSpPr>
        <p:spPr/>
        <p:txBody>
          <a:bodyPr/>
          <a:lstStyle>
            <a:lvl1pPr>
              <a:defRPr sz="1400">
                <a:solidFill>
                  <a:srgbClr val="FFFFFF"/>
                </a:solidFill>
              </a:defRPr>
            </a:lvl1pPr>
          </a:lstStyle>
          <a:p>
            <a:pPr>
              <a:defRPr/>
            </a:pPr>
            <a:fld id="{8BBDF27C-31E3-4D5A-B007-722EFB73A909}" type="slidenum">
              <a:rPr lang="en-US"/>
              <a:pPr>
                <a:defRPr/>
              </a:pPr>
              <a:t>‹#›</a:t>
            </a:fld>
            <a:endParaRPr lang="en-US"/>
          </a:p>
        </p:txBody>
      </p:sp>
      <p:sp>
        <p:nvSpPr>
          <p:cNvPr id="2" name="DataClassificationLabel"/>
          <p:cNvSpPr txBox="1"/>
          <p:nvPr userDrawn="1"/>
        </p:nvSpPr>
        <p:spPr>
          <a:xfrm>
            <a:off x="6096000" y="6629400"/>
            <a:ext cx="2540000" cy="169277"/>
          </a:xfrm>
          <a:prstGeom prst="rect">
            <a:avLst/>
          </a:prstGeom>
          <a:noFill/>
        </p:spPr>
        <p:txBody>
          <a:bodyPr vert="horz" rIns="0" bIns="0" rtlCol="0">
            <a:spAutoFit/>
          </a:bodyPr>
          <a:lstStyle/>
          <a:p>
            <a:pPr algn="r"/>
            <a:endParaRPr lang="pt-BR" sz="800" b="0">
              <a:latin typeface="Aria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en-US"/>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Data 13"/>
          <p:cNvSpPr>
            <a:spLocks noGrp="1"/>
          </p:cNvSpPr>
          <p:nvPr>
            <p:ph type="dt" sz="half" idx="10"/>
          </p:nvPr>
        </p:nvSpPr>
        <p:spPr/>
        <p:txBody>
          <a:bodyPr/>
          <a:lstStyle>
            <a:lvl1pPr>
              <a:defRPr/>
            </a:lvl1pPr>
          </a:lstStyle>
          <a:p>
            <a:pPr>
              <a:defRPr/>
            </a:pPr>
            <a:fld id="{189B339C-8107-4BE4-ABC3-9D1048CC5B13}" type="datetimeFigureOut">
              <a:rPr lang="en-US"/>
              <a:pPr>
                <a:defRPr/>
              </a:pPr>
              <a:t>9/8/2014</a:t>
            </a:fld>
            <a:endParaRPr lang="en-US"/>
          </a:p>
        </p:txBody>
      </p:sp>
      <p:sp>
        <p:nvSpPr>
          <p:cNvPr id="5" name="Espaço Reservado para Rodapé 2"/>
          <p:cNvSpPr>
            <a:spLocks noGrp="1"/>
          </p:cNvSpPr>
          <p:nvPr>
            <p:ph type="ftr" sz="quarter" idx="11"/>
          </p:nvPr>
        </p:nvSpPr>
        <p:spPr/>
        <p:txBody>
          <a:bodyPr/>
          <a:lstStyle>
            <a:lvl1pPr>
              <a:defRPr/>
            </a:lvl1pPr>
          </a:lstStyle>
          <a:p>
            <a:pPr>
              <a:defRPr/>
            </a:pPr>
            <a:endParaRPr lang="en-US"/>
          </a:p>
        </p:txBody>
      </p:sp>
      <p:sp>
        <p:nvSpPr>
          <p:cNvPr id="6" name="Espaço Reservado para Número de Slide 22"/>
          <p:cNvSpPr>
            <a:spLocks noGrp="1"/>
          </p:cNvSpPr>
          <p:nvPr>
            <p:ph type="sldNum" sz="quarter" idx="12"/>
          </p:nvPr>
        </p:nvSpPr>
        <p:spPr/>
        <p:txBody>
          <a:bodyPr/>
          <a:lstStyle>
            <a:lvl1pPr>
              <a:defRPr/>
            </a:lvl1pPr>
          </a:lstStyle>
          <a:p>
            <a:pPr>
              <a:defRPr/>
            </a:pPr>
            <a:fld id="{AD418A2E-9322-41AA-ACFC-0327072766D1}" type="slidenum">
              <a:rPr lang="en-US"/>
              <a:pPr>
                <a:defRPr/>
              </a:pPr>
              <a:t>‹#›</a:t>
            </a:fld>
            <a:endParaRPr lang="en-US"/>
          </a:p>
        </p:txBody>
      </p:sp>
      <p:sp>
        <p:nvSpPr>
          <p:cNvPr id="7" name="DataClassificationLabel"/>
          <p:cNvSpPr txBox="1"/>
          <p:nvPr userDrawn="1"/>
        </p:nvSpPr>
        <p:spPr>
          <a:xfrm>
            <a:off x="6096000" y="6629400"/>
            <a:ext cx="2540000" cy="169277"/>
          </a:xfrm>
          <a:prstGeom prst="rect">
            <a:avLst/>
          </a:prstGeom>
          <a:noFill/>
        </p:spPr>
        <p:txBody>
          <a:bodyPr vert="horz" rIns="0" bIns="0" rtlCol="0">
            <a:spAutoFit/>
          </a:bodyPr>
          <a:lstStyle/>
          <a:p>
            <a:pPr algn="r"/>
            <a:endParaRPr lang="pt-BR" sz="800" b="0">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41"/>
            <a:ext cx="2011680" cy="5851525"/>
          </a:xfrm>
        </p:spPr>
        <p:txBody>
          <a:bodyPr vert="eaVert"/>
          <a:lstStyle/>
          <a:p>
            <a:r>
              <a:rPr lang="pt-BR" smtClean="0"/>
              <a:t>Clique para editar o estilo do título mestre</a:t>
            </a:r>
            <a:endParaRPr lang="en-US"/>
          </a:p>
        </p:txBody>
      </p:sp>
      <p:sp>
        <p:nvSpPr>
          <p:cNvPr id="3" name="Espaço Reservado para Texto Vertical 2"/>
          <p:cNvSpPr>
            <a:spLocks noGrp="1"/>
          </p:cNvSpPr>
          <p:nvPr>
            <p:ph type="body" orient="vert" idx="1"/>
          </p:nvPr>
        </p:nvSpPr>
        <p:spPr>
          <a:xfrm>
            <a:off x="914400" y="274640"/>
            <a:ext cx="55626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Data 13"/>
          <p:cNvSpPr>
            <a:spLocks noGrp="1"/>
          </p:cNvSpPr>
          <p:nvPr>
            <p:ph type="dt" sz="half" idx="10"/>
          </p:nvPr>
        </p:nvSpPr>
        <p:spPr/>
        <p:txBody>
          <a:bodyPr/>
          <a:lstStyle>
            <a:lvl1pPr>
              <a:defRPr/>
            </a:lvl1pPr>
          </a:lstStyle>
          <a:p>
            <a:pPr>
              <a:defRPr/>
            </a:pPr>
            <a:fld id="{8ED1B363-454B-4D12-A679-F943326E1273}" type="datetimeFigureOut">
              <a:rPr lang="en-US"/>
              <a:pPr>
                <a:defRPr/>
              </a:pPr>
              <a:t>9/8/2014</a:t>
            </a:fld>
            <a:endParaRPr lang="en-US"/>
          </a:p>
        </p:txBody>
      </p:sp>
      <p:sp>
        <p:nvSpPr>
          <p:cNvPr id="5" name="Espaço Reservado para Rodapé 2"/>
          <p:cNvSpPr>
            <a:spLocks noGrp="1"/>
          </p:cNvSpPr>
          <p:nvPr>
            <p:ph type="ftr" sz="quarter" idx="11"/>
          </p:nvPr>
        </p:nvSpPr>
        <p:spPr/>
        <p:txBody>
          <a:bodyPr/>
          <a:lstStyle>
            <a:lvl1pPr>
              <a:defRPr/>
            </a:lvl1pPr>
          </a:lstStyle>
          <a:p>
            <a:pPr>
              <a:defRPr/>
            </a:pPr>
            <a:endParaRPr lang="en-US"/>
          </a:p>
        </p:txBody>
      </p:sp>
      <p:sp>
        <p:nvSpPr>
          <p:cNvPr id="6" name="Espaço Reservado para Número de Slide 22"/>
          <p:cNvSpPr>
            <a:spLocks noGrp="1"/>
          </p:cNvSpPr>
          <p:nvPr>
            <p:ph type="sldNum" sz="quarter" idx="12"/>
          </p:nvPr>
        </p:nvSpPr>
        <p:spPr/>
        <p:txBody>
          <a:bodyPr/>
          <a:lstStyle>
            <a:lvl1pPr>
              <a:defRPr/>
            </a:lvl1pPr>
          </a:lstStyle>
          <a:p>
            <a:pPr>
              <a:defRPr/>
            </a:pPr>
            <a:fld id="{81741441-4AA1-4391-90F4-4B52CECBB319}" type="slidenum">
              <a:rPr lang="en-US"/>
              <a:pPr>
                <a:defRPr/>
              </a:pPr>
              <a:t>‹#›</a:t>
            </a:fld>
            <a:endParaRPr lang="en-US"/>
          </a:p>
        </p:txBody>
      </p:sp>
      <p:sp>
        <p:nvSpPr>
          <p:cNvPr id="7" name="DataClassificationLabel"/>
          <p:cNvSpPr txBox="1"/>
          <p:nvPr userDrawn="1"/>
        </p:nvSpPr>
        <p:spPr>
          <a:xfrm>
            <a:off x="6096000" y="6629400"/>
            <a:ext cx="2540000" cy="169277"/>
          </a:xfrm>
          <a:prstGeom prst="rect">
            <a:avLst/>
          </a:prstGeom>
          <a:noFill/>
        </p:spPr>
        <p:txBody>
          <a:bodyPr vert="horz" rIns="0" bIns="0" rtlCol="0">
            <a:spAutoFit/>
          </a:bodyPr>
          <a:lstStyle/>
          <a:p>
            <a:pPr algn="r"/>
            <a:endParaRPr lang="pt-BR" sz="800" b="0">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en-US"/>
          </a:p>
        </p:txBody>
      </p:sp>
      <p:sp>
        <p:nvSpPr>
          <p:cNvPr id="8" name="Espaço Reservado para Conteúdo 7"/>
          <p:cNvSpPr>
            <a:spLocks noGrp="1"/>
          </p:cNvSpPr>
          <p:nvPr>
            <p:ph sz="quarter" idx="1"/>
          </p:nvPr>
        </p:nvSpPr>
        <p:spPr>
          <a:xfrm>
            <a:off x="914400" y="1447800"/>
            <a:ext cx="7772400" cy="4572000"/>
          </a:xfrm>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Data 13"/>
          <p:cNvSpPr>
            <a:spLocks noGrp="1"/>
          </p:cNvSpPr>
          <p:nvPr>
            <p:ph type="dt" sz="half" idx="10"/>
          </p:nvPr>
        </p:nvSpPr>
        <p:spPr/>
        <p:txBody>
          <a:bodyPr/>
          <a:lstStyle>
            <a:lvl1pPr>
              <a:defRPr/>
            </a:lvl1pPr>
          </a:lstStyle>
          <a:p>
            <a:pPr>
              <a:defRPr/>
            </a:pPr>
            <a:fld id="{167FAE5C-C6CA-44A0-A2F3-892262198D06}" type="datetimeFigureOut">
              <a:rPr lang="en-US"/>
              <a:pPr>
                <a:defRPr/>
              </a:pPr>
              <a:t>9/8/2014</a:t>
            </a:fld>
            <a:endParaRPr lang="en-US"/>
          </a:p>
        </p:txBody>
      </p:sp>
      <p:sp>
        <p:nvSpPr>
          <p:cNvPr id="5" name="Espaço Reservado para Rodapé 2"/>
          <p:cNvSpPr>
            <a:spLocks noGrp="1"/>
          </p:cNvSpPr>
          <p:nvPr>
            <p:ph type="ftr" sz="quarter" idx="11"/>
          </p:nvPr>
        </p:nvSpPr>
        <p:spPr/>
        <p:txBody>
          <a:bodyPr/>
          <a:lstStyle>
            <a:lvl1pPr>
              <a:defRPr/>
            </a:lvl1pPr>
          </a:lstStyle>
          <a:p>
            <a:pPr>
              <a:defRPr/>
            </a:pPr>
            <a:endParaRPr lang="en-US"/>
          </a:p>
        </p:txBody>
      </p:sp>
      <p:sp>
        <p:nvSpPr>
          <p:cNvPr id="6" name="Espaço Reservado para Número de Slide 22"/>
          <p:cNvSpPr>
            <a:spLocks noGrp="1"/>
          </p:cNvSpPr>
          <p:nvPr>
            <p:ph type="sldNum" sz="quarter" idx="12"/>
          </p:nvPr>
        </p:nvSpPr>
        <p:spPr/>
        <p:txBody>
          <a:bodyPr/>
          <a:lstStyle>
            <a:lvl1pPr>
              <a:defRPr/>
            </a:lvl1pPr>
          </a:lstStyle>
          <a:p>
            <a:pPr>
              <a:defRPr/>
            </a:pPr>
            <a:fld id="{84FAF8FD-8595-45DC-A63C-16E6BE82982B}" type="slidenum">
              <a:rPr lang="en-US"/>
              <a:pPr>
                <a:defRPr/>
              </a:pPr>
              <a:t>‹#›</a:t>
            </a:fld>
            <a:endParaRPr lang="en-US"/>
          </a:p>
        </p:txBody>
      </p:sp>
      <p:sp>
        <p:nvSpPr>
          <p:cNvPr id="3" name="DataClassificationLabel"/>
          <p:cNvSpPr txBox="1"/>
          <p:nvPr userDrawn="1"/>
        </p:nvSpPr>
        <p:spPr>
          <a:xfrm>
            <a:off x="6096000" y="6629400"/>
            <a:ext cx="2540000" cy="169277"/>
          </a:xfrm>
          <a:prstGeom prst="rect">
            <a:avLst/>
          </a:prstGeom>
          <a:noFill/>
        </p:spPr>
        <p:txBody>
          <a:bodyPr vert="horz" rIns="0" bIns="0" rtlCol="0">
            <a:spAutoFit/>
          </a:bodyPr>
          <a:lstStyle/>
          <a:p>
            <a:pPr algn="r"/>
            <a:endParaRPr lang="pt-BR" sz="800" b="0">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Ref idx="1003">
        <a:schemeClr val="bg1"/>
      </p:bgRef>
    </p:bg>
    <p:spTree>
      <p:nvGrpSpPr>
        <p:cNvPr id="1" name=""/>
        <p:cNvGrpSpPr/>
        <p:nvPr/>
      </p:nvGrpSpPr>
      <p:grpSpPr>
        <a:xfrm>
          <a:off x="0" y="0"/>
          <a:ext cx="0" cy="0"/>
          <a:chOff x="0" y="0"/>
          <a:chExt cx="0" cy="0"/>
        </a:xfrm>
      </p:grpSpPr>
      <p:sp>
        <p:nvSpPr>
          <p:cNvPr id="4" name="Retângulo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5" name="Retângulo de cantos arredondados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tângulo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tângulo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tângulo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ítulo 1"/>
          <p:cNvSpPr>
            <a:spLocks noGrp="1"/>
          </p:cNvSpPr>
          <p:nvPr>
            <p:ph type="title"/>
          </p:nvPr>
        </p:nvSpPr>
        <p:spPr>
          <a:xfrm>
            <a:off x="722313" y="952500"/>
            <a:ext cx="7772400" cy="1362075"/>
          </a:xfrm>
        </p:spPr>
        <p:txBody>
          <a:bodyPr/>
          <a:lstStyle>
            <a:lvl1pPr algn="l">
              <a:buNone/>
              <a:defRPr sz="4000" b="0" cap="none"/>
            </a:lvl1pPr>
          </a:lstStyle>
          <a:p>
            <a:r>
              <a:rPr lang="pt-BR" smtClean="0"/>
              <a:t>Clique para editar o estilo do título mestre</a:t>
            </a:r>
            <a:endParaRPr lang="en-US"/>
          </a:p>
        </p:txBody>
      </p:sp>
      <p:sp>
        <p:nvSpPr>
          <p:cNvPr id="3" name="Espaço Reservado para Texto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pt-BR" smtClean="0"/>
              <a:t>Clique para editar os estilos do texto mestre</a:t>
            </a:r>
          </a:p>
        </p:txBody>
      </p:sp>
      <p:sp>
        <p:nvSpPr>
          <p:cNvPr id="9" name="Espaço Reservado para Data 3"/>
          <p:cNvSpPr>
            <a:spLocks noGrp="1"/>
          </p:cNvSpPr>
          <p:nvPr>
            <p:ph type="dt" sz="half" idx="10"/>
          </p:nvPr>
        </p:nvSpPr>
        <p:spPr/>
        <p:txBody>
          <a:bodyPr/>
          <a:lstStyle>
            <a:lvl1pPr>
              <a:defRPr/>
            </a:lvl1pPr>
          </a:lstStyle>
          <a:p>
            <a:pPr>
              <a:defRPr/>
            </a:pPr>
            <a:fld id="{7A2DD707-44A4-42B5-81A3-7040F72DF119}" type="datetimeFigureOut">
              <a:rPr lang="en-US"/>
              <a:pPr>
                <a:defRPr/>
              </a:pPr>
              <a:t>9/8/2014</a:t>
            </a:fld>
            <a:endParaRPr lang="en-US"/>
          </a:p>
        </p:txBody>
      </p:sp>
      <p:sp>
        <p:nvSpPr>
          <p:cNvPr id="10" name="Espaço Reservado para Rodapé 4"/>
          <p:cNvSpPr>
            <a:spLocks noGrp="1"/>
          </p:cNvSpPr>
          <p:nvPr>
            <p:ph type="ftr" sz="quarter" idx="11"/>
          </p:nvPr>
        </p:nvSpPr>
        <p:spPr>
          <a:xfrm>
            <a:off x="800100" y="6172200"/>
            <a:ext cx="4000500" cy="457200"/>
          </a:xfrm>
        </p:spPr>
        <p:txBody>
          <a:bodyPr/>
          <a:lstStyle>
            <a:lvl1pPr>
              <a:defRPr/>
            </a:lvl1pPr>
          </a:lstStyle>
          <a:p>
            <a:pPr>
              <a:defRPr/>
            </a:pPr>
            <a:endParaRPr lang="en-US"/>
          </a:p>
        </p:txBody>
      </p:sp>
      <p:sp>
        <p:nvSpPr>
          <p:cNvPr id="11" name="Espaço Reservado para Número de Slide 5"/>
          <p:cNvSpPr>
            <a:spLocks noGrp="1"/>
          </p:cNvSpPr>
          <p:nvPr>
            <p:ph type="sldNum" sz="quarter" idx="12"/>
          </p:nvPr>
        </p:nvSpPr>
        <p:spPr>
          <a:xfrm>
            <a:off x="146050" y="6208713"/>
            <a:ext cx="457200" cy="457200"/>
          </a:xfrm>
        </p:spPr>
        <p:txBody>
          <a:bodyPr/>
          <a:lstStyle>
            <a:lvl1pPr>
              <a:defRPr/>
            </a:lvl1pPr>
          </a:lstStyle>
          <a:p>
            <a:pPr>
              <a:defRPr/>
            </a:pPr>
            <a:fld id="{9442F761-2600-4C55-B96E-EA6B81A86200}" type="slidenum">
              <a:rPr lang="en-US"/>
              <a:pPr>
                <a:defRPr/>
              </a:pPr>
              <a:t>‹#›</a:t>
            </a:fld>
            <a:endParaRPr lang="en-US"/>
          </a:p>
        </p:txBody>
      </p:sp>
      <p:sp>
        <p:nvSpPr>
          <p:cNvPr id="12" name="DataClassificationLabel"/>
          <p:cNvSpPr txBox="1"/>
          <p:nvPr userDrawn="1"/>
        </p:nvSpPr>
        <p:spPr>
          <a:xfrm>
            <a:off x="6096000" y="6629400"/>
            <a:ext cx="2540000" cy="169277"/>
          </a:xfrm>
          <a:prstGeom prst="rect">
            <a:avLst/>
          </a:prstGeom>
          <a:noFill/>
        </p:spPr>
        <p:txBody>
          <a:bodyPr vert="horz" rIns="0" bIns="0" rtlCol="0">
            <a:spAutoFit/>
          </a:bodyPr>
          <a:lstStyle/>
          <a:p>
            <a:pPr algn="r"/>
            <a:endParaRPr lang="pt-BR" sz="800" b="0">
              <a:latin typeface="Aria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en-US"/>
          </a:p>
        </p:txBody>
      </p:sp>
      <p:sp>
        <p:nvSpPr>
          <p:cNvPr id="9" name="Espaço Reservado para Conteúdo 8"/>
          <p:cNvSpPr>
            <a:spLocks noGrp="1"/>
          </p:cNvSpPr>
          <p:nvPr>
            <p:ph sz="quarter" idx="1"/>
          </p:nvPr>
        </p:nvSpPr>
        <p:spPr>
          <a:xfrm>
            <a:off x="914400" y="1447800"/>
            <a:ext cx="3749040" cy="4572000"/>
          </a:xfrm>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11" name="Espaço Reservado para Conteúdo 10"/>
          <p:cNvSpPr>
            <a:spLocks noGrp="1"/>
          </p:cNvSpPr>
          <p:nvPr>
            <p:ph sz="quarter" idx="2"/>
          </p:nvPr>
        </p:nvSpPr>
        <p:spPr>
          <a:xfrm>
            <a:off x="4933950" y="1447800"/>
            <a:ext cx="3749040" cy="4572000"/>
          </a:xfrm>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5" name="Espaço Reservado para Data 13"/>
          <p:cNvSpPr>
            <a:spLocks noGrp="1"/>
          </p:cNvSpPr>
          <p:nvPr>
            <p:ph type="dt" sz="half" idx="10"/>
          </p:nvPr>
        </p:nvSpPr>
        <p:spPr/>
        <p:txBody>
          <a:bodyPr/>
          <a:lstStyle>
            <a:lvl1pPr>
              <a:defRPr/>
            </a:lvl1pPr>
          </a:lstStyle>
          <a:p>
            <a:pPr>
              <a:defRPr/>
            </a:pPr>
            <a:fld id="{0655C894-5172-4FB6-A3AA-488D73E806D5}" type="datetimeFigureOut">
              <a:rPr lang="en-US"/>
              <a:pPr>
                <a:defRPr/>
              </a:pPr>
              <a:t>9/8/2014</a:t>
            </a:fld>
            <a:endParaRPr lang="en-US"/>
          </a:p>
        </p:txBody>
      </p:sp>
      <p:sp>
        <p:nvSpPr>
          <p:cNvPr id="6" name="Espaço Reservado para Rodapé 2"/>
          <p:cNvSpPr>
            <a:spLocks noGrp="1"/>
          </p:cNvSpPr>
          <p:nvPr>
            <p:ph type="ftr" sz="quarter" idx="11"/>
          </p:nvPr>
        </p:nvSpPr>
        <p:spPr/>
        <p:txBody>
          <a:bodyPr/>
          <a:lstStyle>
            <a:lvl1pPr>
              <a:defRPr/>
            </a:lvl1pPr>
          </a:lstStyle>
          <a:p>
            <a:pPr>
              <a:defRPr/>
            </a:pPr>
            <a:endParaRPr lang="en-US"/>
          </a:p>
        </p:txBody>
      </p:sp>
      <p:sp>
        <p:nvSpPr>
          <p:cNvPr id="7" name="Espaço Reservado para Número de Slide 22"/>
          <p:cNvSpPr>
            <a:spLocks noGrp="1"/>
          </p:cNvSpPr>
          <p:nvPr>
            <p:ph type="sldNum" sz="quarter" idx="12"/>
          </p:nvPr>
        </p:nvSpPr>
        <p:spPr/>
        <p:txBody>
          <a:bodyPr/>
          <a:lstStyle>
            <a:lvl1pPr>
              <a:defRPr/>
            </a:lvl1pPr>
          </a:lstStyle>
          <a:p>
            <a:pPr>
              <a:defRPr/>
            </a:pPr>
            <a:fld id="{FEB14C89-5F9B-4117-9BE0-D6F9489EE431}" type="slidenum">
              <a:rPr lang="en-US"/>
              <a:pPr>
                <a:defRPr/>
              </a:pPr>
              <a:t>‹#›</a:t>
            </a:fld>
            <a:endParaRPr lang="en-US"/>
          </a:p>
        </p:txBody>
      </p:sp>
      <p:sp>
        <p:nvSpPr>
          <p:cNvPr id="3" name="DataClassificationLabel"/>
          <p:cNvSpPr txBox="1"/>
          <p:nvPr userDrawn="1"/>
        </p:nvSpPr>
        <p:spPr>
          <a:xfrm>
            <a:off x="6096000" y="6629400"/>
            <a:ext cx="2540000" cy="169277"/>
          </a:xfrm>
          <a:prstGeom prst="rect">
            <a:avLst/>
          </a:prstGeom>
          <a:noFill/>
        </p:spPr>
        <p:txBody>
          <a:bodyPr vert="horz" rIns="0" bIns="0" rtlCol="0">
            <a:spAutoFit/>
          </a:bodyPr>
          <a:lstStyle/>
          <a:p>
            <a:pPr algn="r"/>
            <a:endParaRPr lang="pt-BR" sz="800" b="0">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914400" y="273050"/>
            <a:ext cx="7772400" cy="1143000"/>
          </a:xfrm>
        </p:spPr>
        <p:txBody>
          <a:bodyPr/>
          <a:lstStyle>
            <a:lvl1pPr>
              <a:defRPr/>
            </a:lvl1pPr>
          </a:lstStyle>
          <a:p>
            <a:r>
              <a:rPr lang="pt-BR" smtClean="0"/>
              <a:t>Clique para editar o estilo do título mestre</a:t>
            </a:r>
            <a:endParaRPr lang="en-US"/>
          </a:p>
        </p:txBody>
      </p:sp>
      <p:sp>
        <p:nvSpPr>
          <p:cNvPr id="3" name="Espaço Reservado para Texto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pt-BR" smtClean="0"/>
              <a:t>Clique para editar os estilos do texto mestre</a:t>
            </a:r>
          </a:p>
        </p:txBody>
      </p:sp>
      <p:sp>
        <p:nvSpPr>
          <p:cNvPr id="4" name="Espaço Reservado para Texto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pt-BR" smtClean="0"/>
              <a:t>Clique para editar os estilos do texto mestre</a:t>
            </a:r>
          </a:p>
        </p:txBody>
      </p:sp>
      <p:sp>
        <p:nvSpPr>
          <p:cNvPr id="11" name="Espaço Reservado para Conteúdo 10"/>
          <p:cNvSpPr>
            <a:spLocks noGrp="1"/>
          </p:cNvSpPr>
          <p:nvPr>
            <p:ph sz="half" idx="2"/>
          </p:nvPr>
        </p:nvSpPr>
        <p:spPr>
          <a:xfrm>
            <a:off x="914400" y="2247900"/>
            <a:ext cx="3733800" cy="3886200"/>
          </a:xfrm>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13" name="Espaço Reservado para Conteúdo 12"/>
          <p:cNvSpPr>
            <a:spLocks noGrp="1"/>
          </p:cNvSpPr>
          <p:nvPr>
            <p:ph sz="half" idx="4"/>
          </p:nvPr>
        </p:nvSpPr>
        <p:spPr>
          <a:xfrm>
            <a:off x="4953000" y="2247900"/>
            <a:ext cx="3733800" cy="3886200"/>
          </a:xfrm>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7" name="Espaço Reservado para Data 13"/>
          <p:cNvSpPr>
            <a:spLocks noGrp="1"/>
          </p:cNvSpPr>
          <p:nvPr>
            <p:ph type="dt" sz="half" idx="10"/>
          </p:nvPr>
        </p:nvSpPr>
        <p:spPr/>
        <p:txBody>
          <a:bodyPr/>
          <a:lstStyle>
            <a:lvl1pPr>
              <a:defRPr/>
            </a:lvl1pPr>
          </a:lstStyle>
          <a:p>
            <a:pPr>
              <a:defRPr/>
            </a:pPr>
            <a:fld id="{88FFF3AE-F24F-4611-9693-08823C04E387}" type="datetimeFigureOut">
              <a:rPr lang="en-US"/>
              <a:pPr>
                <a:defRPr/>
              </a:pPr>
              <a:t>9/8/2014</a:t>
            </a:fld>
            <a:endParaRPr lang="en-US"/>
          </a:p>
        </p:txBody>
      </p:sp>
      <p:sp>
        <p:nvSpPr>
          <p:cNvPr id="8" name="Espaço Reservado para Rodapé 2"/>
          <p:cNvSpPr>
            <a:spLocks noGrp="1"/>
          </p:cNvSpPr>
          <p:nvPr>
            <p:ph type="ftr" sz="quarter" idx="11"/>
          </p:nvPr>
        </p:nvSpPr>
        <p:spPr/>
        <p:txBody>
          <a:bodyPr/>
          <a:lstStyle>
            <a:lvl1pPr>
              <a:defRPr/>
            </a:lvl1pPr>
          </a:lstStyle>
          <a:p>
            <a:pPr>
              <a:defRPr/>
            </a:pPr>
            <a:endParaRPr lang="en-US"/>
          </a:p>
        </p:txBody>
      </p:sp>
      <p:sp>
        <p:nvSpPr>
          <p:cNvPr id="9" name="Espaço Reservado para Número de Slide 22"/>
          <p:cNvSpPr>
            <a:spLocks noGrp="1"/>
          </p:cNvSpPr>
          <p:nvPr>
            <p:ph type="sldNum" sz="quarter" idx="12"/>
          </p:nvPr>
        </p:nvSpPr>
        <p:spPr/>
        <p:txBody>
          <a:bodyPr/>
          <a:lstStyle>
            <a:lvl1pPr>
              <a:defRPr/>
            </a:lvl1pPr>
          </a:lstStyle>
          <a:p>
            <a:pPr>
              <a:defRPr/>
            </a:pPr>
            <a:fld id="{0EAE3E19-363D-4620-9E84-EDA5F5DF7484}" type="slidenum">
              <a:rPr lang="en-US"/>
              <a:pPr>
                <a:defRPr/>
              </a:pPr>
              <a:t>‹#›</a:t>
            </a:fld>
            <a:endParaRPr lang="en-US"/>
          </a:p>
        </p:txBody>
      </p:sp>
      <p:sp>
        <p:nvSpPr>
          <p:cNvPr id="5" name="DataClassificationLabel"/>
          <p:cNvSpPr txBox="1"/>
          <p:nvPr userDrawn="1"/>
        </p:nvSpPr>
        <p:spPr>
          <a:xfrm>
            <a:off x="6096000" y="6629400"/>
            <a:ext cx="2540000" cy="169277"/>
          </a:xfrm>
          <a:prstGeom prst="rect">
            <a:avLst/>
          </a:prstGeom>
          <a:noFill/>
        </p:spPr>
        <p:txBody>
          <a:bodyPr vert="horz" rIns="0" bIns="0" rtlCol="0">
            <a:spAutoFit/>
          </a:bodyPr>
          <a:lstStyle/>
          <a:p>
            <a:pPr algn="r"/>
            <a:endParaRPr lang="pt-BR" sz="800" b="0">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en-US"/>
          </a:p>
        </p:txBody>
      </p:sp>
      <p:sp>
        <p:nvSpPr>
          <p:cNvPr id="3" name="Espaço Reservado para Data 13"/>
          <p:cNvSpPr>
            <a:spLocks noGrp="1"/>
          </p:cNvSpPr>
          <p:nvPr>
            <p:ph type="dt" sz="half" idx="10"/>
          </p:nvPr>
        </p:nvSpPr>
        <p:spPr/>
        <p:txBody>
          <a:bodyPr/>
          <a:lstStyle>
            <a:lvl1pPr>
              <a:defRPr/>
            </a:lvl1pPr>
          </a:lstStyle>
          <a:p>
            <a:pPr>
              <a:defRPr/>
            </a:pPr>
            <a:fld id="{DAFEE4F9-782D-46EA-8F03-878BE2F105DF}" type="datetimeFigureOut">
              <a:rPr lang="en-US"/>
              <a:pPr>
                <a:defRPr/>
              </a:pPr>
              <a:t>9/8/2014</a:t>
            </a:fld>
            <a:endParaRPr lang="en-US"/>
          </a:p>
        </p:txBody>
      </p:sp>
      <p:sp>
        <p:nvSpPr>
          <p:cNvPr id="4" name="Espaço Reservado para Rodapé 2"/>
          <p:cNvSpPr>
            <a:spLocks noGrp="1"/>
          </p:cNvSpPr>
          <p:nvPr>
            <p:ph type="ftr" sz="quarter" idx="11"/>
          </p:nvPr>
        </p:nvSpPr>
        <p:spPr/>
        <p:txBody>
          <a:bodyPr/>
          <a:lstStyle>
            <a:lvl1pPr>
              <a:defRPr/>
            </a:lvl1pPr>
          </a:lstStyle>
          <a:p>
            <a:pPr>
              <a:defRPr/>
            </a:pPr>
            <a:endParaRPr lang="en-US"/>
          </a:p>
        </p:txBody>
      </p:sp>
      <p:sp>
        <p:nvSpPr>
          <p:cNvPr id="5" name="Espaço Reservado para Número de Slide 22"/>
          <p:cNvSpPr>
            <a:spLocks noGrp="1"/>
          </p:cNvSpPr>
          <p:nvPr>
            <p:ph type="sldNum" sz="quarter" idx="12"/>
          </p:nvPr>
        </p:nvSpPr>
        <p:spPr/>
        <p:txBody>
          <a:bodyPr/>
          <a:lstStyle>
            <a:lvl1pPr>
              <a:defRPr/>
            </a:lvl1pPr>
          </a:lstStyle>
          <a:p>
            <a:pPr>
              <a:defRPr/>
            </a:pPr>
            <a:fld id="{DCD717BB-6407-4739-BEC6-E858E46E4C24}" type="slidenum">
              <a:rPr lang="en-US"/>
              <a:pPr>
                <a:defRPr/>
              </a:pPr>
              <a:t>‹#›</a:t>
            </a:fld>
            <a:endParaRPr lang="en-US"/>
          </a:p>
        </p:txBody>
      </p:sp>
      <p:sp>
        <p:nvSpPr>
          <p:cNvPr id="6" name="DataClassificationLabel"/>
          <p:cNvSpPr txBox="1"/>
          <p:nvPr userDrawn="1"/>
        </p:nvSpPr>
        <p:spPr>
          <a:xfrm>
            <a:off x="6096000" y="6629400"/>
            <a:ext cx="2540000" cy="169277"/>
          </a:xfrm>
          <a:prstGeom prst="rect">
            <a:avLst/>
          </a:prstGeom>
          <a:noFill/>
        </p:spPr>
        <p:txBody>
          <a:bodyPr vert="horz" rIns="0" bIns="0" rtlCol="0">
            <a:spAutoFit/>
          </a:bodyPr>
          <a:lstStyle/>
          <a:p>
            <a:pPr algn="r"/>
            <a:endParaRPr lang="pt-BR" sz="800" b="0">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3"/>
          <p:cNvSpPr>
            <a:spLocks noGrp="1"/>
          </p:cNvSpPr>
          <p:nvPr>
            <p:ph type="dt" sz="half" idx="10"/>
          </p:nvPr>
        </p:nvSpPr>
        <p:spPr/>
        <p:txBody>
          <a:bodyPr/>
          <a:lstStyle>
            <a:lvl1pPr>
              <a:defRPr/>
            </a:lvl1pPr>
          </a:lstStyle>
          <a:p>
            <a:pPr>
              <a:defRPr/>
            </a:pPr>
            <a:fld id="{31E39F8D-AD59-4CA8-8FAA-3AC888B16ABE}" type="datetimeFigureOut">
              <a:rPr lang="en-US"/>
              <a:pPr>
                <a:defRPr/>
              </a:pPr>
              <a:t>9/8/2014</a:t>
            </a:fld>
            <a:endParaRPr lang="en-US"/>
          </a:p>
        </p:txBody>
      </p:sp>
      <p:sp>
        <p:nvSpPr>
          <p:cNvPr id="3" name="Espaço Reservado para Rodapé 2"/>
          <p:cNvSpPr>
            <a:spLocks noGrp="1"/>
          </p:cNvSpPr>
          <p:nvPr>
            <p:ph type="ftr" sz="quarter" idx="11"/>
          </p:nvPr>
        </p:nvSpPr>
        <p:spPr/>
        <p:txBody>
          <a:bodyPr/>
          <a:lstStyle>
            <a:lvl1pPr>
              <a:defRPr/>
            </a:lvl1pPr>
          </a:lstStyle>
          <a:p>
            <a:pPr>
              <a:defRPr/>
            </a:pPr>
            <a:endParaRPr lang="en-US"/>
          </a:p>
        </p:txBody>
      </p:sp>
      <p:sp>
        <p:nvSpPr>
          <p:cNvPr id="4" name="Espaço Reservado para Número de Slide 22"/>
          <p:cNvSpPr>
            <a:spLocks noGrp="1"/>
          </p:cNvSpPr>
          <p:nvPr>
            <p:ph type="sldNum" sz="quarter" idx="12"/>
          </p:nvPr>
        </p:nvSpPr>
        <p:spPr/>
        <p:txBody>
          <a:bodyPr/>
          <a:lstStyle>
            <a:lvl1pPr>
              <a:defRPr/>
            </a:lvl1pPr>
          </a:lstStyle>
          <a:p>
            <a:pPr>
              <a:defRPr/>
            </a:pPr>
            <a:fld id="{37249516-7CEA-4E2B-8451-0942123F8B55}" type="slidenum">
              <a:rPr lang="en-US"/>
              <a:pPr>
                <a:defRPr/>
              </a:pPr>
              <a:t>‹#›</a:t>
            </a:fld>
            <a:endParaRPr lang="en-US"/>
          </a:p>
        </p:txBody>
      </p:sp>
      <p:sp>
        <p:nvSpPr>
          <p:cNvPr id="5" name="DataClassificationLabel"/>
          <p:cNvSpPr txBox="1"/>
          <p:nvPr userDrawn="1"/>
        </p:nvSpPr>
        <p:spPr>
          <a:xfrm>
            <a:off x="6096000" y="6629400"/>
            <a:ext cx="2540000" cy="169277"/>
          </a:xfrm>
          <a:prstGeom prst="rect">
            <a:avLst/>
          </a:prstGeom>
          <a:noFill/>
        </p:spPr>
        <p:txBody>
          <a:bodyPr vert="horz" rIns="0" bIns="0" rtlCol="0">
            <a:spAutoFit/>
          </a:bodyPr>
          <a:lstStyle/>
          <a:p>
            <a:pPr algn="r"/>
            <a:endParaRPr lang="pt-BR" sz="800" b="0">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5" name="Retângulo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6" name="Retângulo de cantos arredondados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ítulo 1"/>
          <p:cNvSpPr>
            <a:spLocks noGrp="1"/>
          </p:cNvSpPr>
          <p:nvPr>
            <p:ph type="title"/>
          </p:nvPr>
        </p:nvSpPr>
        <p:spPr>
          <a:xfrm>
            <a:off x="914400" y="273050"/>
            <a:ext cx="7772400" cy="1143000"/>
          </a:xfrm>
        </p:spPr>
        <p:txBody>
          <a:bodyPr/>
          <a:lstStyle>
            <a:lvl1pPr algn="l">
              <a:buNone/>
              <a:defRPr sz="4000" b="0"/>
            </a:lvl1pPr>
          </a:lstStyle>
          <a:p>
            <a:r>
              <a:rPr lang="pt-BR" smtClean="0"/>
              <a:t>Clique para editar o estilo do título mestre</a:t>
            </a:r>
            <a:endParaRPr lang="en-US"/>
          </a:p>
        </p:txBody>
      </p:sp>
      <p:sp>
        <p:nvSpPr>
          <p:cNvPr id="3" name="Espaço Reservado para Texto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pt-BR" smtClean="0"/>
              <a:t>Clique para editar os estilos do texto mestre</a:t>
            </a:r>
          </a:p>
        </p:txBody>
      </p:sp>
      <p:sp>
        <p:nvSpPr>
          <p:cNvPr id="11" name="Espaço Reservado para Conteúdo 10"/>
          <p:cNvSpPr>
            <a:spLocks noGrp="1"/>
          </p:cNvSpPr>
          <p:nvPr>
            <p:ph sz="quarter" idx="1"/>
          </p:nvPr>
        </p:nvSpPr>
        <p:spPr>
          <a:xfrm>
            <a:off x="2971800" y="1600200"/>
            <a:ext cx="5715000" cy="4495800"/>
          </a:xfrm>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7" name="Espaço Reservado para Data 4"/>
          <p:cNvSpPr>
            <a:spLocks noGrp="1"/>
          </p:cNvSpPr>
          <p:nvPr>
            <p:ph type="dt" sz="half" idx="10"/>
          </p:nvPr>
        </p:nvSpPr>
        <p:spPr/>
        <p:txBody>
          <a:bodyPr/>
          <a:lstStyle>
            <a:lvl1pPr>
              <a:defRPr/>
            </a:lvl1pPr>
          </a:lstStyle>
          <a:p>
            <a:pPr>
              <a:defRPr/>
            </a:pPr>
            <a:fld id="{C1AEFDA9-DB22-45F8-9D5C-346C91A597B9}" type="datetimeFigureOut">
              <a:rPr lang="en-US"/>
              <a:pPr>
                <a:defRPr/>
              </a:pPr>
              <a:t>9/8/2014</a:t>
            </a:fld>
            <a:endParaRPr lang="en-US"/>
          </a:p>
        </p:txBody>
      </p:sp>
      <p:sp>
        <p:nvSpPr>
          <p:cNvPr id="8" name="Espaço Reservado para Rodapé 5"/>
          <p:cNvSpPr>
            <a:spLocks noGrp="1"/>
          </p:cNvSpPr>
          <p:nvPr>
            <p:ph type="ftr" sz="quarter" idx="11"/>
          </p:nvPr>
        </p:nvSpPr>
        <p:spPr/>
        <p:txBody>
          <a:bodyPr/>
          <a:lstStyle>
            <a:lvl1pPr>
              <a:defRPr/>
            </a:lvl1pPr>
          </a:lstStyle>
          <a:p>
            <a:pPr>
              <a:defRPr/>
            </a:pPr>
            <a:endParaRPr lang="en-US"/>
          </a:p>
        </p:txBody>
      </p:sp>
      <p:sp>
        <p:nvSpPr>
          <p:cNvPr id="9" name="Espaço Reservado para Número de Slide 6"/>
          <p:cNvSpPr>
            <a:spLocks noGrp="1"/>
          </p:cNvSpPr>
          <p:nvPr>
            <p:ph type="sldNum" sz="quarter" idx="12"/>
          </p:nvPr>
        </p:nvSpPr>
        <p:spPr/>
        <p:txBody>
          <a:bodyPr/>
          <a:lstStyle>
            <a:lvl1pPr>
              <a:defRPr/>
            </a:lvl1pPr>
          </a:lstStyle>
          <a:p>
            <a:pPr>
              <a:defRPr/>
            </a:pPr>
            <a:fld id="{FAE0E853-10D1-41EB-BA52-0F527DC89535}" type="slidenum">
              <a:rPr lang="en-US"/>
              <a:pPr>
                <a:defRPr/>
              </a:pPr>
              <a:t>‹#›</a:t>
            </a:fld>
            <a:endParaRPr lang="en-US"/>
          </a:p>
        </p:txBody>
      </p:sp>
      <p:sp>
        <p:nvSpPr>
          <p:cNvPr id="4" name="DataClassificationLabel"/>
          <p:cNvSpPr txBox="1"/>
          <p:nvPr userDrawn="1"/>
        </p:nvSpPr>
        <p:spPr>
          <a:xfrm>
            <a:off x="6096000" y="6629400"/>
            <a:ext cx="2540000" cy="169277"/>
          </a:xfrm>
          <a:prstGeom prst="rect">
            <a:avLst/>
          </a:prstGeom>
          <a:noFill/>
        </p:spPr>
        <p:txBody>
          <a:bodyPr vert="horz" rIns="0" bIns="0" rtlCol="0">
            <a:spAutoFit/>
          </a:bodyPr>
          <a:lstStyle/>
          <a:p>
            <a:pPr algn="r"/>
            <a:endParaRPr lang="pt-BR" sz="800" b="0">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5" name="Retângulo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tângulo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tângulo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ítulo 1"/>
          <p:cNvSpPr>
            <a:spLocks noGrp="1"/>
          </p:cNvSpPr>
          <p:nvPr>
            <p:ph type="title"/>
          </p:nvPr>
        </p:nvSpPr>
        <p:spPr>
          <a:xfrm>
            <a:off x="914400" y="4900550"/>
            <a:ext cx="7315200" cy="522288"/>
          </a:xfrm>
        </p:spPr>
        <p:txBody>
          <a:bodyPr anchor="ctr">
            <a:noAutofit/>
          </a:bodyPr>
          <a:lstStyle>
            <a:lvl1pPr algn="l">
              <a:buNone/>
              <a:defRPr sz="2800" b="0"/>
            </a:lvl1pPr>
          </a:lstStyle>
          <a:p>
            <a:r>
              <a:rPr lang="pt-BR" smtClean="0"/>
              <a:t>Clique para editar o estilo do título mestre</a:t>
            </a:r>
            <a:endParaRPr lang="en-US"/>
          </a:p>
        </p:txBody>
      </p:sp>
      <p:sp>
        <p:nvSpPr>
          <p:cNvPr id="4" name="Espaço Reservado para Texto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pt-BR" smtClean="0"/>
              <a:t>Clique para editar os estilos do texto mestre</a:t>
            </a:r>
          </a:p>
        </p:txBody>
      </p:sp>
      <p:sp>
        <p:nvSpPr>
          <p:cNvPr id="3" name="Espaço Reservado para Imagem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pt-BR" noProof="0" smtClean="0"/>
              <a:t>Clique no ícone para adicionar uma imagem</a:t>
            </a:r>
            <a:endParaRPr lang="en-US" noProof="0" dirty="0"/>
          </a:p>
        </p:txBody>
      </p:sp>
      <p:sp>
        <p:nvSpPr>
          <p:cNvPr id="8" name="Espaço Reservado para Data 4"/>
          <p:cNvSpPr>
            <a:spLocks noGrp="1"/>
          </p:cNvSpPr>
          <p:nvPr>
            <p:ph type="dt" sz="half" idx="10"/>
          </p:nvPr>
        </p:nvSpPr>
        <p:spPr/>
        <p:txBody>
          <a:bodyPr/>
          <a:lstStyle>
            <a:lvl1pPr>
              <a:defRPr/>
            </a:lvl1pPr>
          </a:lstStyle>
          <a:p>
            <a:pPr>
              <a:defRPr/>
            </a:pPr>
            <a:fld id="{E76973D4-6C10-4140-AD06-C2348B9E1E2F}" type="datetimeFigureOut">
              <a:rPr lang="en-US"/>
              <a:pPr>
                <a:defRPr/>
              </a:pPr>
              <a:t>9/8/2014</a:t>
            </a:fld>
            <a:endParaRPr lang="en-US"/>
          </a:p>
        </p:txBody>
      </p:sp>
      <p:sp>
        <p:nvSpPr>
          <p:cNvPr id="9" name="Espaço Reservado para Rodapé 5"/>
          <p:cNvSpPr>
            <a:spLocks noGrp="1"/>
          </p:cNvSpPr>
          <p:nvPr>
            <p:ph type="ftr" sz="quarter" idx="11"/>
          </p:nvPr>
        </p:nvSpPr>
        <p:spPr>
          <a:xfrm>
            <a:off x="914400" y="6172200"/>
            <a:ext cx="3886200" cy="457200"/>
          </a:xfrm>
        </p:spPr>
        <p:txBody>
          <a:bodyPr/>
          <a:lstStyle>
            <a:lvl1pPr>
              <a:defRPr/>
            </a:lvl1pPr>
          </a:lstStyle>
          <a:p>
            <a:pPr>
              <a:defRPr/>
            </a:pPr>
            <a:endParaRPr lang="en-US"/>
          </a:p>
        </p:txBody>
      </p:sp>
      <p:sp>
        <p:nvSpPr>
          <p:cNvPr id="10" name="Espaço Reservado para Número de Slide 6"/>
          <p:cNvSpPr>
            <a:spLocks noGrp="1"/>
          </p:cNvSpPr>
          <p:nvPr>
            <p:ph type="sldNum" sz="quarter" idx="12"/>
          </p:nvPr>
        </p:nvSpPr>
        <p:spPr>
          <a:xfrm>
            <a:off x="146050" y="6208713"/>
            <a:ext cx="457200" cy="457200"/>
          </a:xfrm>
        </p:spPr>
        <p:txBody>
          <a:bodyPr/>
          <a:lstStyle>
            <a:lvl1pPr>
              <a:defRPr/>
            </a:lvl1pPr>
          </a:lstStyle>
          <a:p>
            <a:pPr>
              <a:defRPr/>
            </a:pPr>
            <a:fld id="{8DCE7234-B1BC-4F6E-B952-2D76D023D9C3}" type="slidenum">
              <a:rPr lang="en-US"/>
              <a:pPr>
                <a:defRPr/>
              </a:pPr>
              <a:t>‹#›</a:t>
            </a:fld>
            <a:endParaRPr lang="en-US"/>
          </a:p>
        </p:txBody>
      </p:sp>
      <p:sp>
        <p:nvSpPr>
          <p:cNvPr id="11" name="DataClassificationLabel"/>
          <p:cNvSpPr txBox="1"/>
          <p:nvPr userDrawn="1"/>
        </p:nvSpPr>
        <p:spPr>
          <a:xfrm>
            <a:off x="6096000" y="6629400"/>
            <a:ext cx="2540000" cy="169277"/>
          </a:xfrm>
          <a:prstGeom prst="rect">
            <a:avLst/>
          </a:prstGeom>
          <a:noFill/>
        </p:spPr>
        <p:txBody>
          <a:bodyPr vert="horz" rIns="0" bIns="0" rtlCol="0">
            <a:spAutoFit/>
          </a:bodyPr>
          <a:lstStyle/>
          <a:p>
            <a:pPr algn="r"/>
            <a:endParaRPr lang="pt-BR" sz="800" b="0">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tângulo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8" name="Retângulo de cantos arredondados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076" name="Espaço Reservado para Título 21"/>
          <p:cNvSpPr>
            <a:spLocks noGrp="1"/>
          </p:cNvSpPr>
          <p:nvPr>
            <p:ph type="title"/>
          </p:nvPr>
        </p:nvSpPr>
        <p:spPr bwMode="auto">
          <a:xfrm>
            <a:off x="914400" y="274638"/>
            <a:ext cx="7772400" cy="1143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r>
              <a:rPr lang="pt-BR" smtClean="0"/>
              <a:t>Clique para editar o estilo do título mestre</a:t>
            </a:r>
            <a:endParaRPr lang="en-US" smtClean="0"/>
          </a:p>
        </p:txBody>
      </p:sp>
      <p:sp>
        <p:nvSpPr>
          <p:cNvPr id="3077" name="Espaço Reservado para Texto 12"/>
          <p:cNvSpPr>
            <a:spLocks noGrp="1"/>
          </p:cNvSpPr>
          <p:nvPr>
            <p:ph type="body" idx="1"/>
          </p:nvPr>
        </p:nvSpPr>
        <p:spPr bwMode="auto">
          <a:xfrm>
            <a:off x="914400" y="14478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smtClean="0"/>
          </a:p>
        </p:txBody>
      </p:sp>
      <p:sp>
        <p:nvSpPr>
          <p:cNvPr id="14" name="Espaço Reservado para Data 13"/>
          <p:cNvSpPr>
            <a:spLocks noGrp="1"/>
          </p:cNvSpPr>
          <p:nvPr>
            <p:ph type="dt" sz="half" idx="2"/>
          </p:nvPr>
        </p:nvSpPr>
        <p:spPr>
          <a:xfrm>
            <a:off x="6172200" y="6191250"/>
            <a:ext cx="2476500" cy="476250"/>
          </a:xfrm>
          <a:prstGeom prst="rect">
            <a:avLst/>
          </a:prstGeom>
        </p:spPr>
        <p:txBody>
          <a:bodyPr anchor="ctr" anchorCtr="0"/>
          <a:lstStyle>
            <a:lvl1pPr algn="r" eaLnBrk="1" fontAlgn="auto" latinLnBrk="0" hangingPunct="1">
              <a:spcBef>
                <a:spcPts val="0"/>
              </a:spcBef>
              <a:spcAft>
                <a:spcPts val="0"/>
              </a:spcAft>
              <a:defRPr kumimoji="0" sz="1400">
                <a:solidFill>
                  <a:schemeClr val="tx2"/>
                </a:solidFill>
                <a:latin typeface="+mn-lt"/>
                <a:cs typeface="+mn-cs"/>
              </a:defRPr>
            </a:lvl1pPr>
          </a:lstStyle>
          <a:p>
            <a:pPr>
              <a:defRPr/>
            </a:pPr>
            <a:fld id="{C453EF37-F089-48D6-83B6-DF53C2571AB1}" type="datetimeFigureOut">
              <a:rPr lang="en-US"/>
              <a:pPr>
                <a:defRPr/>
              </a:pPr>
              <a:t>9/8/2014</a:t>
            </a:fld>
            <a:endParaRPr lang="en-US"/>
          </a:p>
        </p:txBody>
      </p:sp>
      <p:sp>
        <p:nvSpPr>
          <p:cNvPr id="3" name="Espaço Reservado para Rodapé 2"/>
          <p:cNvSpPr>
            <a:spLocks noGrp="1"/>
          </p:cNvSpPr>
          <p:nvPr>
            <p:ph type="ftr" sz="quarter" idx="3"/>
          </p:nvPr>
        </p:nvSpPr>
        <p:spPr>
          <a:xfrm>
            <a:off x="914400" y="6172200"/>
            <a:ext cx="3962400" cy="457200"/>
          </a:xfrm>
          <a:prstGeom prst="rect">
            <a:avLst/>
          </a:prstGeom>
        </p:spPr>
        <p:txBody>
          <a:bodyPr anchor="ctr" anchorCtr="0"/>
          <a:lstStyle>
            <a:lvl1pPr eaLnBrk="1" fontAlgn="auto" latinLnBrk="0" hangingPunct="1">
              <a:spcBef>
                <a:spcPts val="0"/>
              </a:spcBef>
              <a:spcAft>
                <a:spcPts val="0"/>
              </a:spcAft>
              <a:defRPr kumimoji="0" sz="1400">
                <a:solidFill>
                  <a:schemeClr val="tx2"/>
                </a:solidFill>
                <a:latin typeface="+mn-lt"/>
                <a:cs typeface="+mn-cs"/>
              </a:defRPr>
            </a:lvl1pPr>
          </a:lstStyle>
          <a:p>
            <a:pPr>
              <a:defRPr/>
            </a:pPr>
            <a:endParaRPr lang="en-US"/>
          </a:p>
        </p:txBody>
      </p:sp>
      <p:sp>
        <p:nvSpPr>
          <p:cNvPr id="23" name="Espaço Reservado para Número de Slide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fontAlgn="auto" latinLnBrk="0" hangingPunct="1">
              <a:spcBef>
                <a:spcPts val="0"/>
              </a:spcBef>
              <a:spcAft>
                <a:spcPts val="0"/>
              </a:spcAft>
              <a:defRPr kumimoji="0" sz="1400">
                <a:solidFill>
                  <a:srgbClr val="FFFFFF"/>
                </a:solidFill>
                <a:latin typeface="+mj-lt"/>
                <a:ea typeface="+mj-ea"/>
                <a:cs typeface="+mj-cs"/>
              </a:defRPr>
            </a:lvl1pPr>
          </a:lstStyle>
          <a:p>
            <a:pPr>
              <a:defRPr/>
            </a:pPr>
            <a:fld id="{CE940BBC-C250-4AC3-BFA6-B1ADA3D284D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007" r:id="rId1"/>
    <p:sldLayoutId id="2147484000" r:id="rId2"/>
    <p:sldLayoutId id="2147484008" r:id="rId3"/>
    <p:sldLayoutId id="2147484001" r:id="rId4"/>
    <p:sldLayoutId id="2147484002" r:id="rId5"/>
    <p:sldLayoutId id="2147484003" r:id="rId6"/>
    <p:sldLayoutId id="2147484004" r:id="rId7"/>
    <p:sldLayoutId id="2147484009" r:id="rId8"/>
    <p:sldLayoutId id="2147484010" r:id="rId9"/>
    <p:sldLayoutId id="2147484005" r:id="rId10"/>
    <p:sldLayoutId id="2147484006" r:id="rId11"/>
  </p:sldLayoutIdLst>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a:defRPr>
      </a:lvl2pPr>
      <a:lvl3pPr algn="l" rtl="0" eaLnBrk="0" fontAlgn="base" hangingPunct="0">
        <a:spcBef>
          <a:spcPct val="0"/>
        </a:spcBef>
        <a:spcAft>
          <a:spcPct val="0"/>
        </a:spcAft>
        <a:defRPr sz="4000">
          <a:solidFill>
            <a:schemeClr val="tx2"/>
          </a:solidFill>
          <a:latin typeface="Franklin Gothic Book"/>
        </a:defRPr>
      </a:lvl3pPr>
      <a:lvl4pPr algn="l" rtl="0" eaLnBrk="0" fontAlgn="base" hangingPunct="0">
        <a:spcBef>
          <a:spcPct val="0"/>
        </a:spcBef>
        <a:spcAft>
          <a:spcPct val="0"/>
        </a:spcAft>
        <a:defRPr sz="4000">
          <a:solidFill>
            <a:schemeClr val="tx2"/>
          </a:solidFill>
          <a:latin typeface="Franklin Gothic Book"/>
        </a:defRPr>
      </a:lvl4pPr>
      <a:lvl5pPr algn="l" rtl="0" eaLnBrk="0" fontAlgn="base" hangingPunct="0">
        <a:spcBef>
          <a:spcPct val="0"/>
        </a:spcBef>
        <a:spcAft>
          <a:spcPct val="0"/>
        </a:spcAft>
        <a:defRPr sz="4000">
          <a:solidFill>
            <a:schemeClr val="tx2"/>
          </a:solidFill>
          <a:latin typeface="Franklin Gothic Book"/>
        </a:defRPr>
      </a:lvl5pPr>
      <a:lvl6pPr marL="457200" algn="l" rtl="0" fontAlgn="base">
        <a:spcBef>
          <a:spcPct val="0"/>
        </a:spcBef>
        <a:spcAft>
          <a:spcPct val="0"/>
        </a:spcAft>
        <a:defRPr sz="4000">
          <a:solidFill>
            <a:schemeClr val="tx2"/>
          </a:solidFill>
          <a:latin typeface="Franklin Gothic Book"/>
        </a:defRPr>
      </a:lvl6pPr>
      <a:lvl7pPr marL="914400" algn="l" rtl="0" fontAlgn="base">
        <a:spcBef>
          <a:spcPct val="0"/>
        </a:spcBef>
        <a:spcAft>
          <a:spcPct val="0"/>
        </a:spcAft>
        <a:defRPr sz="4000">
          <a:solidFill>
            <a:schemeClr val="tx2"/>
          </a:solidFill>
          <a:latin typeface="Franklin Gothic Book"/>
        </a:defRPr>
      </a:lvl7pPr>
      <a:lvl8pPr marL="1371600" algn="l" rtl="0" fontAlgn="base">
        <a:spcBef>
          <a:spcPct val="0"/>
        </a:spcBef>
        <a:spcAft>
          <a:spcPct val="0"/>
        </a:spcAft>
        <a:defRPr sz="4000">
          <a:solidFill>
            <a:schemeClr val="tx2"/>
          </a:solidFill>
          <a:latin typeface="Franklin Gothic Book"/>
        </a:defRPr>
      </a:lvl8pPr>
      <a:lvl9pPr marL="1828800" algn="l" rtl="0" fontAlgn="base">
        <a:spcBef>
          <a:spcPct val="0"/>
        </a:spcBef>
        <a:spcAft>
          <a:spcPct val="0"/>
        </a:spcAft>
        <a:defRPr sz="4000">
          <a:solidFill>
            <a:schemeClr val="tx2"/>
          </a:solidFill>
          <a:latin typeface="Franklin Gothic Book"/>
        </a:defRPr>
      </a:lvl9pPr>
    </p:titleStyle>
    <p:bodyStyle>
      <a:lvl1pPr marL="273050" indent="-273050" algn="l" rtl="0" eaLnBrk="0" fontAlgn="base" hangingPunct="0">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A28E6A"/>
        </a:buClr>
        <a:buSzPct val="80000"/>
        <a:buFont typeface="Wingdings 2"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diagramLayout" Target="../diagrams/layout1.xml"/><Relationship Id="rId7" Type="http://schemas.openxmlformats.org/officeDocument/2006/relationships/image" Target="../media/image3.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5.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hyperlink" Target="http://www.books24x7.com/viewer.asp?bkid=6411&amp;image_src=http://images.books24x7.com/bookimages/id_6411/fig117_01_0.jpg&amp;image_id=35&amp;previd=IMG_35&amp;titlelabel=Figure+3-11:+&amp;title=Environmental+Needs+"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w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1.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ubtítulo 2"/>
          <p:cNvSpPr>
            <a:spLocks noGrp="1"/>
          </p:cNvSpPr>
          <p:nvPr>
            <p:ph type="subTitle" idx="1"/>
          </p:nvPr>
        </p:nvSpPr>
        <p:spPr>
          <a:xfrm>
            <a:off x="1295400" y="3543300"/>
            <a:ext cx="6400800" cy="1600200"/>
          </a:xfrm>
        </p:spPr>
        <p:txBody>
          <a:bodyPr/>
          <a:lstStyle/>
          <a:p>
            <a:pPr eaLnBrk="1" hangingPunct="1"/>
            <a:r>
              <a:rPr lang="pt-BR" dirty="0" smtClean="0"/>
              <a:t>Níveis e Ambientes de Teste</a:t>
            </a:r>
          </a:p>
          <a:p>
            <a:pPr eaLnBrk="1" hangingPunct="1"/>
            <a:endParaRPr lang="pt-BR" dirty="0" smtClean="0"/>
          </a:p>
          <a:p>
            <a:pPr eaLnBrk="1" hangingPunct="1"/>
            <a:r>
              <a:rPr lang="pt-BR" dirty="0" smtClean="0"/>
              <a:t>Faculdade Impacta Tecnologia</a:t>
            </a:r>
          </a:p>
        </p:txBody>
      </p:sp>
      <p:sp>
        <p:nvSpPr>
          <p:cNvPr id="8195" name="Título 1"/>
          <p:cNvSpPr>
            <a:spLocks noGrp="1"/>
          </p:cNvSpPr>
          <p:nvPr>
            <p:ph type="ctrTitle"/>
          </p:nvPr>
        </p:nvSpPr>
        <p:spPr>
          <a:xfrm>
            <a:off x="457200" y="1506538"/>
            <a:ext cx="8229600" cy="1470025"/>
          </a:xfrm>
        </p:spPr>
        <p:txBody>
          <a:bodyPr/>
          <a:lstStyle/>
          <a:p>
            <a:pPr eaLnBrk="1" hangingPunct="1"/>
            <a:r>
              <a:rPr lang="pt-BR" smtClean="0"/>
              <a:t>Qualidade de Software</a:t>
            </a:r>
            <a:endParaRPr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Imagem 8" descr="planejamento_.jpg"/>
          <p:cNvPicPr>
            <a:picLocks noChangeAspect="1"/>
          </p:cNvPicPr>
          <p:nvPr/>
        </p:nvPicPr>
        <p:blipFill>
          <a:blip r:embed="rId2"/>
          <a:srcRect/>
          <a:stretch>
            <a:fillRect/>
          </a:stretch>
        </p:blipFill>
        <p:spPr bwMode="auto">
          <a:xfrm>
            <a:off x="2087563" y="4572000"/>
            <a:ext cx="4984750" cy="2071688"/>
          </a:xfrm>
          <a:prstGeom prst="rect">
            <a:avLst/>
          </a:prstGeom>
          <a:noFill/>
          <a:ln w="9525">
            <a:noFill/>
            <a:miter lim="800000"/>
            <a:headEnd/>
            <a:tailEnd/>
          </a:ln>
        </p:spPr>
      </p:pic>
      <p:sp>
        <p:nvSpPr>
          <p:cNvPr id="11267" name="Rectangle 6"/>
          <p:cNvSpPr>
            <a:spLocks noChangeArrowheads="1"/>
          </p:cNvSpPr>
          <p:nvPr/>
        </p:nvSpPr>
        <p:spPr bwMode="auto">
          <a:xfrm>
            <a:off x="1857375" y="339725"/>
            <a:ext cx="7143750" cy="588963"/>
          </a:xfrm>
          <a:prstGeom prst="rect">
            <a:avLst/>
          </a:prstGeom>
          <a:noFill/>
          <a:ln w="9525">
            <a:noFill/>
            <a:miter lim="800000"/>
            <a:headEnd/>
            <a:tailEnd/>
          </a:ln>
        </p:spPr>
        <p:txBody>
          <a:bodyPr anchor="ctr"/>
          <a:lstStyle/>
          <a:p>
            <a:r>
              <a:rPr lang="pt-BR" sz="3200">
                <a:solidFill>
                  <a:schemeClr val="tx2"/>
                </a:solidFill>
              </a:rPr>
              <a:t>Plano de Teste</a:t>
            </a:r>
          </a:p>
        </p:txBody>
      </p:sp>
      <p:sp>
        <p:nvSpPr>
          <p:cNvPr id="8" name="Rectangle 3"/>
          <p:cNvSpPr txBox="1">
            <a:spLocks noChangeArrowheads="1"/>
          </p:cNvSpPr>
          <p:nvPr/>
        </p:nvSpPr>
        <p:spPr bwMode="auto">
          <a:xfrm>
            <a:off x="285750" y="1071563"/>
            <a:ext cx="8572500" cy="3500437"/>
          </a:xfrm>
          <a:prstGeom prst="rect">
            <a:avLst/>
          </a:prstGeom>
          <a:noFill/>
          <a:ln w="9525">
            <a:noFill/>
            <a:miter lim="800000"/>
            <a:headEnd/>
            <a:tailEnd/>
          </a:ln>
        </p:spPr>
        <p:txBody>
          <a:bodyPr/>
          <a:lstStyle/>
          <a:p>
            <a:pPr marL="273050" indent="-273050" algn="just">
              <a:lnSpc>
                <a:spcPts val="3500"/>
              </a:lnSpc>
              <a:spcBef>
                <a:spcPts val="575"/>
              </a:spcBef>
              <a:buClr>
                <a:schemeClr val="accent1"/>
              </a:buClr>
              <a:buSzPct val="85000"/>
              <a:buFont typeface="Wingdings 2" pitchFamily="18" charset="2"/>
              <a:buChar char=""/>
              <a:defRPr/>
            </a:pPr>
            <a:r>
              <a:rPr lang="pt-BR" sz="2600">
                <a:solidFill>
                  <a:schemeClr val="accent4">
                    <a:lumMod val="50000"/>
                  </a:schemeClr>
                </a:solidFill>
                <a:latin typeface="+mn-lt"/>
                <a:cs typeface="+mn-cs"/>
              </a:rPr>
              <a:t>Instrumento básico para a gerência de projetos de teste gerenciar e controlar os projetos de teste de software.</a:t>
            </a:r>
          </a:p>
          <a:p>
            <a:pPr marL="273050" indent="-273050" algn="just">
              <a:lnSpc>
                <a:spcPts val="3500"/>
              </a:lnSpc>
              <a:spcBef>
                <a:spcPts val="575"/>
              </a:spcBef>
              <a:buClr>
                <a:schemeClr val="accent1"/>
              </a:buClr>
              <a:buSzPct val="85000"/>
              <a:buFont typeface="Wingdings 2" pitchFamily="18" charset="2"/>
              <a:buChar char=""/>
              <a:defRPr/>
            </a:pPr>
            <a:r>
              <a:rPr lang="pt-BR" sz="2600" smtClean="0">
                <a:solidFill>
                  <a:schemeClr val="accent4">
                    <a:lumMod val="50000"/>
                  </a:schemeClr>
                </a:solidFill>
                <a:latin typeface="+mn-lt"/>
                <a:cs typeface="+mn-cs"/>
              </a:rPr>
              <a:t>Todo o planejamento dos testes devem constar nesse documento.</a:t>
            </a:r>
            <a:endParaRPr lang="pt-BR" sz="2600">
              <a:solidFill>
                <a:schemeClr val="accent4">
                  <a:lumMod val="50000"/>
                </a:schemeClr>
              </a:solidFill>
              <a:latin typeface="+mn-lt"/>
              <a:cs typeface="+mn-cs"/>
            </a:endParaRPr>
          </a:p>
          <a:p>
            <a:pPr marL="273050" indent="-273050" algn="just">
              <a:lnSpc>
                <a:spcPts val="3500"/>
              </a:lnSpc>
              <a:spcBef>
                <a:spcPts val="575"/>
              </a:spcBef>
              <a:buClr>
                <a:schemeClr val="accent1"/>
              </a:buClr>
              <a:buSzPct val="85000"/>
              <a:buFont typeface="Wingdings 2" pitchFamily="18" charset="2"/>
              <a:buChar char=""/>
              <a:defRPr/>
            </a:pPr>
            <a:r>
              <a:rPr lang="pt-BR" sz="2600" smtClean="0">
                <a:solidFill>
                  <a:schemeClr val="accent4">
                    <a:lumMod val="50000"/>
                  </a:schemeClr>
                </a:solidFill>
                <a:latin typeface="+mn-lt"/>
                <a:cs typeface="+mn-cs"/>
              </a:rPr>
              <a:t>Deve </a:t>
            </a:r>
            <a:r>
              <a:rPr lang="pt-BR" sz="2600">
                <a:solidFill>
                  <a:schemeClr val="accent4">
                    <a:lumMod val="50000"/>
                  </a:schemeClr>
                </a:solidFill>
                <a:latin typeface="+mn-lt"/>
                <a:cs typeface="+mn-cs"/>
              </a:rPr>
              <a:t>descrever a sequencia em que os Casos de Teste serão executados</a:t>
            </a:r>
          </a:p>
        </p:txBody>
      </p:sp>
    </p:spTree>
    <p:extLst>
      <p:ext uri="{BB962C8B-B14F-4D97-AF65-F5344CB8AC3E}">
        <p14:creationId xmlns:p14="http://schemas.microsoft.com/office/powerpoint/2010/main" val="1443522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 calcmode="lin" valueType="num">
                                      <p:cBhvr additive="base">
                                        <p:cTn id="11"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 calcmode="lin" valueType="num">
                                      <p:cBhvr additive="base">
                                        <p:cTn id="15"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p:cNvSpPr>
            <a:spLocks noChangeArrowheads="1"/>
          </p:cNvSpPr>
          <p:nvPr/>
        </p:nvSpPr>
        <p:spPr bwMode="auto">
          <a:xfrm>
            <a:off x="1714500" y="339725"/>
            <a:ext cx="7286625" cy="588963"/>
          </a:xfrm>
          <a:prstGeom prst="rect">
            <a:avLst/>
          </a:prstGeom>
          <a:noFill/>
          <a:ln w="9525">
            <a:noFill/>
            <a:miter lim="800000"/>
            <a:headEnd/>
            <a:tailEnd/>
          </a:ln>
        </p:spPr>
        <p:txBody>
          <a:bodyPr anchor="ctr"/>
          <a:lstStyle/>
          <a:p>
            <a:r>
              <a:rPr lang="pt-BR" sz="3200">
                <a:solidFill>
                  <a:schemeClr val="tx2"/>
                </a:solidFill>
              </a:rPr>
              <a:t>Planejamento e Elaboração dos Testes</a:t>
            </a:r>
          </a:p>
        </p:txBody>
      </p:sp>
      <p:grpSp>
        <p:nvGrpSpPr>
          <p:cNvPr id="2" name="Grupo 31"/>
          <p:cNvGrpSpPr>
            <a:grpSpLocks/>
          </p:cNvGrpSpPr>
          <p:nvPr/>
        </p:nvGrpSpPr>
        <p:grpSpPr bwMode="auto">
          <a:xfrm>
            <a:off x="153988" y="1143000"/>
            <a:ext cx="8858250" cy="5357813"/>
            <a:chOff x="0" y="928688"/>
            <a:chExt cx="9144000" cy="5072062"/>
          </a:xfrm>
        </p:grpSpPr>
        <p:cxnSp>
          <p:nvCxnSpPr>
            <p:cNvPr id="7" name="Conector reto 6"/>
            <p:cNvCxnSpPr/>
            <p:nvPr/>
          </p:nvCxnSpPr>
          <p:spPr>
            <a:xfrm rot="16200000" flipH="1">
              <a:off x="250001" y="1321579"/>
              <a:ext cx="4429156" cy="4214842"/>
            </a:xfrm>
            <a:prstGeom prst="line">
              <a:avLst/>
            </a:prstGeom>
            <a:ln w="457200">
              <a:gradFill flip="none" rotWithShape="1">
                <a:gsLst>
                  <a:gs pos="50000">
                    <a:srgbClr val="00B0F0"/>
                  </a:gs>
                  <a:gs pos="100000">
                    <a:srgbClr val="92D050"/>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8" name="Conector reto 7"/>
            <p:cNvCxnSpPr/>
            <p:nvPr/>
          </p:nvCxnSpPr>
          <p:spPr>
            <a:xfrm rot="5400000" flipH="1" flipV="1">
              <a:off x="4464843" y="1321579"/>
              <a:ext cx="4429156" cy="4214842"/>
            </a:xfrm>
            <a:prstGeom prst="line">
              <a:avLst/>
            </a:prstGeom>
            <a:ln w="457200">
              <a:gradFill>
                <a:gsLst>
                  <a:gs pos="50000">
                    <a:srgbClr val="FFFF00"/>
                  </a:gs>
                  <a:gs pos="100000">
                    <a:srgbClr val="FF0000"/>
                  </a:gs>
                </a:gsLst>
                <a:lin ang="5400000" scaled="0"/>
              </a:gradFill>
            </a:ln>
          </p:spPr>
          <p:style>
            <a:lnRef idx="1">
              <a:schemeClr val="accent1"/>
            </a:lnRef>
            <a:fillRef idx="0">
              <a:schemeClr val="accent1"/>
            </a:fillRef>
            <a:effectRef idx="0">
              <a:schemeClr val="accent1"/>
            </a:effectRef>
            <a:fontRef idx="minor">
              <a:schemeClr val="tx1"/>
            </a:fontRef>
          </p:style>
        </p:cxnSp>
        <p:sp>
          <p:nvSpPr>
            <p:cNvPr id="9" name="Retângulo 8"/>
            <p:cNvSpPr/>
            <p:nvPr/>
          </p:nvSpPr>
          <p:spPr>
            <a:xfrm>
              <a:off x="72103" y="1071458"/>
              <a:ext cx="1356852" cy="643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dirty="0"/>
                <a:t>Requisitos</a:t>
              </a:r>
            </a:p>
          </p:txBody>
        </p:sp>
        <p:sp>
          <p:nvSpPr>
            <p:cNvPr id="10" name="Retângulo 9"/>
            <p:cNvSpPr/>
            <p:nvPr/>
          </p:nvSpPr>
          <p:spPr>
            <a:xfrm>
              <a:off x="999613" y="2357883"/>
              <a:ext cx="1571522" cy="643213"/>
            </a:xfrm>
            <a:prstGeom prst="rect">
              <a:avLst/>
            </a:prstGeom>
            <a:solidFill>
              <a:srgbClr val="0066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dirty="0"/>
                <a:t>Análise</a:t>
              </a:r>
            </a:p>
          </p:txBody>
        </p:sp>
        <p:sp>
          <p:nvSpPr>
            <p:cNvPr id="11" name="Retângulo 10"/>
            <p:cNvSpPr/>
            <p:nvPr/>
          </p:nvSpPr>
          <p:spPr>
            <a:xfrm>
              <a:off x="2071329" y="3500036"/>
              <a:ext cx="1571522" cy="643213"/>
            </a:xfrm>
            <a:prstGeom prst="rect">
              <a:avLst/>
            </a:prstGeom>
            <a:solidFill>
              <a:srgbClr val="0099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dirty="0"/>
                <a:t>Arquitetura</a:t>
              </a:r>
            </a:p>
          </p:txBody>
        </p:sp>
        <p:sp>
          <p:nvSpPr>
            <p:cNvPr id="12" name="Retângulo 11"/>
            <p:cNvSpPr/>
            <p:nvPr/>
          </p:nvSpPr>
          <p:spPr>
            <a:xfrm>
              <a:off x="2785806" y="4571555"/>
              <a:ext cx="1571522" cy="64321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dirty="0"/>
                <a:t>Codificação</a:t>
              </a:r>
            </a:p>
          </p:txBody>
        </p:sp>
        <p:sp>
          <p:nvSpPr>
            <p:cNvPr id="13" name="Retângulo 12"/>
            <p:cNvSpPr/>
            <p:nvPr/>
          </p:nvSpPr>
          <p:spPr>
            <a:xfrm>
              <a:off x="7715045" y="1071458"/>
              <a:ext cx="1356852" cy="64321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dirty="0">
                  <a:solidFill>
                    <a:schemeClr val="tx1"/>
                  </a:solidFill>
                </a:rPr>
                <a:t>Aceite</a:t>
              </a:r>
            </a:p>
          </p:txBody>
        </p:sp>
        <p:sp>
          <p:nvSpPr>
            <p:cNvPr id="14" name="Retângulo 13"/>
            <p:cNvSpPr/>
            <p:nvPr/>
          </p:nvSpPr>
          <p:spPr>
            <a:xfrm>
              <a:off x="6572864" y="2357883"/>
              <a:ext cx="1571523" cy="643213"/>
            </a:xfrm>
            <a:prstGeom prst="rect">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dirty="0">
                  <a:solidFill>
                    <a:schemeClr val="tx1"/>
                  </a:solidFill>
                </a:rPr>
                <a:t>Sistema</a:t>
              </a:r>
            </a:p>
          </p:txBody>
        </p:sp>
        <p:sp>
          <p:nvSpPr>
            <p:cNvPr id="15" name="Retângulo 14"/>
            <p:cNvSpPr/>
            <p:nvPr/>
          </p:nvSpPr>
          <p:spPr>
            <a:xfrm>
              <a:off x="5571613" y="3429402"/>
              <a:ext cx="1571522" cy="643213"/>
            </a:xfrm>
            <a:prstGeom prst="rect">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dirty="0">
                  <a:solidFill>
                    <a:schemeClr val="tx1"/>
                  </a:solidFill>
                </a:rPr>
                <a:t>Integração</a:t>
              </a:r>
            </a:p>
          </p:txBody>
        </p:sp>
        <p:sp>
          <p:nvSpPr>
            <p:cNvPr id="16" name="Retângulo 15"/>
            <p:cNvSpPr/>
            <p:nvPr/>
          </p:nvSpPr>
          <p:spPr>
            <a:xfrm>
              <a:off x="4786670" y="4571555"/>
              <a:ext cx="1571523" cy="643213"/>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dirty="0">
                  <a:solidFill>
                    <a:schemeClr val="tx1"/>
                  </a:solidFill>
                </a:rPr>
                <a:t>Unitário</a:t>
              </a:r>
            </a:p>
          </p:txBody>
        </p:sp>
        <p:sp>
          <p:nvSpPr>
            <p:cNvPr id="17" name="Retângulo 16"/>
            <p:cNvSpPr/>
            <p:nvPr/>
          </p:nvSpPr>
          <p:spPr>
            <a:xfrm>
              <a:off x="0" y="928688"/>
              <a:ext cx="4572000" cy="4999926"/>
            </a:xfrm>
            <a:prstGeom prst="rect">
              <a:avLst/>
            </a:prstGeom>
            <a:solidFill>
              <a:srgbClr val="00B0F0">
                <a:alpha val="10196"/>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
          <p:nvSpPr>
            <p:cNvPr id="18" name="Retângulo 17"/>
            <p:cNvSpPr/>
            <p:nvPr/>
          </p:nvSpPr>
          <p:spPr>
            <a:xfrm>
              <a:off x="4572000" y="928688"/>
              <a:ext cx="4572000" cy="4999926"/>
            </a:xfrm>
            <a:prstGeom prst="rect">
              <a:avLst/>
            </a:prstGeom>
            <a:solidFill>
              <a:schemeClr val="accent6">
                <a:lumMod val="75000"/>
                <a:alpha val="1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grpSp>
          <p:nvGrpSpPr>
            <p:cNvPr id="13328" name="Grupo 37"/>
            <p:cNvGrpSpPr>
              <a:grpSpLocks/>
            </p:cNvGrpSpPr>
            <p:nvPr/>
          </p:nvGrpSpPr>
          <p:grpSpPr bwMode="auto">
            <a:xfrm>
              <a:off x="4286250" y="5357813"/>
              <a:ext cx="571500" cy="642937"/>
              <a:chOff x="4286248" y="5357826"/>
              <a:chExt cx="571504" cy="642942"/>
            </a:xfrm>
          </p:grpSpPr>
          <p:sp>
            <p:nvSpPr>
              <p:cNvPr id="20" name="Elipse 19"/>
              <p:cNvSpPr/>
              <p:nvPr/>
            </p:nvSpPr>
            <p:spPr>
              <a:xfrm>
                <a:off x="4286862" y="5357551"/>
                <a:ext cx="570275" cy="643217"/>
              </a:xfrm>
              <a:prstGeom prst="ellipse">
                <a:avLst/>
              </a:prstGeom>
              <a:solidFill>
                <a:schemeClr val="bg1">
                  <a:lumMod val="8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
            <p:nvSpPr>
              <p:cNvPr id="21" name="Triângulo isósceles 20"/>
              <p:cNvSpPr/>
              <p:nvPr/>
            </p:nvSpPr>
            <p:spPr>
              <a:xfrm rot="5237268">
                <a:off x="4406270" y="5537686"/>
                <a:ext cx="357677" cy="294970"/>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grpSp>
        <p:sp>
          <p:nvSpPr>
            <p:cNvPr id="22" name="CaixaDeTexto 21"/>
            <p:cNvSpPr txBox="1"/>
            <p:nvPr/>
          </p:nvSpPr>
          <p:spPr>
            <a:xfrm>
              <a:off x="7287341" y="4786461"/>
              <a:ext cx="1641987" cy="461369"/>
            </a:xfrm>
            <a:prstGeom prst="rect">
              <a:avLst/>
            </a:prstGeom>
            <a:noFill/>
          </p:spPr>
          <p:txBody>
            <a:bodyPr>
              <a:spAutoFit/>
            </a:bodyPr>
            <a:lstStyle/>
            <a:p>
              <a:pPr>
                <a:defRPr/>
              </a:pPr>
              <a:r>
                <a:rPr lang="pt-BR" sz="2400" b="1" dirty="0">
                  <a:solidFill>
                    <a:schemeClr val="accent6">
                      <a:lumMod val="50000"/>
                    </a:schemeClr>
                  </a:solidFill>
                </a:rPr>
                <a:t>Validação</a:t>
              </a:r>
            </a:p>
          </p:txBody>
        </p:sp>
        <p:sp>
          <p:nvSpPr>
            <p:cNvPr id="13330" name="CaixaDeTexto 39"/>
            <p:cNvSpPr txBox="1">
              <a:spLocks noChangeArrowheads="1"/>
            </p:cNvSpPr>
            <p:nvPr/>
          </p:nvSpPr>
          <p:spPr bwMode="auto">
            <a:xfrm>
              <a:off x="214313" y="4786313"/>
              <a:ext cx="1928812" cy="461962"/>
            </a:xfrm>
            <a:prstGeom prst="rect">
              <a:avLst/>
            </a:prstGeom>
            <a:noFill/>
            <a:ln w="9525">
              <a:noFill/>
              <a:miter lim="800000"/>
              <a:headEnd/>
              <a:tailEnd/>
            </a:ln>
          </p:spPr>
          <p:txBody>
            <a:bodyPr>
              <a:spAutoFit/>
            </a:bodyPr>
            <a:lstStyle/>
            <a:p>
              <a:r>
                <a:rPr lang="pt-BR" sz="2400" b="1">
                  <a:solidFill>
                    <a:srgbClr val="002060"/>
                  </a:solidFill>
                </a:rPr>
                <a:t>Verificação</a:t>
              </a:r>
            </a:p>
          </p:txBody>
        </p:sp>
        <p:sp>
          <p:nvSpPr>
            <p:cNvPr id="13331" name="CaixaDeTexto 21"/>
            <p:cNvSpPr txBox="1">
              <a:spLocks noChangeArrowheads="1"/>
            </p:cNvSpPr>
            <p:nvPr/>
          </p:nvSpPr>
          <p:spPr bwMode="auto">
            <a:xfrm>
              <a:off x="2286000" y="1214438"/>
              <a:ext cx="2071688" cy="369887"/>
            </a:xfrm>
            <a:prstGeom prst="rect">
              <a:avLst/>
            </a:prstGeom>
            <a:solidFill>
              <a:schemeClr val="accent2"/>
            </a:solidFill>
            <a:ln w="9525">
              <a:noFill/>
              <a:miter lim="800000"/>
              <a:headEnd/>
              <a:tailEnd/>
            </a:ln>
          </p:spPr>
          <p:txBody>
            <a:bodyPr>
              <a:spAutoFit/>
            </a:bodyPr>
            <a:lstStyle/>
            <a:p>
              <a:r>
                <a:rPr lang="pt-BR" b="1">
                  <a:solidFill>
                    <a:schemeClr val="bg1"/>
                  </a:solidFill>
                </a:rPr>
                <a:t>Projeto de Teste</a:t>
              </a:r>
            </a:p>
          </p:txBody>
        </p:sp>
        <p:sp>
          <p:nvSpPr>
            <p:cNvPr id="25" name="Seta para a direita 24"/>
            <p:cNvSpPr/>
            <p:nvPr/>
          </p:nvSpPr>
          <p:spPr>
            <a:xfrm rot="10800000">
              <a:off x="1571522" y="1356996"/>
              <a:ext cx="642374" cy="142769"/>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
          <p:nvSpPr>
            <p:cNvPr id="13333" name="CaixaDeTexto 23"/>
            <p:cNvSpPr txBox="1">
              <a:spLocks noChangeArrowheads="1"/>
            </p:cNvSpPr>
            <p:nvPr/>
          </p:nvSpPr>
          <p:spPr bwMode="auto">
            <a:xfrm>
              <a:off x="3143250" y="2357438"/>
              <a:ext cx="1214438" cy="646112"/>
            </a:xfrm>
            <a:prstGeom prst="rect">
              <a:avLst/>
            </a:prstGeom>
            <a:solidFill>
              <a:schemeClr val="accent2"/>
            </a:solidFill>
            <a:ln w="9525">
              <a:noFill/>
              <a:miter lim="800000"/>
              <a:headEnd/>
              <a:tailEnd/>
            </a:ln>
          </p:spPr>
          <p:txBody>
            <a:bodyPr>
              <a:spAutoFit/>
            </a:bodyPr>
            <a:lstStyle/>
            <a:p>
              <a:pPr algn="ctr"/>
              <a:r>
                <a:rPr lang="pt-BR" b="1">
                  <a:solidFill>
                    <a:schemeClr val="bg1"/>
                  </a:solidFill>
                </a:rPr>
                <a:t>Casos</a:t>
              </a:r>
              <a:br>
                <a:rPr lang="pt-BR" b="1">
                  <a:solidFill>
                    <a:schemeClr val="bg1"/>
                  </a:solidFill>
                </a:rPr>
              </a:br>
              <a:r>
                <a:rPr lang="pt-BR" b="1">
                  <a:solidFill>
                    <a:schemeClr val="bg1"/>
                  </a:solidFill>
                </a:rPr>
                <a:t> de Teste</a:t>
              </a:r>
            </a:p>
          </p:txBody>
        </p:sp>
        <p:sp>
          <p:nvSpPr>
            <p:cNvPr id="13334" name="CaixaDeTexto 24"/>
            <p:cNvSpPr txBox="1">
              <a:spLocks noChangeArrowheads="1"/>
            </p:cNvSpPr>
            <p:nvPr/>
          </p:nvSpPr>
          <p:spPr bwMode="auto">
            <a:xfrm>
              <a:off x="71438" y="3497263"/>
              <a:ext cx="1214437" cy="646112"/>
            </a:xfrm>
            <a:prstGeom prst="rect">
              <a:avLst/>
            </a:prstGeom>
            <a:solidFill>
              <a:schemeClr val="accent2"/>
            </a:solidFill>
            <a:ln w="9525">
              <a:noFill/>
              <a:miter lim="800000"/>
              <a:headEnd/>
              <a:tailEnd/>
            </a:ln>
          </p:spPr>
          <p:txBody>
            <a:bodyPr>
              <a:spAutoFit/>
            </a:bodyPr>
            <a:lstStyle/>
            <a:p>
              <a:pPr algn="ctr"/>
              <a:r>
                <a:rPr lang="pt-BR" b="1">
                  <a:solidFill>
                    <a:schemeClr val="bg1"/>
                  </a:solidFill>
                </a:rPr>
                <a:t>Plano</a:t>
              </a:r>
              <a:br>
                <a:rPr lang="pt-BR" b="1">
                  <a:solidFill>
                    <a:schemeClr val="bg1"/>
                  </a:solidFill>
                </a:rPr>
              </a:br>
              <a:r>
                <a:rPr lang="pt-BR" b="1">
                  <a:solidFill>
                    <a:schemeClr val="bg1"/>
                  </a:solidFill>
                </a:rPr>
                <a:t> de Teste</a:t>
              </a:r>
            </a:p>
          </p:txBody>
        </p:sp>
        <p:sp>
          <p:nvSpPr>
            <p:cNvPr id="28" name="Seta para a direita 27"/>
            <p:cNvSpPr/>
            <p:nvPr/>
          </p:nvSpPr>
          <p:spPr>
            <a:xfrm rot="10800000">
              <a:off x="2643238" y="2643421"/>
              <a:ext cx="357239" cy="142769"/>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
          <p:nvSpPr>
            <p:cNvPr id="29" name="Seta para a direita 28"/>
            <p:cNvSpPr/>
            <p:nvPr/>
          </p:nvSpPr>
          <p:spPr>
            <a:xfrm rot="7768721">
              <a:off x="3142008" y="3183790"/>
              <a:ext cx="357674" cy="14256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
          <p:nvSpPr>
            <p:cNvPr id="30" name="Seta para a direita 29"/>
            <p:cNvSpPr/>
            <p:nvPr/>
          </p:nvSpPr>
          <p:spPr>
            <a:xfrm>
              <a:off x="1428955" y="3785574"/>
              <a:ext cx="357239" cy="142769"/>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
          <p:nvSpPr>
            <p:cNvPr id="31" name="Seta para a direita 30"/>
            <p:cNvSpPr/>
            <p:nvPr/>
          </p:nvSpPr>
          <p:spPr>
            <a:xfrm rot="19629278">
              <a:off x="847212" y="3182938"/>
              <a:ext cx="357239" cy="14277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grpSp>
    </p:spTree>
    <p:extLst>
      <p:ext uri="{BB962C8B-B14F-4D97-AF65-F5344CB8AC3E}">
        <p14:creationId xmlns:p14="http://schemas.microsoft.com/office/powerpoint/2010/main" val="1355035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6"/>
          <p:cNvSpPr>
            <a:spLocks noChangeArrowheads="1"/>
          </p:cNvSpPr>
          <p:nvPr/>
        </p:nvSpPr>
        <p:spPr bwMode="auto">
          <a:xfrm>
            <a:off x="428625" y="339725"/>
            <a:ext cx="8572500" cy="588963"/>
          </a:xfrm>
          <a:prstGeom prst="rect">
            <a:avLst/>
          </a:prstGeom>
          <a:noFill/>
          <a:ln w="9525">
            <a:noFill/>
            <a:miter lim="800000"/>
            <a:headEnd/>
            <a:tailEnd/>
          </a:ln>
        </p:spPr>
        <p:txBody>
          <a:bodyPr anchor="ctr"/>
          <a:lstStyle/>
          <a:p>
            <a:r>
              <a:rPr lang="pt-BR" sz="3200">
                <a:solidFill>
                  <a:schemeClr val="tx2"/>
                </a:solidFill>
              </a:rPr>
              <a:t>Defina quem será responsável pelos testes</a:t>
            </a:r>
          </a:p>
        </p:txBody>
      </p:sp>
      <p:graphicFrame>
        <p:nvGraphicFramePr>
          <p:cNvPr id="5" name="Diagrama 4"/>
          <p:cNvGraphicFramePr/>
          <p:nvPr/>
        </p:nvGraphicFramePr>
        <p:xfrm>
          <a:off x="285720" y="1346582"/>
          <a:ext cx="8572560" cy="14604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Imagem 5" descr="idea.jpg"/>
          <p:cNvPicPr>
            <a:picLocks noChangeAspect="1"/>
          </p:cNvPicPr>
          <p:nvPr/>
        </p:nvPicPr>
        <p:blipFill>
          <a:blip r:embed="rId7"/>
          <a:srcRect/>
          <a:stretch>
            <a:fillRect/>
          </a:stretch>
        </p:blipFill>
        <p:spPr bwMode="auto">
          <a:xfrm>
            <a:off x="449263" y="2949575"/>
            <a:ext cx="2374900" cy="3429000"/>
          </a:xfrm>
          <a:prstGeom prst="rect">
            <a:avLst/>
          </a:prstGeom>
          <a:noFill/>
          <a:ln w="9525">
            <a:noFill/>
            <a:miter lim="800000"/>
            <a:headEnd/>
            <a:tailEnd/>
          </a:ln>
        </p:spPr>
      </p:pic>
      <p:pic>
        <p:nvPicPr>
          <p:cNvPr id="7" name="Imagem 6" descr="testes.jpg"/>
          <p:cNvPicPr>
            <a:picLocks noChangeAspect="1"/>
          </p:cNvPicPr>
          <p:nvPr/>
        </p:nvPicPr>
        <p:blipFill>
          <a:blip r:embed="rId8"/>
          <a:srcRect/>
          <a:stretch>
            <a:fillRect/>
          </a:stretch>
        </p:blipFill>
        <p:spPr bwMode="auto">
          <a:xfrm>
            <a:off x="3246438" y="2928938"/>
            <a:ext cx="2571750" cy="3500437"/>
          </a:xfrm>
          <a:prstGeom prst="rect">
            <a:avLst/>
          </a:prstGeom>
          <a:noFill/>
          <a:ln w="9525">
            <a:noFill/>
            <a:miter lim="800000"/>
            <a:headEnd/>
            <a:tailEnd/>
          </a:ln>
        </p:spPr>
      </p:pic>
      <p:pic>
        <p:nvPicPr>
          <p:cNvPr id="9" name="Imagem 8" descr="usuario.jpg"/>
          <p:cNvPicPr>
            <a:picLocks noChangeAspect="1"/>
          </p:cNvPicPr>
          <p:nvPr/>
        </p:nvPicPr>
        <p:blipFill>
          <a:blip r:embed="rId9"/>
          <a:srcRect/>
          <a:stretch>
            <a:fillRect/>
          </a:stretch>
        </p:blipFill>
        <p:spPr bwMode="auto">
          <a:xfrm>
            <a:off x="6286500" y="2878138"/>
            <a:ext cx="2428875" cy="3492500"/>
          </a:xfrm>
          <a:prstGeom prst="rect">
            <a:avLst/>
          </a:prstGeom>
          <a:noFill/>
          <a:ln w="9525">
            <a:noFill/>
            <a:miter lim="800000"/>
            <a:headEnd/>
            <a:tailEnd/>
          </a:ln>
        </p:spPr>
      </p:pic>
    </p:spTree>
    <p:extLst>
      <p:ext uri="{BB962C8B-B14F-4D97-AF65-F5344CB8AC3E}">
        <p14:creationId xmlns:p14="http://schemas.microsoft.com/office/powerpoint/2010/main" val="3273811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6"/>
          <p:cNvSpPr>
            <a:spLocks noChangeArrowheads="1"/>
          </p:cNvSpPr>
          <p:nvPr/>
        </p:nvSpPr>
        <p:spPr bwMode="auto">
          <a:xfrm>
            <a:off x="1714500" y="339725"/>
            <a:ext cx="7286625" cy="588963"/>
          </a:xfrm>
          <a:prstGeom prst="rect">
            <a:avLst/>
          </a:prstGeom>
          <a:noFill/>
          <a:ln w="9525">
            <a:noFill/>
            <a:miter lim="800000"/>
            <a:headEnd/>
            <a:tailEnd/>
          </a:ln>
        </p:spPr>
        <p:txBody>
          <a:bodyPr anchor="ctr"/>
          <a:lstStyle/>
          <a:p>
            <a:r>
              <a:rPr lang="pt-BR" sz="3200">
                <a:solidFill>
                  <a:schemeClr val="tx2"/>
                </a:solidFill>
              </a:rPr>
              <a:t>Considerações Importantes</a:t>
            </a:r>
          </a:p>
        </p:txBody>
      </p:sp>
      <p:sp>
        <p:nvSpPr>
          <p:cNvPr id="33" name="Retângulo 32"/>
          <p:cNvSpPr/>
          <p:nvPr/>
        </p:nvSpPr>
        <p:spPr>
          <a:xfrm>
            <a:off x="214313" y="1071563"/>
            <a:ext cx="8501062" cy="5449887"/>
          </a:xfrm>
          <a:prstGeom prst="rect">
            <a:avLst/>
          </a:prstGeom>
        </p:spPr>
        <p:txBody>
          <a:bodyPr>
            <a:spAutoFit/>
          </a:bodyPr>
          <a:lstStyle/>
          <a:p>
            <a:pPr algn="just">
              <a:lnSpc>
                <a:spcPts val="2800"/>
              </a:lnSpc>
              <a:buFont typeface="Wingdings" pitchFamily="2" charset="2"/>
              <a:buChar char="ü"/>
              <a:defRPr/>
            </a:pPr>
            <a:r>
              <a:rPr lang="pt-BR" sz="2100">
                <a:solidFill>
                  <a:schemeClr val="accent4">
                    <a:lumMod val="50000"/>
                  </a:schemeClr>
                </a:solidFill>
              </a:rPr>
              <a:t> Teste é um projeto e como tal deve ser planejado</a:t>
            </a:r>
          </a:p>
          <a:p>
            <a:pPr algn="just">
              <a:lnSpc>
                <a:spcPts val="2800"/>
              </a:lnSpc>
              <a:buFont typeface="Wingdings" pitchFamily="2" charset="2"/>
              <a:buChar char="ü"/>
              <a:defRPr/>
            </a:pPr>
            <a:endParaRPr lang="pt-BR" sz="2100">
              <a:solidFill>
                <a:schemeClr val="accent4">
                  <a:lumMod val="50000"/>
                </a:schemeClr>
              </a:solidFill>
            </a:endParaRPr>
          </a:p>
          <a:p>
            <a:pPr algn="just">
              <a:lnSpc>
                <a:spcPts val="2800"/>
              </a:lnSpc>
              <a:buFont typeface="Wingdings" pitchFamily="2" charset="2"/>
              <a:buChar char="ü"/>
              <a:defRPr/>
            </a:pPr>
            <a:r>
              <a:rPr lang="pt-BR" sz="2100">
                <a:solidFill>
                  <a:schemeClr val="accent4">
                    <a:lumMod val="50000"/>
                  </a:schemeClr>
                </a:solidFill>
              </a:rPr>
              <a:t> Teste é um projeto integrado ao projeto de desenvolvimento</a:t>
            </a:r>
          </a:p>
          <a:p>
            <a:pPr algn="just">
              <a:lnSpc>
                <a:spcPts val="2800"/>
              </a:lnSpc>
              <a:buFont typeface="Wingdings" pitchFamily="2" charset="2"/>
              <a:buChar char="ü"/>
              <a:defRPr/>
            </a:pPr>
            <a:endParaRPr lang="pt-BR" sz="2100">
              <a:solidFill>
                <a:schemeClr val="accent4">
                  <a:lumMod val="50000"/>
                </a:schemeClr>
              </a:solidFill>
            </a:endParaRPr>
          </a:p>
          <a:p>
            <a:pPr algn="just">
              <a:lnSpc>
                <a:spcPts val="2800"/>
              </a:lnSpc>
              <a:buFont typeface="Wingdings" pitchFamily="2" charset="2"/>
              <a:buChar char="ü"/>
              <a:defRPr/>
            </a:pPr>
            <a:r>
              <a:rPr lang="pt-BR" sz="2100">
                <a:solidFill>
                  <a:schemeClr val="accent4">
                    <a:lumMod val="50000"/>
                  </a:schemeClr>
                </a:solidFill>
              </a:rPr>
              <a:t> Testar reduz os riscos do negócio</a:t>
            </a:r>
          </a:p>
          <a:p>
            <a:pPr algn="just">
              <a:lnSpc>
                <a:spcPts val="2800"/>
              </a:lnSpc>
              <a:buFont typeface="Wingdings" pitchFamily="2" charset="2"/>
              <a:buChar char="ü"/>
              <a:defRPr/>
            </a:pPr>
            <a:endParaRPr lang="pt-BR" sz="2100">
              <a:solidFill>
                <a:schemeClr val="accent4">
                  <a:lumMod val="50000"/>
                </a:schemeClr>
              </a:solidFill>
            </a:endParaRPr>
          </a:p>
          <a:p>
            <a:pPr algn="just">
              <a:lnSpc>
                <a:spcPts val="2800"/>
              </a:lnSpc>
              <a:buFont typeface="Wingdings" pitchFamily="2" charset="2"/>
              <a:buChar char="ü"/>
              <a:defRPr/>
            </a:pPr>
            <a:r>
              <a:rPr lang="pt-BR" sz="2100">
                <a:solidFill>
                  <a:schemeClr val="accent4">
                    <a:lumMod val="50000"/>
                  </a:schemeClr>
                </a:solidFill>
              </a:rPr>
              <a:t> Não dá para planejar sem saber o tamanho do seu projeto</a:t>
            </a:r>
          </a:p>
          <a:p>
            <a:pPr algn="just">
              <a:lnSpc>
                <a:spcPts val="2800"/>
              </a:lnSpc>
              <a:buFont typeface="Wingdings" pitchFamily="2" charset="2"/>
              <a:buChar char="ü"/>
              <a:defRPr/>
            </a:pPr>
            <a:endParaRPr lang="pt-BR" sz="2100">
              <a:solidFill>
                <a:schemeClr val="accent4">
                  <a:lumMod val="50000"/>
                </a:schemeClr>
              </a:solidFill>
            </a:endParaRPr>
          </a:p>
          <a:p>
            <a:pPr algn="just">
              <a:lnSpc>
                <a:spcPts val="2800"/>
              </a:lnSpc>
              <a:buFont typeface="Wingdings" pitchFamily="2" charset="2"/>
              <a:buChar char="ü"/>
              <a:defRPr/>
            </a:pPr>
            <a:r>
              <a:rPr lang="pt-BR" sz="2100">
                <a:solidFill>
                  <a:schemeClr val="accent4">
                    <a:lumMod val="50000"/>
                  </a:schemeClr>
                </a:solidFill>
              </a:rPr>
              <a:t> O Plano de Teste é o instrumento básico de planejamento do projeto de teste.</a:t>
            </a:r>
          </a:p>
          <a:p>
            <a:pPr algn="just">
              <a:lnSpc>
                <a:spcPts val="2800"/>
              </a:lnSpc>
              <a:buFont typeface="Wingdings" pitchFamily="2" charset="2"/>
              <a:buChar char="ü"/>
              <a:defRPr/>
            </a:pPr>
            <a:endParaRPr lang="pt-BR" sz="2100">
              <a:solidFill>
                <a:schemeClr val="accent4">
                  <a:lumMod val="50000"/>
                </a:schemeClr>
              </a:solidFill>
            </a:endParaRPr>
          </a:p>
          <a:p>
            <a:pPr algn="just">
              <a:lnSpc>
                <a:spcPts val="2800"/>
              </a:lnSpc>
              <a:buFont typeface="Wingdings" pitchFamily="2" charset="2"/>
              <a:buChar char="ü"/>
              <a:defRPr/>
            </a:pPr>
            <a:r>
              <a:rPr lang="pt-BR" sz="2100">
                <a:solidFill>
                  <a:schemeClr val="accent4">
                    <a:lumMod val="50000"/>
                  </a:schemeClr>
                </a:solidFill>
              </a:rPr>
              <a:t> Os artefatos de teste devem estar sob gerência de configuração</a:t>
            </a:r>
          </a:p>
          <a:p>
            <a:pPr algn="just">
              <a:lnSpc>
                <a:spcPts val="2800"/>
              </a:lnSpc>
              <a:buFont typeface="Wingdings" pitchFamily="2" charset="2"/>
              <a:buChar char="ü"/>
              <a:defRPr/>
            </a:pPr>
            <a:endParaRPr lang="pt-BR" sz="2100">
              <a:solidFill>
                <a:schemeClr val="accent4">
                  <a:lumMod val="50000"/>
                </a:schemeClr>
              </a:solidFill>
            </a:endParaRPr>
          </a:p>
          <a:p>
            <a:pPr algn="just">
              <a:lnSpc>
                <a:spcPts val="2800"/>
              </a:lnSpc>
              <a:buFont typeface="Wingdings" pitchFamily="2" charset="2"/>
              <a:buChar char="ü"/>
              <a:defRPr/>
            </a:pPr>
            <a:r>
              <a:rPr lang="pt-BR" sz="2100">
                <a:solidFill>
                  <a:schemeClr val="accent4">
                    <a:lumMod val="50000"/>
                  </a:schemeClr>
                </a:solidFill>
              </a:rPr>
              <a:t> Deve ser possível a partir dos requisitos do negócio rastrear-se os artefatos de teste.</a:t>
            </a:r>
          </a:p>
        </p:txBody>
      </p:sp>
    </p:spTree>
    <p:extLst>
      <p:ext uri="{BB962C8B-B14F-4D97-AF65-F5344CB8AC3E}">
        <p14:creationId xmlns:p14="http://schemas.microsoft.com/office/powerpoint/2010/main" val="1950078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
                                            <p:txEl>
                                              <p:pRg st="0" end="0"/>
                                            </p:txEl>
                                          </p:spTgt>
                                        </p:tgtEl>
                                        <p:attrNameLst>
                                          <p:attrName>style.visibility</p:attrName>
                                        </p:attrNameLst>
                                      </p:cBhvr>
                                      <p:to>
                                        <p:strVal val="visible"/>
                                      </p:to>
                                    </p:set>
                                    <p:anim calcmode="lin" valueType="num">
                                      <p:cBhvr additive="base">
                                        <p:cTn id="7"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3">
                                            <p:txEl>
                                              <p:pRg st="2" end="2"/>
                                            </p:txEl>
                                          </p:spTgt>
                                        </p:tgtEl>
                                        <p:attrNameLst>
                                          <p:attrName>style.visibility</p:attrName>
                                        </p:attrNameLst>
                                      </p:cBhvr>
                                      <p:to>
                                        <p:strVal val="visible"/>
                                      </p:to>
                                    </p:set>
                                    <p:anim calcmode="lin" valueType="num">
                                      <p:cBhvr additive="base">
                                        <p:cTn id="11" dur="500" fill="hold"/>
                                        <p:tgtEl>
                                          <p:spTgt spid="3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3">
                                            <p:txEl>
                                              <p:pRg st="4" end="4"/>
                                            </p:txEl>
                                          </p:spTgt>
                                        </p:tgtEl>
                                        <p:attrNameLst>
                                          <p:attrName>style.visibility</p:attrName>
                                        </p:attrNameLst>
                                      </p:cBhvr>
                                      <p:to>
                                        <p:strVal val="visible"/>
                                      </p:to>
                                    </p:set>
                                    <p:anim calcmode="lin" valueType="num">
                                      <p:cBhvr additive="base">
                                        <p:cTn id="15" dur="500" fill="hold"/>
                                        <p:tgtEl>
                                          <p:spTgt spid="3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3">
                                            <p:txEl>
                                              <p:pRg st="6" end="6"/>
                                            </p:txEl>
                                          </p:spTgt>
                                        </p:tgtEl>
                                        <p:attrNameLst>
                                          <p:attrName>style.visibility</p:attrName>
                                        </p:attrNameLst>
                                      </p:cBhvr>
                                      <p:to>
                                        <p:strVal val="visible"/>
                                      </p:to>
                                    </p:set>
                                    <p:anim calcmode="lin" valueType="num">
                                      <p:cBhvr additive="base">
                                        <p:cTn id="19" dur="500" fill="hold"/>
                                        <p:tgtEl>
                                          <p:spTgt spid="3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3">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3">
                                            <p:txEl>
                                              <p:pRg st="8" end="8"/>
                                            </p:txEl>
                                          </p:spTgt>
                                        </p:tgtEl>
                                        <p:attrNameLst>
                                          <p:attrName>style.visibility</p:attrName>
                                        </p:attrNameLst>
                                      </p:cBhvr>
                                      <p:to>
                                        <p:strVal val="visible"/>
                                      </p:to>
                                    </p:set>
                                    <p:anim calcmode="lin" valueType="num">
                                      <p:cBhvr additive="base">
                                        <p:cTn id="23" dur="500" fill="hold"/>
                                        <p:tgtEl>
                                          <p:spTgt spid="33">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3">
                                            <p:txEl>
                                              <p:pRg st="8" end="8"/>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3">
                                            <p:txEl>
                                              <p:pRg st="10" end="10"/>
                                            </p:txEl>
                                          </p:spTgt>
                                        </p:tgtEl>
                                        <p:attrNameLst>
                                          <p:attrName>style.visibility</p:attrName>
                                        </p:attrNameLst>
                                      </p:cBhvr>
                                      <p:to>
                                        <p:strVal val="visible"/>
                                      </p:to>
                                    </p:set>
                                    <p:anim calcmode="lin" valueType="num">
                                      <p:cBhvr additive="base">
                                        <p:cTn id="27" dur="500" fill="hold"/>
                                        <p:tgtEl>
                                          <p:spTgt spid="33">
                                            <p:txEl>
                                              <p:pRg st="10" end="1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3">
                                            <p:txEl>
                                              <p:pRg st="10" end="10"/>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3">
                                            <p:txEl>
                                              <p:pRg st="12" end="12"/>
                                            </p:txEl>
                                          </p:spTgt>
                                        </p:tgtEl>
                                        <p:attrNameLst>
                                          <p:attrName>style.visibility</p:attrName>
                                        </p:attrNameLst>
                                      </p:cBhvr>
                                      <p:to>
                                        <p:strVal val="visible"/>
                                      </p:to>
                                    </p:set>
                                    <p:anim calcmode="lin" valueType="num">
                                      <p:cBhvr additive="base">
                                        <p:cTn id="31" dur="500" fill="hold"/>
                                        <p:tgtEl>
                                          <p:spTgt spid="33">
                                            <p:txEl>
                                              <p:pRg st="12" end="1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build="allAtOnce"/>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ChangeArrowheads="1"/>
          </p:cNvSpPr>
          <p:nvPr/>
        </p:nvSpPr>
        <p:spPr bwMode="auto">
          <a:xfrm>
            <a:off x="1714500" y="339725"/>
            <a:ext cx="7286625" cy="588963"/>
          </a:xfrm>
          <a:prstGeom prst="rect">
            <a:avLst/>
          </a:prstGeom>
          <a:noFill/>
          <a:ln w="9525">
            <a:noFill/>
            <a:miter lim="800000"/>
            <a:headEnd/>
            <a:tailEnd/>
          </a:ln>
        </p:spPr>
        <p:txBody>
          <a:bodyPr anchor="ctr"/>
          <a:lstStyle/>
          <a:p>
            <a:r>
              <a:rPr lang="pt-BR" sz="3200">
                <a:solidFill>
                  <a:schemeClr val="tx2"/>
                </a:solidFill>
              </a:rPr>
              <a:t>Considerações Importantes</a:t>
            </a:r>
          </a:p>
        </p:txBody>
      </p:sp>
      <p:sp>
        <p:nvSpPr>
          <p:cNvPr id="32" name="Rectangle 2"/>
          <p:cNvSpPr txBox="1">
            <a:spLocks noChangeArrowheads="1"/>
          </p:cNvSpPr>
          <p:nvPr/>
        </p:nvSpPr>
        <p:spPr bwMode="auto">
          <a:xfrm>
            <a:off x="214313" y="1143000"/>
            <a:ext cx="8715375" cy="5286375"/>
          </a:xfrm>
          <a:prstGeom prst="rect">
            <a:avLst/>
          </a:prstGeom>
          <a:noFill/>
          <a:ln w="9525">
            <a:noFill/>
            <a:miter lim="800000"/>
            <a:headEnd/>
            <a:tailEnd/>
          </a:ln>
        </p:spPr>
        <p:txBody>
          <a:bodyPr/>
          <a:lstStyle/>
          <a:p>
            <a:pPr marL="273050" indent="-273050" algn="just">
              <a:lnSpc>
                <a:spcPct val="80000"/>
              </a:lnSpc>
              <a:spcBef>
                <a:spcPts val="575"/>
              </a:spcBef>
              <a:buClr>
                <a:schemeClr val="accent1"/>
              </a:buClr>
              <a:buSzPct val="85000"/>
              <a:buFont typeface="Wingdings" pitchFamily="2" charset="2"/>
              <a:buChar char="ü"/>
              <a:defRPr/>
            </a:pPr>
            <a:r>
              <a:rPr lang="pt-BR" sz="2100">
                <a:solidFill>
                  <a:schemeClr val="accent4">
                    <a:lumMod val="50000"/>
                  </a:schemeClr>
                </a:solidFill>
                <a:latin typeface="+mn-lt"/>
                <a:cs typeface="+mn-cs"/>
              </a:rPr>
              <a:t>O líder de teste deve estar alocado tão logo o Plano de Projeto comece a ser elaborado. </a:t>
            </a:r>
          </a:p>
          <a:p>
            <a:pPr marL="273050" indent="-273050" algn="just">
              <a:lnSpc>
                <a:spcPct val="80000"/>
              </a:lnSpc>
              <a:spcBef>
                <a:spcPts val="575"/>
              </a:spcBef>
              <a:buClr>
                <a:schemeClr val="accent1"/>
              </a:buClr>
              <a:buSzPct val="85000"/>
              <a:buFont typeface="Wingdings" pitchFamily="2" charset="2"/>
              <a:buChar char="ü"/>
              <a:defRPr/>
            </a:pPr>
            <a:endParaRPr lang="pt-BR" sz="2100">
              <a:solidFill>
                <a:schemeClr val="accent4">
                  <a:lumMod val="50000"/>
                </a:schemeClr>
              </a:solidFill>
              <a:latin typeface="+mn-lt"/>
              <a:cs typeface="+mn-cs"/>
            </a:endParaRPr>
          </a:p>
          <a:p>
            <a:pPr marL="273050" indent="-273050" algn="just">
              <a:lnSpc>
                <a:spcPct val="80000"/>
              </a:lnSpc>
              <a:spcBef>
                <a:spcPts val="575"/>
              </a:spcBef>
              <a:buClr>
                <a:schemeClr val="accent1"/>
              </a:buClr>
              <a:buSzPct val="85000"/>
              <a:buFont typeface="Wingdings" pitchFamily="2" charset="2"/>
              <a:buChar char="ü"/>
              <a:defRPr/>
            </a:pPr>
            <a:r>
              <a:rPr lang="pt-BR" sz="2100">
                <a:solidFill>
                  <a:schemeClr val="accent4">
                    <a:lumMod val="50000"/>
                  </a:schemeClr>
                </a:solidFill>
                <a:latin typeface="+mn-lt"/>
                <a:cs typeface="+mn-cs"/>
              </a:rPr>
              <a:t>Nunca é demais lembrar que, a utilização de </a:t>
            </a:r>
            <a:r>
              <a:rPr lang="pt-BR" sz="2100" u="sng">
                <a:solidFill>
                  <a:schemeClr val="accent4">
                    <a:lumMod val="50000"/>
                  </a:schemeClr>
                </a:solidFill>
                <a:latin typeface="+mn-lt"/>
                <a:cs typeface="+mn-cs"/>
              </a:rPr>
              <a:t>desenvolvedores como os próprios testadores</a:t>
            </a:r>
            <a:r>
              <a:rPr lang="pt-BR" sz="2100">
                <a:solidFill>
                  <a:schemeClr val="accent4">
                    <a:lumMod val="50000"/>
                  </a:schemeClr>
                </a:solidFill>
                <a:latin typeface="+mn-lt"/>
                <a:cs typeface="+mn-cs"/>
              </a:rPr>
              <a:t>, nunca deu certo, e, dificilmente irá funcionar, pois é como deixarmos que a raposa tome conta do galinheiro. </a:t>
            </a:r>
          </a:p>
          <a:p>
            <a:pPr marL="273050" indent="-273050" algn="just">
              <a:lnSpc>
                <a:spcPct val="80000"/>
              </a:lnSpc>
              <a:spcBef>
                <a:spcPts val="575"/>
              </a:spcBef>
              <a:buClr>
                <a:schemeClr val="accent1"/>
              </a:buClr>
              <a:buSzPct val="85000"/>
              <a:buFont typeface="Wingdings" pitchFamily="2" charset="2"/>
              <a:buChar char="ü"/>
              <a:defRPr/>
            </a:pPr>
            <a:endParaRPr lang="pt-BR" sz="2100">
              <a:solidFill>
                <a:schemeClr val="accent4">
                  <a:lumMod val="50000"/>
                </a:schemeClr>
              </a:solidFill>
              <a:latin typeface="+mn-lt"/>
              <a:cs typeface="+mn-cs"/>
            </a:endParaRPr>
          </a:p>
          <a:p>
            <a:pPr marL="273050" indent="-273050" algn="just">
              <a:lnSpc>
                <a:spcPct val="80000"/>
              </a:lnSpc>
              <a:spcBef>
                <a:spcPts val="575"/>
              </a:spcBef>
              <a:buClr>
                <a:schemeClr val="accent1"/>
              </a:buClr>
              <a:buSzPct val="85000"/>
              <a:buFont typeface="Wingdings" pitchFamily="2" charset="2"/>
              <a:buChar char="ü"/>
              <a:defRPr/>
            </a:pPr>
            <a:r>
              <a:rPr lang="pt-BR" sz="2100">
                <a:solidFill>
                  <a:schemeClr val="accent4">
                    <a:lumMod val="50000"/>
                  </a:schemeClr>
                </a:solidFill>
                <a:latin typeface="+mn-lt"/>
                <a:cs typeface="+mn-cs"/>
              </a:rPr>
              <a:t>Os desenvolvedores tendem a usar métodos informais e incompletos de teste, deixando que os problemas ocorram quando o sistema for liberado para a produção (desenvolvedores não são testadores). </a:t>
            </a:r>
          </a:p>
          <a:p>
            <a:pPr marL="273050" indent="-273050" algn="just">
              <a:lnSpc>
                <a:spcPct val="80000"/>
              </a:lnSpc>
              <a:spcBef>
                <a:spcPts val="575"/>
              </a:spcBef>
              <a:buClr>
                <a:schemeClr val="accent1"/>
              </a:buClr>
              <a:buSzPct val="85000"/>
              <a:buFont typeface="Wingdings" pitchFamily="2" charset="2"/>
              <a:buChar char="ü"/>
              <a:defRPr/>
            </a:pPr>
            <a:endParaRPr lang="pt-BR" sz="2100">
              <a:solidFill>
                <a:schemeClr val="accent4">
                  <a:lumMod val="50000"/>
                </a:schemeClr>
              </a:solidFill>
              <a:latin typeface="+mn-lt"/>
              <a:cs typeface="+mn-cs"/>
            </a:endParaRPr>
          </a:p>
          <a:p>
            <a:pPr marL="273050" indent="-273050" algn="just">
              <a:lnSpc>
                <a:spcPct val="80000"/>
              </a:lnSpc>
              <a:spcBef>
                <a:spcPts val="575"/>
              </a:spcBef>
              <a:buClr>
                <a:schemeClr val="accent1"/>
              </a:buClr>
              <a:buSzPct val="85000"/>
              <a:buFont typeface="Wingdings" pitchFamily="2" charset="2"/>
              <a:buChar char="ü"/>
              <a:defRPr/>
            </a:pPr>
            <a:r>
              <a:rPr lang="pt-BR" sz="2100">
                <a:solidFill>
                  <a:schemeClr val="accent4">
                    <a:lumMod val="50000"/>
                  </a:schemeClr>
                </a:solidFill>
                <a:latin typeface="+mn-lt"/>
                <a:cs typeface="+mn-cs"/>
              </a:rPr>
              <a:t>Muitas vezes esses problemas poderão ocorrer meses ou até anos depois, quando a equipe de desenvolvimento já estiver alocada em outro projeto ou até em outra empresa. Nesse caso os custos de correções podem ser mais altos (Regra 10 de Myers). </a:t>
            </a:r>
          </a:p>
          <a:p>
            <a:pPr marL="273050" indent="-273050" algn="just">
              <a:lnSpc>
                <a:spcPct val="80000"/>
              </a:lnSpc>
              <a:spcBef>
                <a:spcPts val="575"/>
              </a:spcBef>
              <a:buClr>
                <a:schemeClr val="accent1"/>
              </a:buClr>
              <a:buSzPct val="85000"/>
              <a:buFont typeface="Wingdings" pitchFamily="2" charset="2"/>
              <a:buChar char="ü"/>
              <a:defRPr/>
            </a:pPr>
            <a:endParaRPr lang="pt-BR" sz="2100">
              <a:solidFill>
                <a:schemeClr val="accent4">
                  <a:lumMod val="50000"/>
                </a:schemeClr>
              </a:solidFill>
              <a:latin typeface="+mn-lt"/>
              <a:cs typeface="+mn-cs"/>
            </a:endParaRPr>
          </a:p>
          <a:p>
            <a:pPr marL="273050" indent="-273050" algn="just">
              <a:lnSpc>
                <a:spcPct val="80000"/>
              </a:lnSpc>
              <a:spcBef>
                <a:spcPts val="575"/>
              </a:spcBef>
              <a:buClr>
                <a:schemeClr val="accent1"/>
              </a:buClr>
              <a:buSzPct val="85000"/>
              <a:buFont typeface="Wingdings" pitchFamily="2" charset="2"/>
              <a:buChar char="ü"/>
              <a:defRPr/>
            </a:pPr>
            <a:r>
              <a:rPr lang="pt-BR" sz="2100">
                <a:solidFill>
                  <a:schemeClr val="accent4">
                    <a:lumMod val="50000"/>
                  </a:schemeClr>
                </a:solidFill>
                <a:latin typeface="+mn-lt"/>
                <a:cs typeface="+mn-cs"/>
              </a:rPr>
              <a:t>Testar o software usando os desenvolvedores sai mais caro do que montar uma equipe específica de teste.</a:t>
            </a:r>
          </a:p>
        </p:txBody>
      </p:sp>
    </p:spTree>
    <p:extLst>
      <p:ext uri="{BB962C8B-B14F-4D97-AF65-F5344CB8AC3E}">
        <p14:creationId xmlns:p14="http://schemas.microsoft.com/office/powerpoint/2010/main" val="1228103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xEl>
                                              <p:pRg st="0" end="0"/>
                                            </p:txEl>
                                          </p:spTgt>
                                        </p:tgtEl>
                                        <p:attrNameLst>
                                          <p:attrName>style.visibility</p:attrName>
                                        </p:attrNameLst>
                                      </p:cBhvr>
                                      <p:to>
                                        <p:strVal val="visible"/>
                                      </p:to>
                                    </p:set>
                                    <p:anim calcmode="lin" valueType="num">
                                      <p:cBhvr additive="base">
                                        <p:cTn id="7"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2">
                                            <p:txEl>
                                              <p:pRg st="2" end="2"/>
                                            </p:txEl>
                                          </p:spTgt>
                                        </p:tgtEl>
                                        <p:attrNameLst>
                                          <p:attrName>style.visibility</p:attrName>
                                        </p:attrNameLst>
                                      </p:cBhvr>
                                      <p:to>
                                        <p:strVal val="visible"/>
                                      </p:to>
                                    </p:set>
                                    <p:anim calcmode="lin" valueType="num">
                                      <p:cBhvr additive="base">
                                        <p:cTn id="11" dur="500" fill="hold"/>
                                        <p:tgtEl>
                                          <p:spTgt spid="3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2">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2">
                                            <p:txEl>
                                              <p:pRg st="4" end="4"/>
                                            </p:txEl>
                                          </p:spTgt>
                                        </p:tgtEl>
                                        <p:attrNameLst>
                                          <p:attrName>style.visibility</p:attrName>
                                        </p:attrNameLst>
                                      </p:cBhvr>
                                      <p:to>
                                        <p:strVal val="visible"/>
                                      </p:to>
                                    </p:set>
                                    <p:anim calcmode="lin" valueType="num">
                                      <p:cBhvr additive="base">
                                        <p:cTn id="15" dur="500" fill="hold"/>
                                        <p:tgtEl>
                                          <p:spTgt spid="32">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2">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2">
                                            <p:txEl>
                                              <p:pRg st="6" end="6"/>
                                            </p:txEl>
                                          </p:spTgt>
                                        </p:tgtEl>
                                        <p:attrNameLst>
                                          <p:attrName>style.visibility</p:attrName>
                                        </p:attrNameLst>
                                      </p:cBhvr>
                                      <p:to>
                                        <p:strVal val="visible"/>
                                      </p:to>
                                    </p:set>
                                    <p:anim calcmode="lin" valueType="num">
                                      <p:cBhvr additive="base">
                                        <p:cTn id="19" dur="500" fill="hold"/>
                                        <p:tgtEl>
                                          <p:spTgt spid="32">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2">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2">
                                            <p:txEl>
                                              <p:pRg st="8" end="8"/>
                                            </p:txEl>
                                          </p:spTgt>
                                        </p:tgtEl>
                                        <p:attrNameLst>
                                          <p:attrName>style.visibility</p:attrName>
                                        </p:attrNameLst>
                                      </p:cBhvr>
                                      <p:to>
                                        <p:strVal val="visible"/>
                                      </p:to>
                                    </p:set>
                                    <p:anim calcmode="lin" valueType="num">
                                      <p:cBhvr additive="base">
                                        <p:cTn id="23" dur="500" fill="hold"/>
                                        <p:tgtEl>
                                          <p:spTgt spid="32">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uild="allAtOnce"/>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Imagem 5" descr="tecnicas_passo1.jpg"/>
          <p:cNvPicPr>
            <a:picLocks noChangeAspect="1"/>
          </p:cNvPicPr>
          <p:nvPr/>
        </p:nvPicPr>
        <p:blipFill>
          <a:blip r:embed="rId2"/>
          <a:srcRect/>
          <a:stretch>
            <a:fillRect/>
          </a:stretch>
        </p:blipFill>
        <p:spPr bwMode="auto">
          <a:xfrm>
            <a:off x="5561013" y="3143250"/>
            <a:ext cx="3154362" cy="2786063"/>
          </a:xfrm>
          <a:prstGeom prst="rect">
            <a:avLst/>
          </a:prstGeom>
          <a:noFill/>
          <a:ln w="9525">
            <a:noFill/>
            <a:miter lim="800000"/>
            <a:headEnd/>
            <a:tailEnd/>
          </a:ln>
        </p:spPr>
      </p:pic>
      <p:sp>
        <p:nvSpPr>
          <p:cNvPr id="28675" name="Rectangle 6"/>
          <p:cNvSpPr>
            <a:spLocks noChangeArrowheads="1"/>
          </p:cNvSpPr>
          <p:nvPr/>
        </p:nvSpPr>
        <p:spPr bwMode="auto">
          <a:xfrm>
            <a:off x="2571750" y="339725"/>
            <a:ext cx="3500438" cy="588963"/>
          </a:xfrm>
          <a:prstGeom prst="rect">
            <a:avLst/>
          </a:prstGeom>
          <a:noFill/>
          <a:ln w="9525">
            <a:noFill/>
            <a:miter lim="800000"/>
            <a:headEnd/>
            <a:tailEnd/>
          </a:ln>
        </p:spPr>
        <p:txBody>
          <a:bodyPr anchor="ctr"/>
          <a:lstStyle/>
          <a:p>
            <a:r>
              <a:rPr lang="pt-BR" sz="3200" smtClean="0">
                <a:solidFill>
                  <a:schemeClr val="tx2"/>
                </a:solidFill>
              </a:rPr>
              <a:t>Tipos </a:t>
            </a:r>
            <a:r>
              <a:rPr lang="pt-BR" sz="3200">
                <a:solidFill>
                  <a:schemeClr val="tx2"/>
                </a:solidFill>
              </a:rPr>
              <a:t>de Teste</a:t>
            </a:r>
          </a:p>
        </p:txBody>
      </p:sp>
      <p:sp>
        <p:nvSpPr>
          <p:cNvPr id="4" name="Rectangle 7"/>
          <p:cNvSpPr>
            <a:spLocks noChangeArrowheads="1"/>
          </p:cNvSpPr>
          <p:nvPr/>
        </p:nvSpPr>
        <p:spPr bwMode="auto">
          <a:xfrm>
            <a:off x="571500" y="2071688"/>
            <a:ext cx="7772400" cy="2357437"/>
          </a:xfrm>
          <a:prstGeom prst="rect">
            <a:avLst/>
          </a:prstGeom>
          <a:noFill/>
          <a:ln w="9525">
            <a:noFill/>
            <a:miter lim="800000"/>
            <a:headEnd/>
            <a:tailEnd/>
          </a:ln>
        </p:spPr>
        <p:txBody>
          <a:bodyPr/>
          <a:lstStyle/>
          <a:p>
            <a:pPr marL="342900" indent="-342900">
              <a:spcBef>
                <a:spcPct val="20000"/>
              </a:spcBef>
              <a:buFont typeface="Wingdings" pitchFamily="2" charset="2"/>
              <a:buChar char="ü"/>
              <a:defRPr/>
            </a:pPr>
            <a:r>
              <a:rPr lang="pt-BR" sz="2800" smtClean="0">
                <a:solidFill>
                  <a:schemeClr val="accent5">
                    <a:lumMod val="50000"/>
                  </a:schemeClr>
                </a:solidFill>
              </a:rPr>
              <a:t>Teste </a:t>
            </a:r>
            <a:r>
              <a:rPr lang="pt-BR" sz="2800">
                <a:solidFill>
                  <a:schemeClr val="accent5">
                    <a:lumMod val="50000"/>
                  </a:schemeClr>
                </a:solidFill>
              </a:rPr>
              <a:t>Não-Funcional</a:t>
            </a:r>
            <a:endParaRPr lang="pt-BR" sz="2800" dirty="0">
              <a:solidFill>
                <a:schemeClr val="accent5">
                  <a:lumMod val="50000"/>
                </a:schemeClr>
              </a:solidFill>
            </a:endParaRPr>
          </a:p>
          <a:p>
            <a:pPr marL="742950" lvl="1" indent="-285750">
              <a:spcBef>
                <a:spcPct val="20000"/>
              </a:spcBef>
              <a:buFont typeface="Wingdings" pitchFamily="2" charset="2"/>
              <a:buChar char="ü"/>
              <a:defRPr/>
            </a:pPr>
            <a:endParaRPr lang="pt-BR" sz="2800" dirty="0">
              <a:solidFill>
                <a:schemeClr val="accent5">
                  <a:lumMod val="50000"/>
                </a:schemeClr>
              </a:solidFill>
            </a:endParaRPr>
          </a:p>
          <a:p>
            <a:pPr marL="342900" indent="-342900">
              <a:spcBef>
                <a:spcPct val="20000"/>
              </a:spcBef>
              <a:buFont typeface="Wingdings" pitchFamily="2" charset="2"/>
              <a:buChar char="ü"/>
              <a:defRPr/>
            </a:pPr>
            <a:r>
              <a:rPr lang="pt-BR" sz="2800" smtClean="0">
                <a:solidFill>
                  <a:schemeClr val="accent5">
                    <a:lumMod val="50000"/>
                  </a:schemeClr>
                </a:solidFill>
              </a:rPr>
              <a:t>Teste </a:t>
            </a:r>
            <a:r>
              <a:rPr lang="pt-BR" sz="2800" dirty="0">
                <a:solidFill>
                  <a:schemeClr val="accent5">
                    <a:lumMod val="50000"/>
                  </a:schemeClr>
                </a:solidFill>
              </a:rPr>
              <a:t>Funcional </a:t>
            </a:r>
          </a:p>
          <a:p>
            <a:pPr marL="342900" indent="-342900">
              <a:spcBef>
                <a:spcPct val="20000"/>
              </a:spcBef>
              <a:buFont typeface="Wingdings" pitchFamily="2" charset="2"/>
              <a:buChar char="ü"/>
              <a:defRPr/>
            </a:pPr>
            <a:endParaRPr lang="pt-BR" sz="2800" dirty="0">
              <a:solidFill>
                <a:schemeClr val="accent5">
                  <a:lumMod val="50000"/>
                </a:schemeClr>
              </a:solidFill>
            </a:endParaRPr>
          </a:p>
        </p:txBody>
      </p:sp>
    </p:spTree>
    <p:extLst>
      <p:ext uri="{BB962C8B-B14F-4D97-AF65-F5344CB8AC3E}">
        <p14:creationId xmlns:p14="http://schemas.microsoft.com/office/powerpoint/2010/main" val="1161026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anim calcmode="lin" valueType="num">
                                      <p:cBhvr additive="base">
                                        <p:cTn id="1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6"/>
          <p:cNvSpPr>
            <a:spLocks noChangeArrowheads="1"/>
          </p:cNvSpPr>
          <p:nvPr/>
        </p:nvSpPr>
        <p:spPr bwMode="auto">
          <a:xfrm>
            <a:off x="4572014" y="339725"/>
            <a:ext cx="4286266" cy="588963"/>
          </a:xfrm>
          <a:prstGeom prst="rect">
            <a:avLst/>
          </a:prstGeom>
          <a:noFill/>
          <a:ln w="9525">
            <a:noFill/>
            <a:miter lim="800000"/>
            <a:headEnd/>
            <a:tailEnd/>
          </a:ln>
        </p:spPr>
        <p:txBody>
          <a:bodyPr anchor="ctr"/>
          <a:lstStyle/>
          <a:p>
            <a:r>
              <a:rPr lang="pt-BR" sz="3200" smtClean="0">
                <a:solidFill>
                  <a:schemeClr val="tx2"/>
                </a:solidFill>
              </a:rPr>
              <a:t>Teste </a:t>
            </a:r>
            <a:r>
              <a:rPr lang="pt-BR" sz="3200">
                <a:solidFill>
                  <a:schemeClr val="tx2"/>
                </a:solidFill>
              </a:rPr>
              <a:t>Não-Funcionais</a:t>
            </a:r>
          </a:p>
        </p:txBody>
      </p:sp>
      <p:graphicFrame>
        <p:nvGraphicFramePr>
          <p:cNvPr id="3" name="Group 50"/>
          <p:cNvGraphicFramePr>
            <a:graphicFrameLocks noGrp="1"/>
          </p:cNvGraphicFramePr>
          <p:nvPr>
            <p:ph idx="1"/>
          </p:nvPr>
        </p:nvGraphicFramePr>
        <p:xfrm>
          <a:off x="285750" y="1440799"/>
          <a:ext cx="8569325" cy="4559969"/>
        </p:xfrm>
        <a:graphic>
          <a:graphicData uri="http://schemas.openxmlformats.org/drawingml/2006/table">
            <a:tbl>
              <a:tblPr/>
              <a:tblGrid>
                <a:gridCol w="1657350"/>
                <a:gridCol w="3240088"/>
                <a:gridCol w="3671887"/>
              </a:tblGrid>
              <a:tr h="59815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1" i="0" u="none" strike="noStrike" cap="none" normalizeH="0" baseline="0" smtClean="0">
                          <a:ln>
                            <a:noFill/>
                          </a:ln>
                          <a:solidFill>
                            <a:srgbClr val="215968"/>
                          </a:solidFill>
                          <a:effectLst/>
                          <a:latin typeface="Arial" pitchFamily="34" charset="0"/>
                          <a:cs typeface="Times New Roman" pitchFamily="18" charset="0"/>
                        </a:rPr>
                        <a:t>TIPOS DE TESTES</a:t>
                      </a:r>
                    </a:p>
                  </a:txBody>
                  <a:tcPr marL="90000" marR="90000" marT="46800" marB="46800" anchor="ctr" horzOverflow="overflow">
                    <a:lnL w="38100" cap="flat" cmpd="sng" algn="ctr">
                      <a:solidFill>
                        <a:srgbClr val="A50021"/>
                      </a:solidFill>
                      <a:prstDash val="solid"/>
                      <a:round/>
                      <a:headEnd type="none" w="med" len="med"/>
                      <a:tailEnd type="none" w="med" len="med"/>
                    </a:lnL>
                    <a:lnR w="12700" cap="flat" cmpd="sng" algn="ctr">
                      <a:solidFill>
                        <a:srgbClr val="A50021"/>
                      </a:solidFill>
                      <a:prstDash val="solid"/>
                      <a:round/>
                      <a:headEnd type="none" w="med" len="med"/>
                      <a:tailEnd type="none" w="med" len="med"/>
                    </a:lnR>
                    <a:lnT w="38100" cap="flat" cmpd="sng" algn="ctr">
                      <a:solidFill>
                        <a:srgbClr val="A50021"/>
                      </a:solidFill>
                      <a:prstDash val="solid"/>
                      <a:round/>
                      <a:headEnd type="none" w="med" len="med"/>
                      <a:tailEnd type="none" w="med" len="med"/>
                    </a:lnT>
                    <a:lnB w="12700" cap="flat" cmpd="sng" algn="ctr">
                      <a:solidFill>
                        <a:srgbClr val="A50021"/>
                      </a:solidFill>
                      <a:prstDash val="solid"/>
                      <a:round/>
                      <a:headEnd type="none" w="med" len="med"/>
                      <a:tailEnd type="none" w="med" len="med"/>
                    </a:lnB>
                    <a:lnTlToBr>
                      <a:noFill/>
                    </a:lnTlToBr>
                    <a:lnBlToTr>
                      <a:noFill/>
                    </a:lnBlToTr>
                    <a:solidFill>
                      <a:srgbClr val="DBEE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1" i="0" u="none" strike="noStrike" cap="none" normalizeH="0" baseline="0" smtClean="0">
                          <a:ln>
                            <a:noFill/>
                          </a:ln>
                          <a:solidFill>
                            <a:srgbClr val="215968"/>
                          </a:solidFill>
                          <a:effectLst/>
                          <a:latin typeface="Arial" pitchFamily="34" charset="0"/>
                          <a:cs typeface="Times New Roman" pitchFamily="18" charset="0"/>
                        </a:rPr>
                        <a:t>OBJETIVO</a:t>
                      </a:r>
                    </a:p>
                  </a:txBody>
                  <a:tcPr marL="90000" marR="90000" marT="46800" marB="46800" anchor="ctr" horzOverflow="overflow">
                    <a:lnL w="12700" cap="flat" cmpd="sng" algn="ctr">
                      <a:solidFill>
                        <a:srgbClr val="A50021"/>
                      </a:solidFill>
                      <a:prstDash val="solid"/>
                      <a:round/>
                      <a:headEnd type="none" w="med" len="med"/>
                      <a:tailEnd type="none" w="med" len="med"/>
                    </a:lnL>
                    <a:lnR w="12700" cap="flat" cmpd="sng" algn="ctr">
                      <a:solidFill>
                        <a:srgbClr val="A50021"/>
                      </a:solidFill>
                      <a:prstDash val="solid"/>
                      <a:round/>
                      <a:headEnd type="none" w="med" len="med"/>
                      <a:tailEnd type="none" w="med" len="med"/>
                    </a:lnR>
                    <a:lnT w="38100" cap="flat" cmpd="sng" algn="ctr">
                      <a:solidFill>
                        <a:srgbClr val="A50021"/>
                      </a:solidFill>
                      <a:prstDash val="solid"/>
                      <a:round/>
                      <a:headEnd type="none" w="med" len="med"/>
                      <a:tailEnd type="none" w="med" len="med"/>
                    </a:lnT>
                    <a:lnB w="12700" cap="flat" cmpd="sng" algn="ctr">
                      <a:solidFill>
                        <a:srgbClr val="A50021"/>
                      </a:solidFill>
                      <a:prstDash val="solid"/>
                      <a:round/>
                      <a:headEnd type="none" w="med" len="med"/>
                      <a:tailEnd type="none" w="med" len="med"/>
                    </a:lnB>
                    <a:lnTlToBr>
                      <a:noFill/>
                    </a:lnTlToBr>
                    <a:lnBlToTr>
                      <a:noFill/>
                    </a:lnBlToTr>
                    <a:solidFill>
                      <a:srgbClr val="DBEE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1" i="0" u="none" strike="noStrike" cap="none" normalizeH="0" baseline="0" smtClean="0">
                          <a:ln>
                            <a:noFill/>
                          </a:ln>
                          <a:solidFill>
                            <a:srgbClr val="215968"/>
                          </a:solidFill>
                          <a:effectLst/>
                          <a:latin typeface="Arial" pitchFamily="34" charset="0"/>
                          <a:cs typeface="Times New Roman" pitchFamily="18" charset="0"/>
                        </a:rPr>
                        <a:t>EXEMPLO</a:t>
                      </a:r>
                    </a:p>
                  </a:txBody>
                  <a:tcPr marL="90000" marR="90000" marT="46800" marB="46800" anchor="ctr" horzOverflow="overflow">
                    <a:lnL w="12700" cap="flat" cmpd="sng" algn="ctr">
                      <a:solidFill>
                        <a:srgbClr val="A50021"/>
                      </a:solidFill>
                      <a:prstDash val="solid"/>
                      <a:round/>
                      <a:headEnd type="none" w="med" len="med"/>
                      <a:tailEnd type="none" w="med" len="med"/>
                    </a:lnL>
                    <a:lnR w="38100" cap="flat" cmpd="sng" algn="ctr">
                      <a:solidFill>
                        <a:srgbClr val="A50021"/>
                      </a:solidFill>
                      <a:prstDash val="solid"/>
                      <a:round/>
                      <a:headEnd type="none" w="med" len="med"/>
                      <a:tailEnd type="none" w="med" len="med"/>
                    </a:lnR>
                    <a:lnT w="38100" cap="flat" cmpd="sng" algn="ctr">
                      <a:solidFill>
                        <a:srgbClr val="A50021"/>
                      </a:solidFill>
                      <a:prstDash val="solid"/>
                      <a:round/>
                      <a:headEnd type="none" w="med" len="med"/>
                      <a:tailEnd type="none" w="med" len="med"/>
                    </a:lnT>
                    <a:lnB w="12700" cap="flat" cmpd="sng" algn="ctr">
                      <a:solidFill>
                        <a:srgbClr val="A50021"/>
                      </a:solidFill>
                      <a:prstDash val="solid"/>
                      <a:round/>
                      <a:headEnd type="none" w="med" len="med"/>
                      <a:tailEnd type="none" w="med" len="med"/>
                    </a:lnB>
                    <a:lnTlToBr>
                      <a:noFill/>
                    </a:lnTlToBr>
                    <a:lnBlToTr>
                      <a:noFill/>
                    </a:lnBlToTr>
                    <a:solidFill>
                      <a:srgbClr val="DBEEF4"/>
                    </a:solidFill>
                  </a:tcPr>
                </a:tc>
              </a:tr>
              <a:tr h="73734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sz="1400" b="1" i="0" u="none" strike="noStrike" cap="none" normalizeH="0" baseline="0" smtClean="0">
                          <a:ln>
                            <a:noFill/>
                          </a:ln>
                          <a:solidFill>
                            <a:srgbClr val="215968"/>
                          </a:solidFill>
                          <a:effectLst/>
                          <a:latin typeface="Arial" pitchFamily="34" charset="0"/>
                          <a:cs typeface="Times New Roman" pitchFamily="18" charset="0"/>
                        </a:rPr>
                        <a:t>ESTRESSE</a:t>
                      </a:r>
                    </a:p>
                  </a:txBody>
                  <a:tcPr marL="90000" marR="90000" marT="46800" marB="46800" horzOverflow="overflow">
                    <a:lnL w="38100" cap="flat" cmpd="sng" algn="ctr">
                      <a:solidFill>
                        <a:srgbClr val="A50021"/>
                      </a:solidFill>
                      <a:prstDash val="solid"/>
                      <a:round/>
                      <a:headEnd type="none" w="med" len="med"/>
                      <a:tailEnd type="none" w="med" len="med"/>
                    </a:lnL>
                    <a:lnR w="12700" cap="flat" cmpd="sng" algn="ctr">
                      <a:solidFill>
                        <a:srgbClr val="A50021"/>
                      </a:solidFill>
                      <a:prstDash val="solid"/>
                      <a:round/>
                      <a:headEnd type="none" w="med" len="med"/>
                      <a:tailEnd type="none" w="med" len="med"/>
                    </a:lnR>
                    <a:lnT w="12700" cap="flat" cmpd="sng" algn="ctr">
                      <a:solidFill>
                        <a:srgbClr val="A50021"/>
                      </a:solidFill>
                      <a:prstDash val="solid"/>
                      <a:round/>
                      <a:headEnd type="none" w="med" len="med"/>
                      <a:tailEnd type="none" w="med" len="med"/>
                    </a:lnT>
                    <a:lnB w="12700" cap="flat" cmpd="sng" algn="ctr">
                      <a:solidFill>
                        <a:srgbClr val="A5002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sz="1400" b="1" i="0" u="none" strike="noStrike" cap="none" normalizeH="0" baseline="0" smtClean="0">
                          <a:ln>
                            <a:noFill/>
                          </a:ln>
                          <a:solidFill>
                            <a:srgbClr val="215968"/>
                          </a:solidFill>
                          <a:effectLst/>
                          <a:latin typeface="Arial" pitchFamily="34" charset="0"/>
                          <a:cs typeface="Times New Roman" pitchFamily="18" charset="0"/>
                        </a:rPr>
                        <a:t>Determinar performance do sistema com o volume de dados esperados</a:t>
                      </a:r>
                    </a:p>
                  </a:txBody>
                  <a:tcPr marL="90000" marR="90000" marT="46800" marB="46800" horzOverflow="overflow">
                    <a:lnL w="12700" cap="flat" cmpd="sng" algn="ctr">
                      <a:solidFill>
                        <a:srgbClr val="A50021"/>
                      </a:solidFill>
                      <a:prstDash val="solid"/>
                      <a:round/>
                      <a:headEnd type="none" w="med" len="med"/>
                      <a:tailEnd type="none" w="med" len="med"/>
                    </a:lnL>
                    <a:lnR w="12700" cap="flat" cmpd="sng" algn="ctr">
                      <a:solidFill>
                        <a:srgbClr val="A50021"/>
                      </a:solidFill>
                      <a:prstDash val="solid"/>
                      <a:round/>
                      <a:headEnd type="none" w="med" len="med"/>
                      <a:tailEnd type="none" w="med" len="med"/>
                    </a:lnR>
                    <a:lnT w="12700" cap="flat" cmpd="sng" algn="ctr">
                      <a:solidFill>
                        <a:srgbClr val="A50021"/>
                      </a:solidFill>
                      <a:prstDash val="solid"/>
                      <a:round/>
                      <a:headEnd type="none" w="med" len="med"/>
                      <a:tailEnd type="none" w="med" len="med"/>
                    </a:lnT>
                    <a:lnB w="12700" cap="flat" cmpd="sng" algn="ctr">
                      <a:solidFill>
                        <a:srgbClr val="A5002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Symbol" pitchFamily="18" charset="2"/>
                        <a:buChar char=""/>
                        <a:tabLst>
                          <a:tab pos="160338" algn="l"/>
                        </a:tabLst>
                      </a:pPr>
                      <a:r>
                        <a:rPr kumimoji="0" lang="pt-BR" sz="1400" b="1" i="0" u="none" strike="noStrike" cap="none" normalizeH="0" baseline="0" smtClean="0">
                          <a:ln>
                            <a:noFill/>
                          </a:ln>
                          <a:solidFill>
                            <a:srgbClr val="215968"/>
                          </a:solidFill>
                          <a:effectLst/>
                          <a:latin typeface="Arial" pitchFamily="34" charset="0"/>
                          <a:cs typeface="Times New Roman" pitchFamily="18" charset="0"/>
                        </a:rPr>
                        <a:t> Discos alocados são suficientes</a:t>
                      </a:r>
                    </a:p>
                    <a:p>
                      <a:pPr marL="0" marR="0" lvl="0" indent="0" algn="l" defTabSz="914400" rtl="0" eaLnBrk="0" fontAlgn="base" latinLnBrk="0" hangingPunct="0">
                        <a:lnSpc>
                          <a:spcPct val="100000"/>
                        </a:lnSpc>
                        <a:spcBef>
                          <a:spcPct val="0"/>
                        </a:spcBef>
                        <a:spcAft>
                          <a:spcPct val="0"/>
                        </a:spcAft>
                        <a:buClrTx/>
                        <a:buSzTx/>
                        <a:buFont typeface="Symbol" pitchFamily="18" charset="2"/>
                        <a:buChar char=""/>
                        <a:tabLst>
                          <a:tab pos="160338" algn="l"/>
                        </a:tabLst>
                      </a:pPr>
                      <a:r>
                        <a:rPr kumimoji="0" lang="pt-BR" sz="1400" b="1" i="0" u="none" strike="noStrike" cap="none" normalizeH="0" baseline="0" smtClean="0">
                          <a:ln>
                            <a:noFill/>
                          </a:ln>
                          <a:solidFill>
                            <a:srgbClr val="215968"/>
                          </a:solidFill>
                          <a:effectLst/>
                          <a:latin typeface="Arial" pitchFamily="34" charset="0"/>
                          <a:cs typeface="Times New Roman" pitchFamily="18" charset="0"/>
                        </a:rPr>
                        <a:t> Linhas de comunicação são adequadas</a:t>
                      </a:r>
                    </a:p>
                  </a:txBody>
                  <a:tcPr marL="90000" marR="90000" marT="46800" marB="46800" anchor="ctr" horzOverflow="overflow">
                    <a:lnL w="12700" cap="flat" cmpd="sng" algn="ctr">
                      <a:solidFill>
                        <a:srgbClr val="A50021"/>
                      </a:solidFill>
                      <a:prstDash val="solid"/>
                      <a:round/>
                      <a:headEnd type="none" w="med" len="med"/>
                      <a:tailEnd type="none" w="med" len="med"/>
                    </a:lnL>
                    <a:lnR w="38100" cap="flat" cmpd="sng" algn="ctr">
                      <a:solidFill>
                        <a:srgbClr val="A50021"/>
                      </a:solidFill>
                      <a:prstDash val="solid"/>
                      <a:round/>
                      <a:headEnd type="none" w="med" len="med"/>
                      <a:tailEnd type="none" w="med" len="med"/>
                    </a:lnR>
                    <a:lnT w="12700" cap="flat" cmpd="sng" algn="ctr">
                      <a:solidFill>
                        <a:srgbClr val="A50021"/>
                      </a:solidFill>
                      <a:prstDash val="solid"/>
                      <a:round/>
                      <a:headEnd type="none" w="med" len="med"/>
                      <a:tailEnd type="none" w="med" len="med"/>
                    </a:lnT>
                    <a:lnB w="12700" cap="flat" cmpd="sng" algn="ctr">
                      <a:solidFill>
                        <a:srgbClr val="A50021"/>
                      </a:solidFill>
                      <a:prstDash val="solid"/>
                      <a:round/>
                      <a:headEnd type="none" w="med" len="med"/>
                      <a:tailEnd type="none" w="med" len="med"/>
                    </a:lnB>
                    <a:lnTlToBr>
                      <a:noFill/>
                    </a:lnTlToBr>
                    <a:lnBlToTr>
                      <a:noFill/>
                    </a:lnBlToTr>
                    <a:solidFill>
                      <a:schemeClr val="bg1"/>
                    </a:solidFill>
                  </a:tcPr>
                </a:tc>
              </a:tr>
              <a:tr h="61651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sz="1400" b="1" i="0" u="none" strike="noStrike" cap="none" normalizeH="0" baseline="0" smtClean="0">
                          <a:ln>
                            <a:noFill/>
                          </a:ln>
                          <a:solidFill>
                            <a:srgbClr val="215968"/>
                          </a:solidFill>
                          <a:effectLst/>
                          <a:latin typeface="Arial" pitchFamily="34" charset="0"/>
                          <a:cs typeface="Times New Roman" pitchFamily="18" charset="0"/>
                        </a:rPr>
                        <a:t>DESEMPENHO</a:t>
                      </a:r>
                    </a:p>
                  </a:txBody>
                  <a:tcPr marL="90000" marR="90000" marT="46800" marB="46800" horzOverflow="overflow">
                    <a:lnL w="38100" cap="flat" cmpd="sng" algn="ctr">
                      <a:solidFill>
                        <a:srgbClr val="A50021"/>
                      </a:solidFill>
                      <a:prstDash val="solid"/>
                      <a:round/>
                      <a:headEnd type="none" w="med" len="med"/>
                      <a:tailEnd type="none" w="med" len="med"/>
                    </a:lnL>
                    <a:lnR w="12700" cap="flat" cmpd="sng" algn="ctr">
                      <a:solidFill>
                        <a:srgbClr val="A50021"/>
                      </a:solidFill>
                      <a:prstDash val="solid"/>
                      <a:round/>
                      <a:headEnd type="none" w="med" len="med"/>
                      <a:tailEnd type="none" w="med" len="med"/>
                    </a:lnR>
                    <a:lnT w="12700" cap="flat" cmpd="sng" algn="ctr">
                      <a:solidFill>
                        <a:srgbClr val="A50021"/>
                      </a:solidFill>
                      <a:prstDash val="solid"/>
                      <a:round/>
                      <a:headEnd type="none" w="med" len="med"/>
                      <a:tailEnd type="none" w="med" len="med"/>
                    </a:lnT>
                    <a:lnB w="12700" cap="flat" cmpd="sng" algn="ctr">
                      <a:solidFill>
                        <a:srgbClr val="A5002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sz="1400" b="1" i="0" u="none" strike="noStrike" cap="none" normalizeH="0" baseline="0" smtClean="0">
                          <a:ln>
                            <a:noFill/>
                          </a:ln>
                          <a:solidFill>
                            <a:srgbClr val="215968"/>
                          </a:solidFill>
                          <a:effectLst/>
                          <a:latin typeface="Arial" pitchFamily="34" charset="0"/>
                          <a:cs typeface="Times New Roman" pitchFamily="18" charset="0"/>
                        </a:rPr>
                        <a:t>Verificar se o sistema alcança  níveis desejados de proficiência</a:t>
                      </a:r>
                    </a:p>
                  </a:txBody>
                  <a:tcPr marL="90000" marR="90000" marT="46800" marB="46800" horzOverflow="overflow">
                    <a:lnL w="12700" cap="flat" cmpd="sng" algn="ctr">
                      <a:solidFill>
                        <a:srgbClr val="A50021"/>
                      </a:solidFill>
                      <a:prstDash val="solid"/>
                      <a:round/>
                      <a:headEnd type="none" w="med" len="med"/>
                      <a:tailEnd type="none" w="med" len="med"/>
                    </a:lnL>
                    <a:lnR w="12700" cap="flat" cmpd="sng" algn="ctr">
                      <a:solidFill>
                        <a:srgbClr val="A50021"/>
                      </a:solidFill>
                      <a:prstDash val="solid"/>
                      <a:round/>
                      <a:headEnd type="none" w="med" len="med"/>
                      <a:tailEnd type="none" w="med" len="med"/>
                    </a:lnR>
                    <a:lnT w="12700" cap="flat" cmpd="sng" algn="ctr">
                      <a:solidFill>
                        <a:srgbClr val="A50021"/>
                      </a:solidFill>
                      <a:prstDash val="solid"/>
                      <a:round/>
                      <a:headEnd type="none" w="med" len="med"/>
                      <a:tailEnd type="none" w="med" len="med"/>
                    </a:lnT>
                    <a:lnB w="12700" cap="flat" cmpd="sng" algn="ctr">
                      <a:solidFill>
                        <a:srgbClr val="A5002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Symbol" pitchFamily="18" charset="2"/>
                        <a:buChar char=""/>
                        <a:tabLst>
                          <a:tab pos="160338" algn="l"/>
                        </a:tabLst>
                      </a:pPr>
                      <a:r>
                        <a:rPr kumimoji="0" lang="pt-BR" sz="1400" b="1" i="0" u="none" strike="noStrike" cap="none" normalizeH="0" baseline="0" smtClean="0">
                          <a:ln>
                            <a:noFill/>
                          </a:ln>
                          <a:solidFill>
                            <a:srgbClr val="215968"/>
                          </a:solidFill>
                          <a:effectLst/>
                          <a:latin typeface="Arial" pitchFamily="34" charset="0"/>
                          <a:cs typeface="Times New Roman" pitchFamily="18" charset="0"/>
                        </a:rPr>
                        <a:t> Tempo de resposta adequado</a:t>
                      </a:r>
                    </a:p>
                    <a:p>
                      <a:pPr marL="0" marR="0" lvl="0" indent="0" algn="l" defTabSz="914400" rtl="0" eaLnBrk="0" fontAlgn="base" latinLnBrk="0" hangingPunct="0">
                        <a:lnSpc>
                          <a:spcPct val="100000"/>
                        </a:lnSpc>
                        <a:spcBef>
                          <a:spcPct val="0"/>
                        </a:spcBef>
                        <a:spcAft>
                          <a:spcPct val="0"/>
                        </a:spcAft>
                        <a:buClrTx/>
                        <a:buSzTx/>
                        <a:buFont typeface="Symbol" pitchFamily="18" charset="2"/>
                        <a:buChar char=""/>
                        <a:tabLst>
                          <a:tab pos="160338" algn="l"/>
                        </a:tabLst>
                      </a:pPr>
                      <a:r>
                        <a:rPr kumimoji="0" lang="pt-BR" sz="1400" b="1" i="0" u="none" strike="noStrike" cap="none" normalizeH="0" baseline="0" smtClean="0">
                          <a:ln>
                            <a:noFill/>
                          </a:ln>
                          <a:solidFill>
                            <a:srgbClr val="215968"/>
                          </a:solidFill>
                          <a:effectLst/>
                          <a:latin typeface="Arial" pitchFamily="34" charset="0"/>
                          <a:cs typeface="Times New Roman" pitchFamily="18" charset="0"/>
                        </a:rPr>
                        <a:t> Uso otimizado de hardware / software</a:t>
                      </a:r>
                    </a:p>
                  </a:txBody>
                  <a:tcPr marL="90000" marR="90000" marT="46800" marB="46800" anchor="ctr" horzOverflow="overflow">
                    <a:lnL w="12700" cap="flat" cmpd="sng" algn="ctr">
                      <a:solidFill>
                        <a:srgbClr val="A50021"/>
                      </a:solidFill>
                      <a:prstDash val="solid"/>
                      <a:round/>
                      <a:headEnd type="none" w="med" len="med"/>
                      <a:tailEnd type="none" w="med" len="med"/>
                    </a:lnL>
                    <a:lnR w="38100" cap="flat" cmpd="sng" algn="ctr">
                      <a:solidFill>
                        <a:srgbClr val="A50021"/>
                      </a:solidFill>
                      <a:prstDash val="solid"/>
                      <a:round/>
                      <a:headEnd type="none" w="med" len="med"/>
                      <a:tailEnd type="none" w="med" len="med"/>
                    </a:lnR>
                    <a:lnT w="12700" cap="flat" cmpd="sng" algn="ctr">
                      <a:solidFill>
                        <a:srgbClr val="A50021"/>
                      </a:solidFill>
                      <a:prstDash val="solid"/>
                      <a:round/>
                      <a:headEnd type="none" w="med" len="med"/>
                      <a:tailEnd type="none" w="med" len="med"/>
                    </a:lnT>
                    <a:lnB w="12700" cap="flat" cmpd="sng" algn="ctr">
                      <a:solidFill>
                        <a:srgbClr val="A50021"/>
                      </a:solidFill>
                      <a:prstDash val="solid"/>
                      <a:round/>
                      <a:headEnd type="none" w="med" len="med"/>
                      <a:tailEnd type="none" w="med" len="med"/>
                    </a:lnB>
                    <a:lnTlToBr>
                      <a:noFill/>
                    </a:lnTlToBr>
                    <a:lnBlToTr>
                      <a:noFill/>
                    </a:lnBlToTr>
                    <a:solidFill>
                      <a:schemeClr val="bg1"/>
                    </a:solidFill>
                  </a:tcPr>
                </a:tc>
              </a:tr>
              <a:tr h="86931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sz="1400" b="1" i="0" u="none" strike="noStrike" cap="none" normalizeH="0" baseline="0" smtClean="0">
                          <a:ln>
                            <a:noFill/>
                          </a:ln>
                          <a:solidFill>
                            <a:srgbClr val="215968"/>
                          </a:solidFill>
                          <a:effectLst/>
                          <a:latin typeface="Arial" pitchFamily="34" charset="0"/>
                          <a:cs typeface="Times New Roman" pitchFamily="18" charset="0"/>
                        </a:rPr>
                        <a:t>RECUPERAÇÃO</a:t>
                      </a:r>
                    </a:p>
                  </a:txBody>
                  <a:tcPr marL="90000" marR="90000" marT="46800" marB="46800" horzOverflow="overflow">
                    <a:lnL w="38100" cap="flat" cmpd="sng" algn="ctr">
                      <a:solidFill>
                        <a:srgbClr val="A50021"/>
                      </a:solidFill>
                      <a:prstDash val="solid"/>
                      <a:round/>
                      <a:headEnd type="none" w="med" len="med"/>
                      <a:tailEnd type="none" w="med" len="med"/>
                    </a:lnL>
                    <a:lnR w="12700" cap="flat" cmpd="sng" algn="ctr">
                      <a:solidFill>
                        <a:srgbClr val="A50021"/>
                      </a:solidFill>
                      <a:prstDash val="solid"/>
                      <a:round/>
                      <a:headEnd type="none" w="med" len="med"/>
                      <a:tailEnd type="none" w="med" len="med"/>
                    </a:lnR>
                    <a:lnT w="12700" cap="flat" cmpd="sng" algn="ctr">
                      <a:solidFill>
                        <a:srgbClr val="A50021"/>
                      </a:solidFill>
                      <a:prstDash val="solid"/>
                      <a:round/>
                      <a:headEnd type="none" w="med" len="med"/>
                      <a:tailEnd type="none" w="med" len="med"/>
                    </a:lnT>
                    <a:lnB w="12700" cap="flat" cmpd="sng" algn="ctr">
                      <a:solidFill>
                        <a:srgbClr val="A5002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sz="1400" b="1" i="0" u="none" strike="noStrike" cap="none" normalizeH="0" baseline="0" smtClean="0">
                          <a:ln>
                            <a:noFill/>
                          </a:ln>
                          <a:solidFill>
                            <a:srgbClr val="215968"/>
                          </a:solidFill>
                          <a:effectLst/>
                          <a:latin typeface="Arial" pitchFamily="34" charset="0"/>
                          <a:cs typeface="Times New Roman" pitchFamily="18" charset="0"/>
                        </a:rPr>
                        <a:t>Verificar se o sistema pode retornar a uma situação operacional após uma falha</a:t>
                      </a:r>
                    </a:p>
                  </a:txBody>
                  <a:tcPr marL="90000" marR="90000" marT="46800" marB="46800" horzOverflow="overflow">
                    <a:lnL w="12700" cap="flat" cmpd="sng" algn="ctr">
                      <a:solidFill>
                        <a:srgbClr val="A50021"/>
                      </a:solidFill>
                      <a:prstDash val="solid"/>
                      <a:round/>
                      <a:headEnd type="none" w="med" len="med"/>
                      <a:tailEnd type="none" w="med" len="med"/>
                    </a:lnL>
                    <a:lnR w="12700" cap="flat" cmpd="sng" algn="ctr">
                      <a:solidFill>
                        <a:srgbClr val="A50021"/>
                      </a:solidFill>
                      <a:prstDash val="solid"/>
                      <a:round/>
                      <a:headEnd type="none" w="med" len="med"/>
                      <a:tailEnd type="none" w="med" len="med"/>
                    </a:lnR>
                    <a:lnT w="12700" cap="flat" cmpd="sng" algn="ctr">
                      <a:solidFill>
                        <a:srgbClr val="A50021"/>
                      </a:solidFill>
                      <a:prstDash val="solid"/>
                      <a:round/>
                      <a:headEnd type="none" w="med" len="med"/>
                      <a:tailEnd type="none" w="med" len="med"/>
                    </a:lnT>
                    <a:lnB w="12700" cap="flat" cmpd="sng" algn="ctr">
                      <a:solidFill>
                        <a:srgbClr val="A5002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Symbol" pitchFamily="18" charset="2"/>
                        <a:buChar char=""/>
                        <a:tabLst>
                          <a:tab pos="160338" algn="l"/>
                        </a:tabLst>
                      </a:pPr>
                      <a:r>
                        <a:rPr kumimoji="0" lang="pt-BR" sz="1400" b="1" i="0" u="none" strike="noStrike" cap="none" normalizeH="0" baseline="0" smtClean="0">
                          <a:ln>
                            <a:noFill/>
                          </a:ln>
                          <a:solidFill>
                            <a:srgbClr val="215968"/>
                          </a:solidFill>
                          <a:effectLst/>
                          <a:latin typeface="Arial" pitchFamily="34" charset="0"/>
                          <a:cs typeface="Times New Roman" pitchFamily="18" charset="0"/>
                        </a:rPr>
                        <a:t> Induz a falhas</a:t>
                      </a:r>
                    </a:p>
                    <a:p>
                      <a:pPr marL="0" marR="0" lvl="0" indent="0" algn="l" defTabSz="914400" rtl="0" eaLnBrk="0" fontAlgn="base" latinLnBrk="0" hangingPunct="0">
                        <a:lnSpc>
                          <a:spcPct val="100000"/>
                        </a:lnSpc>
                        <a:spcBef>
                          <a:spcPct val="0"/>
                        </a:spcBef>
                        <a:spcAft>
                          <a:spcPct val="0"/>
                        </a:spcAft>
                        <a:buClrTx/>
                        <a:buSzTx/>
                        <a:buFont typeface="Symbol" pitchFamily="18" charset="2"/>
                        <a:buChar char=""/>
                        <a:tabLst>
                          <a:tab pos="160338" algn="l"/>
                        </a:tabLst>
                      </a:pPr>
                      <a:r>
                        <a:rPr kumimoji="0" lang="pt-BR" sz="1400" b="1" i="0" u="none" strike="noStrike" cap="none" normalizeH="0" baseline="0" smtClean="0">
                          <a:ln>
                            <a:noFill/>
                          </a:ln>
                          <a:solidFill>
                            <a:srgbClr val="215968"/>
                          </a:solidFill>
                          <a:effectLst/>
                          <a:latin typeface="Arial" pitchFamily="34" charset="0"/>
                          <a:cs typeface="Times New Roman" pitchFamily="18" charset="0"/>
                        </a:rPr>
                        <a:t> Adequação dos dados de backup</a:t>
                      </a:r>
                    </a:p>
                  </a:txBody>
                  <a:tcPr marL="90000" marR="90000" marT="46800" marB="46800" anchor="ctr" horzOverflow="overflow">
                    <a:lnL w="12700" cap="flat" cmpd="sng" algn="ctr">
                      <a:solidFill>
                        <a:srgbClr val="A50021"/>
                      </a:solidFill>
                      <a:prstDash val="solid"/>
                      <a:round/>
                      <a:headEnd type="none" w="med" len="med"/>
                      <a:tailEnd type="none" w="med" len="med"/>
                    </a:lnL>
                    <a:lnR w="38100" cap="flat" cmpd="sng" algn="ctr">
                      <a:solidFill>
                        <a:srgbClr val="A50021"/>
                      </a:solidFill>
                      <a:prstDash val="solid"/>
                      <a:round/>
                      <a:headEnd type="none" w="med" len="med"/>
                      <a:tailEnd type="none" w="med" len="med"/>
                    </a:lnR>
                    <a:lnT w="12700" cap="flat" cmpd="sng" algn="ctr">
                      <a:solidFill>
                        <a:srgbClr val="A50021"/>
                      </a:solidFill>
                      <a:prstDash val="solid"/>
                      <a:round/>
                      <a:headEnd type="none" w="med" len="med"/>
                      <a:tailEnd type="none" w="med" len="med"/>
                    </a:lnT>
                    <a:lnB w="12700" cap="flat" cmpd="sng" algn="ctr">
                      <a:solidFill>
                        <a:srgbClr val="A50021"/>
                      </a:solidFill>
                      <a:prstDash val="solid"/>
                      <a:round/>
                      <a:headEnd type="none" w="med" len="med"/>
                      <a:tailEnd type="none" w="med" len="med"/>
                    </a:lnB>
                    <a:lnTlToBr>
                      <a:noFill/>
                    </a:lnTlToBr>
                    <a:lnBlToTr>
                      <a:noFill/>
                    </a:lnBlToTr>
                    <a:solidFill>
                      <a:schemeClr val="bg1"/>
                    </a:solidFill>
                  </a:tcPr>
                </a:tc>
              </a:tr>
              <a:tr h="86931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sz="1400" b="1" i="0" u="none" strike="noStrike" cap="none" normalizeH="0" baseline="0" smtClean="0">
                          <a:ln>
                            <a:noFill/>
                          </a:ln>
                          <a:solidFill>
                            <a:srgbClr val="215968"/>
                          </a:solidFill>
                          <a:effectLst/>
                          <a:latin typeface="Arial" pitchFamily="34" charset="0"/>
                          <a:cs typeface="Times New Roman" pitchFamily="18" charset="0"/>
                        </a:rPr>
                        <a:t>CONFORMIDADE</a:t>
                      </a:r>
                    </a:p>
                  </a:txBody>
                  <a:tcPr marL="90000" marR="90000" marT="46800" marB="46800" horzOverflow="overflow">
                    <a:lnL w="38100" cap="flat" cmpd="sng" algn="ctr">
                      <a:solidFill>
                        <a:srgbClr val="A50021"/>
                      </a:solidFill>
                      <a:prstDash val="solid"/>
                      <a:round/>
                      <a:headEnd type="none" w="med" len="med"/>
                      <a:tailEnd type="none" w="med" len="med"/>
                    </a:lnL>
                    <a:lnR w="12700" cap="flat" cmpd="sng" algn="ctr">
                      <a:solidFill>
                        <a:srgbClr val="A50021"/>
                      </a:solidFill>
                      <a:prstDash val="solid"/>
                      <a:round/>
                      <a:headEnd type="none" w="med" len="med"/>
                      <a:tailEnd type="none" w="med" len="med"/>
                    </a:lnR>
                    <a:lnT w="12700" cap="flat" cmpd="sng" algn="ctr">
                      <a:solidFill>
                        <a:srgbClr val="A50021"/>
                      </a:solidFill>
                      <a:prstDash val="solid"/>
                      <a:round/>
                      <a:headEnd type="none" w="med" len="med"/>
                      <a:tailEnd type="none" w="med" len="med"/>
                    </a:lnT>
                    <a:lnB w="12700" cap="flat" cmpd="sng" algn="ctr">
                      <a:solidFill>
                        <a:srgbClr val="A5002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sz="1400" b="1" i="0" u="none" strike="noStrike" cap="none" normalizeH="0" baseline="0" smtClean="0">
                          <a:ln>
                            <a:noFill/>
                          </a:ln>
                          <a:solidFill>
                            <a:srgbClr val="215968"/>
                          </a:solidFill>
                          <a:effectLst/>
                          <a:latin typeface="Arial" pitchFamily="34" charset="0"/>
                          <a:cs typeface="Times New Roman" pitchFamily="18" charset="0"/>
                        </a:rPr>
                        <a:t>Verificar se o sistema foi desenvolvido de acordo com os padrões e procedimentos</a:t>
                      </a:r>
                    </a:p>
                  </a:txBody>
                  <a:tcPr marL="90000" marR="90000" marT="46800" marB="46800" horzOverflow="overflow">
                    <a:lnL w="12700" cap="flat" cmpd="sng" algn="ctr">
                      <a:solidFill>
                        <a:srgbClr val="A50021"/>
                      </a:solidFill>
                      <a:prstDash val="solid"/>
                      <a:round/>
                      <a:headEnd type="none" w="med" len="med"/>
                      <a:tailEnd type="none" w="med" len="med"/>
                    </a:lnL>
                    <a:lnR w="12700" cap="flat" cmpd="sng" algn="ctr">
                      <a:solidFill>
                        <a:srgbClr val="A50021"/>
                      </a:solidFill>
                      <a:prstDash val="solid"/>
                      <a:round/>
                      <a:headEnd type="none" w="med" len="med"/>
                      <a:tailEnd type="none" w="med" len="med"/>
                    </a:lnR>
                    <a:lnT w="12700" cap="flat" cmpd="sng" algn="ctr">
                      <a:solidFill>
                        <a:srgbClr val="A50021"/>
                      </a:solidFill>
                      <a:prstDash val="solid"/>
                      <a:round/>
                      <a:headEnd type="none" w="med" len="med"/>
                      <a:tailEnd type="none" w="med" len="med"/>
                    </a:lnT>
                    <a:lnB w="12700" cap="flat" cmpd="sng" algn="ctr">
                      <a:solidFill>
                        <a:srgbClr val="A5002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Symbol" pitchFamily="18" charset="2"/>
                        <a:buChar char=""/>
                        <a:tabLst>
                          <a:tab pos="160338" algn="l"/>
                        </a:tabLst>
                      </a:pPr>
                      <a:r>
                        <a:rPr kumimoji="0" lang="pt-BR" sz="1400" b="1" i="0" u="none" strike="noStrike" cap="none" normalizeH="0" baseline="0" smtClean="0">
                          <a:ln>
                            <a:noFill/>
                          </a:ln>
                          <a:solidFill>
                            <a:srgbClr val="215968"/>
                          </a:solidFill>
                          <a:effectLst/>
                          <a:latin typeface="Arial" pitchFamily="34" charset="0"/>
                          <a:cs typeface="Times New Roman" pitchFamily="18" charset="0"/>
                        </a:rPr>
                        <a:t> Uso dos padrões</a:t>
                      </a:r>
                    </a:p>
                    <a:p>
                      <a:pPr marL="0" marR="0" lvl="0" indent="0" algn="l" defTabSz="914400" rtl="0" eaLnBrk="0" fontAlgn="base" latinLnBrk="0" hangingPunct="0">
                        <a:lnSpc>
                          <a:spcPct val="100000"/>
                        </a:lnSpc>
                        <a:spcBef>
                          <a:spcPct val="0"/>
                        </a:spcBef>
                        <a:spcAft>
                          <a:spcPct val="0"/>
                        </a:spcAft>
                        <a:buClrTx/>
                        <a:buSzTx/>
                        <a:buFont typeface="Symbol" pitchFamily="18" charset="2"/>
                        <a:buChar char=""/>
                        <a:tabLst>
                          <a:tab pos="160338" algn="l"/>
                        </a:tabLst>
                      </a:pPr>
                      <a:r>
                        <a:rPr kumimoji="0" lang="pt-BR" sz="1400" b="1" i="0" u="none" strike="noStrike" cap="none" normalizeH="0" baseline="0" smtClean="0">
                          <a:ln>
                            <a:noFill/>
                          </a:ln>
                          <a:solidFill>
                            <a:srgbClr val="215968"/>
                          </a:solidFill>
                          <a:effectLst/>
                          <a:latin typeface="Arial" pitchFamily="34" charset="0"/>
                          <a:cs typeface="Times New Roman" pitchFamily="18" charset="0"/>
                        </a:rPr>
                        <a:t> Completeza da documentação</a:t>
                      </a:r>
                    </a:p>
                  </a:txBody>
                  <a:tcPr marL="90000" marR="90000" marT="46800" marB="46800" anchor="ctr" horzOverflow="overflow">
                    <a:lnL w="12700" cap="flat" cmpd="sng" algn="ctr">
                      <a:solidFill>
                        <a:srgbClr val="A50021"/>
                      </a:solidFill>
                      <a:prstDash val="solid"/>
                      <a:round/>
                      <a:headEnd type="none" w="med" len="med"/>
                      <a:tailEnd type="none" w="med" len="med"/>
                    </a:lnL>
                    <a:lnR w="38100" cap="flat" cmpd="sng" algn="ctr">
                      <a:solidFill>
                        <a:srgbClr val="A50021"/>
                      </a:solidFill>
                      <a:prstDash val="solid"/>
                      <a:round/>
                      <a:headEnd type="none" w="med" len="med"/>
                      <a:tailEnd type="none" w="med" len="med"/>
                    </a:lnR>
                    <a:lnT w="12700" cap="flat" cmpd="sng" algn="ctr">
                      <a:solidFill>
                        <a:srgbClr val="A50021"/>
                      </a:solidFill>
                      <a:prstDash val="solid"/>
                      <a:round/>
                      <a:headEnd type="none" w="med" len="med"/>
                      <a:tailEnd type="none" w="med" len="med"/>
                    </a:lnT>
                    <a:lnB w="12700" cap="flat" cmpd="sng" algn="ctr">
                      <a:solidFill>
                        <a:srgbClr val="A50021"/>
                      </a:solidFill>
                      <a:prstDash val="solid"/>
                      <a:round/>
                      <a:headEnd type="none" w="med" len="med"/>
                      <a:tailEnd type="none" w="med" len="med"/>
                    </a:lnB>
                    <a:lnTlToBr>
                      <a:noFill/>
                    </a:lnTlToBr>
                    <a:lnBlToTr>
                      <a:noFill/>
                    </a:lnBlToTr>
                    <a:solidFill>
                      <a:schemeClr val="bg1"/>
                    </a:solidFill>
                  </a:tcPr>
                </a:tc>
              </a:tr>
              <a:tr h="86931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sz="1400" b="1" i="0" u="none" strike="noStrike" cap="none" normalizeH="0" baseline="0" smtClean="0">
                          <a:ln>
                            <a:noFill/>
                          </a:ln>
                          <a:solidFill>
                            <a:srgbClr val="215968"/>
                          </a:solidFill>
                          <a:effectLst/>
                          <a:latin typeface="Arial" pitchFamily="34" charset="0"/>
                          <a:cs typeface="Times New Roman" pitchFamily="18" charset="0"/>
                        </a:rPr>
                        <a:t>SEGURANÇA</a:t>
                      </a:r>
                    </a:p>
                  </a:txBody>
                  <a:tcPr marL="90000" marR="90000" marT="46800" marB="46800" horzOverflow="overflow">
                    <a:lnL w="38100" cap="flat" cmpd="sng" algn="ctr">
                      <a:solidFill>
                        <a:srgbClr val="A50021"/>
                      </a:solidFill>
                      <a:prstDash val="solid"/>
                      <a:round/>
                      <a:headEnd type="none" w="med" len="med"/>
                      <a:tailEnd type="none" w="med" len="med"/>
                    </a:lnL>
                    <a:lnR w="12700" cap="flat" cmpd="sng" algn="ctr">
                      <a:solidFill>
                        <a:srgbClr val="A50021"/>
                      </a:solidFill>
                      <a:prstDash val="solid"/>
                      <a:round/>
                      <a:headEnd type="none" w="med" len="med"/>
                      <a:tailEnd type="none" w="med" len="med"/>
                    </a:lnR>
                    <a:lnT w="12700" cap="flat" cmpd="sng" algn="ctr">
                      <a:solidFill>
                        <a:srgbClr val="A50021"/>
                      </a:solidFill>
                      <a:prstDash val="solid"/>
                      <a:round/>
                      <a:headEnd type="none" w="med" len="med"/>
                      <a:tailEnd type="none" w="med" len="med"/>
                    </a:lnT>
                    <a:lnB w="38100" cap="flat" cmpd="sng" algn="ctr">
                      <a:solidFill>
                        <a:srgbClr val="A5002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sz="1400" b="1" i="0" u="none" strike="noStrike" cap="none" normalizeH="0" baseline="0" smtClean="0">
                          <a:ln>
                            <a:noFill/>
                          </a:ln>
                          <a:solidFill>
                            <a:srgbClr val="215968"/>
                          </a:solidFill>
                          <a:effectLst/>
                          <a:latin typeface="Arial" pitchFamily="34" charset="0"/>
                          <a:cs typeface="Times New Roman" pitchFamily="18" charset="0"/>
                        </a:rPr>
                        <a:t>Verificar se o sistema está protegido de acordo com a importância da organização</a:t>
                      </a:r>
                    </a:p>
                  </a:txBody>
                  <a:tcPr marL="90000" marR="90000" marT="46800" marB="46800" horzOverflow="overflow">
                    <a:lnL w="12700" cap="flat" cmpd="sng" algn="ctr">
                      <a:solidFill>
                        <a:srgbClr val="A50021"/>
                      </a:solidFill>
                      <a:prstDash val="solid"/>
                      <a:round/>
                      <a:headEnd type="none" w="med" len="med"/>
                      <a:tailEnd type="none" w="med" len="med"/>
                    </a:lnL>
                    <a:lnR w="12700" cap="flat" cmpd="sng" algn="ctr">
                      <a:solidFill>
                        <a:srgbClr val="A50021"/>
                      </a:solidFill>
                      <a:prstDash val="solid"/>
                      <a:round/>
                      <a:headEnd type="none" w="med" len="med"/>
                      <a:tailEnd type="none" w="med" len="med"/>
                    </a:lnR>
                    <a:lnT w="12700" cap="flat" cmpd="sng" algn="ctr">
                      <a:solidFill>
                        <a:srgbClr val="A50021"/>
                      </a:solidFill>
                      <a:prstDash val="solid"/>
                      <a:round/>
                      <a:headEnd type="none" w="med" len="med"/>
                      <a:tailEnd type="none" w="med" len="med"/>
                    </a:lnT>
                    <a:lnB w="38100" cap="flat" cmpd="sng" algn="ctr">
                      <a:solidFill>
                        <a:srgbClr val="A5002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Symbol" pitchFamily="18" charset="2"/>
                        <a:buChar char=""/>
                        <a:tabLst>
                          <a:tab pos="160338" algn="l"/>
                        </a:tabLst>
                      </a:pPr>
                      <a:r>
                        <a:rPr kumimoji="0" lang="pt-BR" sz="1400" b="1" i="0" u="none" strike="noStrike" cap="none" normalizeH="0" baseline="0" smtClean="0">
                          <a:ln>
                            <a:noFill/>
                          </a:ln>
                          <a:solidFill>
                            <a:srgbClr val="215968"/>
                          </a:solidFill>
                          <a:effectLst/>
                          <a:latin typeface="Arial" pitchFamily="34" charset="0"/>
                          <a:cs typeface="Times New Roman" pitchFamily="18" charset="0"/>
                        </a:rPr>
                        <a:t> Negativa de acesso</a:t>
                      </a:r>
                    </a:p>
                    <a:p>
                      <a:pPr marL="0" marR="0" lvl="0" indent="0" algn="l" defTabSz="914400" rtl="0" eaLnBrk="0" fontAlgn="base" latinLnBrk="0" hangingPunct="0">
                        <a:lnSpc>
                          <a:spcPct val="100000"/>
                        </a:lnSpc>
                        <a:spcBef>
                          <a:spcPct val="0"/>
                        </a:spcBef>
                        <a:spcAft>
                          <a:spcPct val="0"/>
                        </a:spcAft>
                        <a:buClrTx/>
                        <a:buSzTx/>
                        <a:buFont typeface="Symbol" pitchFamily="18" charset="2"/>
                        <a:buChar char=""/>
                        <a:tabLst>
                          <a:tab pos="160338" algn="l"/>
                        </a:tabLst>
                      </a:pPr>
                      <a:r>
                        <a:rPr kumimoji="0" lang="pt-BR" sz="1400" b="1" i="0" u="none" strike="noStrike" cap="none" normalizeH="0" baseline="0" smtClean="0">
                          <a:ln>
                            <a:noFill/>
                          </a:ln>
                          <a:solidFill>
                            <a:srgbClr val="215968"/>
                          </a:solidFill>
                          <a:effectLst/>
                          <a:latin typeface="Arial" pitchFamily="34" charset="0"/>
                          <a:cs typeface="Times New Roman" pitchFamily="18" charset="0"/>
                        </a:rPr>
                        <a:t> Procedimentos implementados</a:t>
                      </a:r>
                    </a:p>
                  </a:txBody>
                  <a:tcPr marL="90000" marR="90000" marT="46800" marB="46800" anchor="ctr" horzOverflow="overflow">
                    <a:lnL w="12700" cap="flat" cmpd="sng" algn="ctr">
                      <a:solidFill>
                        <a:srgbClr val="A50021"/>
                      </a:solidFill>
                      <a:prstDash val="solid"/>
                      <a:round/>
                      <a:headEnd type="none" w="med" len="med"/>
                      <a:tailEnd type="none" w="med" len="med"/>
                    </a:lnL>
                    <a:lnR w="38100" cap="flat" cmpd="sng" algn="ctr">
                      <a:solidFill>
                        <a:srgbClr val="A50021"/>
                      </a:solidFill>
                      <a:prstDash val="solid"/>
                      <a:round/>
                      <a:headEnd type="none" w="med" len="med"/>
                      <a:tailEnd type="none" w="med" len="med"/>
                    </a:lnR>
                    <a:lnT w="12700" cap="flat" cmpd="sng" algn="ctr">
                      <a:solidFill>
                        <a:srgbClr val="A50021"/>
                      </a:solidFill>
                      <a:prstDash val="solid"/>
                      <a:round/>
                      <a:headEnd type="none" w="med" len="med"/>
                      <a:tailEnd type="none" w="med" len="med"/>
                    </a:lnT>
                    <a:lnB w="38100" cap="flat" cmpd="sng" algn="ctr">
                      <a:solidFill>
                        <a:srgbClr val="A50021"/>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3934793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6"/>
          <p:cNvSpPr>
            <a:spLocks noChangeArrowheads="1"/>
          </p:cNvSpPr>
          <p:nvPr/>
        </p:nvSpPr>
        <p:spPr bwMode="auto">
          <a:xfrm>
            <a:off x="5500709" y="339725"/>
            <a:ext cx="3357571" cy="588963"/>
          </a:xfrm>
          <a:prstGeom prst="rect">
            <a:avLst/>
          </a:prstGeom>
          <a:noFill/>
          <a:ln w="9525">
            <a:noFill/>
            <a:miter lim="800000"/>
            <a:headEnd/>
            <a:tailEnd/>
          </a:ln>
        </p:spPr>
        <p:txBody>
          <a:bodyPr anchor="ctr"/>
          <a:lstStyle/>
          <a:p>
            <a:r>
              <a:rPr lang="pt-BR" sz="3200" smtClean="0">
                <a:solidFill>
                  <a:schemeClr val="tx2"/>
                </a:solidFill>
              </a:rPr>
              <a:t>Teste </a:t>
            </a:r>
            <a:r>
              <a:rPr lang="pt-BR" sz="3200">
                <a:solidFill>
                  <a:schemeClr val="tx2"/>
                </a:solidFill>
              </a:rPr>
              <a:t>Funcionais</a:t>
            </a:r>
          </a:p>
        </p:txBody>
      </p:sp>
      <p:graphicFrame>
        <p:nvGraphicFramePr>
          <p:cNvPr id="3" name="Group 51"/>
          <p:cNvGraphicFramePr>
            <a:graphicFrameLocks noGrp="1"/>
          </p:cNvGraphicFramePr>
          <p:nvPr>
            <p:ph idx="1"/>
          </p:nvPr>
        </p:nvGraphicFramePr>
        <p:xfrm>
          <a:off x="285750" y="1428736"/>
          <a:ext cx="8643966" cy="3255108"/>
        </p:xfrm>
        <a:graphic>
          <a:graphicData uri="http://schemas.openxmlformats.org/drawingml/2006/table">
            <a:tbl>
              <a:tblPr/>
              <a:tblGrid>
                <a:gridCol w="1673658"/>
                <a:gridCol w="3416611"/>
                <a:gridCol w="3553697"/>
              </a:tblGrid>
              <a:tr h="29073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1" i="0" u="none" strike="noStrike" cap="none" normalizeH="0" baseline="0" smtClean="0">
                          <a:ln>
                            <a:noFill/>
                          </a:ln>
                          <a:solidFill>
                            <a:schemeClr val="accent5">
                              <a:lumMod val="50000"/>
                            </a:schemeClr>
                          </a:solidFill>
                          <a:effectLst/>
                          <a:latin typeface="Arial" pitchFamily="34" charset="0"/>
                          <a:ea typeface="Times New Roman" pitchFamily="18" charset="0"/>
                          <a:cs typeface="Arial" pitchFamily="34" charset="0"/>
                        </a:rPr>
                        <a:t>TIPOS DE TESTES</a:t>
                      </a:r>
                      <a:endParaRPr kumimoji="0" lang="pt-BR" sz="1200" b="1" i="0" u="none" strike="noStrike" cap="none" normalizeH="0" baseline="0" dirty="0" smtClean="0">
                        <a:ln>
                          <a:noFill/>
                        </a:ln>
                        <a:solidFill>
                          <a:schemeClr val="accent5">
                            <a:lumMod val="50000"/>
                          </a:schemeClr>
                        </a:solidFill>
                        <a:effectLst/>
                        <a:latin typeface="Arial" pitchFamily="34" charset="0"/>
                        <a:ea typeface="Times New Roman" pitchFamily="18" charset="0"/>
                        <a:cs typeface="Arial" pitchFamily="34" charset="0"/>
                      </a:endParaRPr>
                    </a:p>
                  </a:txBody>
                  <a:tcPr anchor="ctr" horzOverflow="overflow">
                    <a:lnL w="38100" cap="flat" cmpd="sng" algn="ctr">
                      <a:solidFill>
                        <a:srgbClr val="A50021"/>
                      </a:solidFill>
                      <a:prstDash val="solid"/>
                      <a:round/>
                      <a:headEnd type="none" w="med" len="med"/>
                      <a:tailEnd type="none" w="med" len="med"/>
                    </a:lnL>
                    <a:lnR w="12700" cap="flat" cmpd="sng" algn="ctr">
                      <a:solidFill>
                        <a:srgbClr val="A50021"/>
                      </a:solidFill>
                      <a:prstDash val="solid"/>
                      <a:round/>
                      <a:headEnd type="none" w="med" len="med"/>
                      <a:tailEnd type="none" w="med" len="med"/>
                    </a:lnR>
                    <a:lnT w="38100" cap="flat" cmpd="sng" algn="ctr">
                      <a:solidFill>
                        <a:srgbClr val="A50021"/>
                      </a:solidFill>
                      <a:prstDash val="solid"/>
                      <a:round/>
                      <a:headEnd type="none" w="med" len="med"/>
                      <a:tailEnd type="none" w="med" len="med"/>
                    </a:lnT>
                    <a:lnB w="12700" cap="flat" cmpd="sng" algn="ctr">
                      <a:solidFill>
                        <a:srgbClr val="A50021"/>
                      </a:solidFill>
                      <a:prstDash val="solid"/>
                      <a:round/>
                      <a:headEnd type="none" w="med" len="med"/>
                      <a:tailEnd type="none" w="med" len="med"/>
                    </a:lnB>
                    <a:lnTlToBr>
                      <a:noFill/>
                    </a:lnTlToBr>
                    <a:lnBlToTr>
                      <a:noFill/>
                    </a:lnBlToTr>
                    <a:solidFill>
                      <a:schemeClr val="accent1">
                        <a:alpha val="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1" i="0" u="none" strike="noStrike" cap="none" normalizeH="0" baseline="0" dirty="0" smtClean="0">
                          <a:ln>
                            <a:noFill/>
                          </a:ln>
                          <a:solidFill>
                            <a:schemeClr val="accent5">
                              <a:lumMod val="50000"/>
                            </a:schemeClr>
                          </a:solidFill>
                          <a:effectLst/>
                          <a:latin typeface="Arial" pitchFamily="34" charset="0"/>
                          <a:ea typeface="Times New Roman" pitchFamily="18" charset="0"/>
                          <a:cs typeface="Arial" pitchFamily="34" charset="0"/>
                        </a:rPr>
                        <a:t>DESCRIÇÃO</a:t>
                      </a:r>
                    </a:p>
                  </a:txBody>
                  <a:tcPr anchor="ctr" horzOverflow="overflow">
                    <a:lnL w="12700" cap="flat" cmpd="sng" algn="ctr">
                      <a:solidFill>
                        <a:srgbClr val="A50021"/>
                      </a:solidFill>
                      <a:prstDash val="solid"/>
                      <a:round/>
                      <a:headEnd type="none" w="med" len="med"/>
                      <a:tailEnd type="none" w="med" len="med"/>
                    </a:lnL>
                    <a:lnR w="12700" cap="flat" cmpd="sng" algn="ctr">
                      <a:solidFill>
                        <a:srgbClr val="A50021"/>
                      </a:solidFill>
                      <a:prstDash val="solid"/>
                      <a:round/>
                      <a:headEnd type="none" w="med" len="med"/>
                      <a:tailEnd type="none" w="med" len="med"/>
                    </a:lnR>
                    <a:lnT w="38100" cap="flat" cmpd="sng" algn="ctr">
                      <a:solidFill>
                        <a:srgbClr val="A50021"/>
                      </a:solidFill>
                      <a:prstDash val="solid"/>
                      <a:round/>
                      <a:headEnd type="none" w="med" len="med"/>
                      <a:tailEnd type="none" w="med" len="med"/>
                    </a:lnT>
                    <a:lnB w="12700" cap="flat" cmpd="sng" algn="ctr">
                      <a:solidFill>
                        <a:srgbClr val="A50021"/>
                      </a:solidFill>
                      <a:prstDash val="solid"/>
                      <a:round/>
                      <a:headEnd type="none" w="med" len="med"/>
                      <a:tailEnd type="none" w="med" len="med"/>
                    </a:lnB>
                    <a:lnTlToBr>
                      <a:noFill/>
                    </a:lnTlToBr>
                    <a:lnBlToTr>
                      <a:noFill/>
                    </a:lnBlToTr>
                    <a:solidFill>
                      <a:schemeClr val="accent1">
                        <a:alpha val="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1" i="0" u="none" strike="noStrike" cap="none" normalizeH="0" baseline="0" dirty="0" smtClean="0">
                          <a:ln>
                            <a:noFill/>
                          </a:ln>
                          <a:solidFill>
                            <a:schemeClr val="accent5">
                              <a:lumMod val="50000"/>
                            </a:schemeClr>
                          </a:solidFill>
                          <a:effectLst/>
                          <a:latin typeface="Arial" pitchFamily="34" charset="0"/>
                          <a:ea typeface="Times New Roman" pitchFamily="18" charset="0"/>
                          <a:cs typeface="Arial" pitchFamily="34" charset="0"/>
                        </a:rPr>
                        <a:t>EXEMPLO</a:t>
                      </a:r>
                    </a:p>
                  </a:txBody>
                  <a:tcPr anchor="ctr" horzOverflow="overflow">
                    <a:lnL w="12700" cap="flat" cmpd="sng" algn="ctr">
                      <a:solidFill>
                        <a:srgbClr val="A50021"/>
                      </a:solidFill>
                      <a:prstDash val="solid"/>
                      <a:round/>
                      <a:headEnd type="none" w="med" len="med"/>
                      <a:tailEnd type="none" w="med" len="med"/>
                    </a:lnL>
                    <a:lnR w="38100" cap="flat" cmpd="sng" algn="ctr">
                      <a:solidFill>
                        <a:srgbClr val="A50021"/>
                      </a:solidFill>
                      <a:prstDash val="solid"/>
                      <a:round/>
                      <a:headEnd type="none" w="med" len="med"/>
                      <a:tailEnd type="none" w="med" len="med"/>
                    </a:lnR>
                    <a:lnT w="38100" cap="flat" cmpd="sng" algn="ctr">
                      <a:solidFill>
                        <a:srgbClr val="A50021"/>
                      </a:solidFill>
                      <a:prstDash val="solid"/>
                      <a:round/>
                      <a:headEnd type="none" w="med" len="med"/>
                      <a:tailEnd type="none" w="med" len="med"/>
                    </a:lnT>
                    <a:lnB w="12700" cap="flat" cmpd="sng" algn="ctr">
                      <a:solidFill>
                        <a:srgbClr val="A50021"/>
                      </a:solidFill>
                      <a:prstDash val="solid"/>
                      <a:round/>
                      <a:headEnd type="none" w="med" len="med"/>
                      <a:tailEnd type="none" w="med" len="med"/>
                    </a:lnB>
                    <a:lnTlToBr>
                      <a:noFill/>
                    </a:lnTlToBr>
                    <a:lnBlToTr>
                      <a:noFill/>
                    </a:lnBlToTr>
                    <a:solidFill>
                      <a:schemeClr val="accent1">
                        <a:alpha val="0"/>
                      </a:schemeClr>
                    </a:solidFill>
                  </a:tcPr>
                </a:tc>
              </a:tr>
              <a:tr h="74428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sz="1400" b="1" i="0" u="none" strike="noStrike" cap="none" normalizeH="0" baseline="0" dirty="0" smtClean="0">
                          <a:ln>
                            <a:noFill/>
                          </a:ln>
                          <a:solidFill>
                            <a:schemeClr val="accent5">
                              <a:lumMod val="50000"/>
                            </a:schemeClr>
                          </a:solidFill>
                          <a:effectLst/>
                          <a:latin typeface="Arial" pitchFamily="34" charset="0"/>
                          <a:ea typeface="Times New Roman" pitchFamily="18" charset="0"/>
                          <a:cs typeface="Arial" pitchFamily="34" charset="0"/>
                        </a:rPr>
                        <a:t>REQUISITOS</a:t>
                      </a:r>
                    </a:p>
                  </a:txBody>
                  <a:tcPr anchor="ctr" horzOverflow="overflow">
                    <a:lnL w="38100" cap="flat" cmpd="sng" algn="ctr">
                      <a:solidFill>
                        <a:srgbClr val="A50021"/>
                      </a:solidFill>
                      <a:prstDash val="solid"/>
                      <a:round/>
                      <a:headEnd type="none" w="med" len="med"/>
                      <a:tailEnd type="none" w="med" len="med"/>
                    </a:lnL>
                    <a:lnR w="12700" cap="flat" cmpd="sng" algn="ctr">
                      <a:solidFill>
                        <a:srgbClr val="A50021"/>
                      </a:solidFill>
                      <a:prstDash val="solid"/>
                      <a:round/>
                      <a:headEnd type="none" w="med" len="med"/>
                      <a:tailEnd type="none" w="med" len="med"/>
                    </a:lnR>
                    <a:lnT w="12700" cap="flat" cmpd="sng" algn="ctr">
                      <a:solidFill>
                        <a:srgbClr val="A50021"/>
                      </a:solidFill>
                      <a:prstDash val="solid"/>
                      <a:round/>
                      <a:headEnd type="none" w="med" len="med"/>
                      <a:tailEnd type="none" w="med" len="med"/>
                    </a:lnT>
                    <a:lnB w="12700" cap="flat" cmpd="sng" algn="ctr">
                      <a:solidFill>
                        <a:srgbClr val="A50021"/>
                      </a:solidFill>
                      <a:prstDash val="solid"/>
                      <a:round/>
                      <a:headEnd type="none" w="med" len="med"/>
                      <a:tailEnd type="none" w="med" len="med"/>
                    </a:lnB>
                    <a:lnTlToBr>
                      <a:noFill/>
                    </a:lnTlToBr>
                    <a:lnBlToTr>
                      <a:noFill/>
                    </a:lnBlToTr>
                    <a:solidFill>
                      <a:schemeClr val="accent1">
                        <a:alpha val="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sz="1400" b="1" i="0" u="none" strike="noStrike" cap="none" normalizeH="0" baseline="0" dirty="0" smtClean="0">
                          <a:ln>
                            <a:noFill/>
                          </a:ln>
                          <a:solidFill>
                            <a:schemeClr val="accent5">
                              <a:lumMod val="50000"/>
                            </a:schemeClr>
                          </a:solidFill>
                          <a:effectLst/>
                          <a:latin typeface="Arial" pitchFamily="34" charset="0"/>
                          <a:ea typeface="Times New Roman" pitchFamily="18" charset="0"/>
                          <a:cs typeface="Arial" pitchFamily="34" charset="0"/>
                        </a:rPr>
                        <a:t>Sistema funciona como especificado</a:t>
                      </a:r>
                    </a:p>
                  </a:txBody>
                  <a:tcPr anchor="ctr" horzOverflow="overflow">
                    <a:lnL w="12700" cap="flat" cmpd="sng" algn="ctr">
                      <a:solidFill>
                        <a:srgbClr val="A50021"/>
                      </a:solidFill>
                      <a:prstDash val="solid"/>
                      <a:round/>
                      <a:headEnd type="none" w="med" len="med"/>
                      <a:tailEnd type="none" w="med" len="med"/>
                    </a:lnL>
                    <a:lnR w="12700" cap="flat" cmpd="sng" algn="ctr">
                      <a:solidFill>
                        <a:srgbClr val="A50021"/>
                      </a:solidFill>
                      <a:prstDash val="solid"/>
                      <a:round/>
                      <a:headEnd type="none" w="med" len="med"/>
                      <a:tailEnd type="none" w="med" len="med"/>
                    </a:lnR>
                    <a:lnT w="12700" cap="flat" cmpd="sng" algn="ctr">
                      <a:solidFill>
                        <a:srgbClr val="A50021"/>
                      </a:solidFill>
                      <a:prstDash val="solid"/>
                      <a:round/>
                      <a:headEnd type="none" w="med" len="med"/>
                      <a:tailEnd type="none" w="med" len="med"/>
                    </a:lnT>
                    <a:lnB w="12700" cap="flat" cmpd="sng" algn="ctr">
                      <a:solidFill>
                        <a:srgbClr val="A50021"/>
                      </a:solidFill>
                      <a:prstDash val="solid"/>
                      <a:round/>
                      <a:headEnd type="none" w="med" len="med"/>
                      <a:tailEnd type="none" w="med" len="med"/>
                    </a:lnB>
                    <a:lnTlToBr>
                      <a:noFill/>
                    </a:lnTlToBr>
                    <a:lnBlToTr>
                      <a:noFill/>
                    </a:lnBlToTr>
                    <a:solidFill>
                      <a:schemeClr val="accent1">
                        <a:alpha val="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Char char="•"/>
                        <a:tabLst>
                          <a:tab pos="85725" algn="l"/>
                        </a:tabLst>
                      </a:pPr>
                      <a:r>
                        <a:rPr kumimoji="0" lang="pt-BR" sz="1400" b="1" i="0" u="none" strike="noStrike" cap="none" normalizeH="0" baseline="0" dirty="0" smtClean="0">
                          <a:ln>
                            <a:noFill/>
                          </a:ln>
                          <a:solidFill>
                            <a:schemeClr val="accent5">
                              <a:lumMod val="50000"/>
                            </a:schemeClr>
                          </a:solidFill>
                          <a:effectLst/>
                          <a:latin typeface="Arial" pitchFamily="34" charset="0"/>
                          <a:ea typeface="Times New Roman" pitchFamily="18" charset="0"/>
                          <a:cs typeface="Arial" pitchFamily="34" charset="0"/>
                        </a:rPr>
                        <a:t>Comprova os requisitos</a:t>
                      </a:r>
                    </a:p>
                    <a:p>
                      <a:pPr marL="0" marR="0" lvl="0" indent="0" algn="l" defTabSz="914400" rtl="0" eaLnBrk="0" fontAlgn="base" latinLnBrk="0" hangingPunct="0">
                        <a:lnSpc>
                          <a:spcPct val="100000"/>
                        </a:lnSpc>
                        <a:spcBef>
                          <a:spcPct val="0"/>
                        </a:spcBef>
                        <a:spcAft>
                          <a:spcPct val="0"/>
                        </a:spcAft>
                        <a:buClrTx/>
                        <a:buSzTx/>
                        <a:buFontTx/>
                        <a:buChar char="•"/>
                        <a:tabLst>
                          <a:tab pos="85725" algn="l"/>
                        </a:tabLst>
                      </a:pPr>
                      <a:r>
                        <a:rPr kumimoji="0" lang="pt-BR" sz="1400" b="1" i="0" u="none" strike="noStrike" cap="none" normalizeH="0" baseline="0" dirty="0" smtClean="0">
                          <a:ln>
                            <a:noFill/>
                          </a:ln>
                          <a:solidFill>
                            <a:schemeClr val="accent5">
                              <a:lumMod val="50000"/>
                            </a:schemeClr>
                          </a:solidFill>
                          <a:effectLst/>
                          <a:latin typeface="Arial" pitchFamily="34" charset="0"/>
                          <a:ea typeface="Times New Roman" pitchFamily="18" charset="0"/>
                          <a:cs typeface="Arial" pitchFamily="34" charset="0"/>
                        </a:rPr>
                        <a:t>Conformidade com políticas e regulamentações</a:t>
                      </a:r>
                    </a:p>
                  </a:txBody>
                  <a:tcPr anchor="ctr" horzOverflow="overflow">
                    <a:lnL w="12700" cap="flat" cmpd="sng" algn="ctr">
                      <a:solidFill>
                        <a:srgbClr val="A50021"/>
                      </a:solidFill>
                      <a:prstDash val="solid"/>
                      <a:round/>
                      <a:headEnd type="none" w="med" len="med"/>
                      <a:tailEnd type="none" w="med" len="med"/>
                    </a:lnL>
                    <a:lnR w="38100" cap="flat" cmpd="sng" algn="ctr">
                      <a:solidFill>
                        <a:srgbClr val="A50021"/>
                      </a:solidFill>
                      <a:prstDash val="solid"/>
                      <a:round/>
                      <a:headEnd type="none" w="med" len="med"/>
                      <a:tailEnd type="none" w="med" len="med"/>
                    </a:lnR>
                    <a:lnT w="12700" cap="flat" cmpd="sng" algn="ctr">
                      <a:solidFill>
                        <a:srgbClr val="A50021"/>
                      </a:solidFill>
                      <a:prstDash val="solid"/>
                      <a:round/>
                      <a:headEnd type="none" w="med" len="med"/>
                      <a:tailEnd type="none" w="med" len="med"/>
                    </a:lnT>
                    <a:lnB w="12700" cap="flat" cmpd="sng" algn="ctr">
                      <a:solidFill>
                        <a:srgbClr val="A50021"/>
                      </a:solidFill>
                      <a:prstDash val="solid"/>
                      <a:round/>
                      <a:headEnd type="none" w="med" len="med"/>
                      <a:tailEnd type="none" w="med" len="med"/>
                    </a:lnB>
                    <a:lnTlToBr>
                      <a:noFill/>
                    </a:lnTlToBr>
                    <a:lnBlToTr>
                      <a:noFill/>
                    </a:lnBlToTr>
                    <a:solidFill>
                      <a:schemeClr val="accent1">
                        <a:alpha val="0"/>
                      </a:schemeClr>
                    </a:solidFill>
                  </a:tcPr>
                </a:tc>
              </a:tr>
              <a:tr h="9613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sz="1400" b="1" i="0" u="none" strike="noStrike" cap="none" normalizeH="0" baseline="0" smtClean="0">
                          <a:ln>
                            <a:noFill/>
                          </a:ln>
                          <a:solidFill>
                            <a:schemeClr val="accent5">
                              <a:lumMod val="50000"/>
                            </a:schemeClr>
                          </a:solidFill>
                          <a:effectLst/>
                          <a:latin typeface="Arial" pitchFamily="34" charset="0"/>
                          <a:ea typeface="Times New Roman" pitchFamily="18" charset="0"/>
                          <a:cs typeface="Arial" pitchFamily="34" charset="0"/>
                        </a:rPr>
                        <a:t>REGRESSÃO</a:t>
                      </a:r>
                    </a:p>
                  </a:txBody>
                  <a:tcPr anchor="ctr" horzOverflow="overflow">
                    <a:lnL w="38100" cap="flat" cmpd="sng" algn="ctr">
                      <a:solidFill>
                        <a:srgbClr val="A50021"/>
                      </a:solidFill>
                      <a:prstDash val="solid"/>
                      <a:round/>
                      <a:headEnd type="none" w="med" len="med"/>
                      <a:tailEnd type="none" w="med" len="med"/>
                    </a:lnL>
                    <a:lnR w="12700" cap="flat" cmpd="sng" algn="ctr">
                      <a:solidFill>
                        <a:srgbClr val="A50021"/>
                      </a:solidFill>
                      <a:prstDash val="solid"/>
                      <a:round/>
                      <a:headEnd type="none" w="med" len="med"/>
                      <a:tailEnd type="none" w="med" len="med"/>
                    </a:lnR>
                    <a:lnT w="12700" cap="flat" cmpd="sng" algn="ctr">
                      <a:solidFill>
                        <a:srgbClr val="A50021"/>
                      </a:solidFill>
                      <a:prstDash val="solid"/>
                      <a:round/>
                      <a:headEnd type="none" w="med" len="med"/>
                      <a:tailEnd type="none" w="med" len="med"/>
                    </a:lnT>
                    <a:lnB w="12700" cap="flat" cmpd="sng" algn="ctr">
                      <a:solidFill>
                        <a:srgbClr val="A50021"/>
                      </a:solidFill>
                      <a:prstDash val="solid"/>
                      <a:round/>
                      <a:headEnd type="none" w="med" len="med"/>
                      <a:tailEnd type="none" w="med" len="med"/>
                    </a:lnB>
                    <a:lnTlToBr>
                      <a:noFill/>
                    </a:lnTlToBr>
                    <a:lnBlToTr>
                      <a:noFill/>
                    </a:lnBlToTr>
                    <a:solidFill>
                      <a:schemeClr val="accent1">
                        <a:alpha val="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sz="1400" b="1" i="0" u="none" strike="noStrike" cap="none" normalizeH="0" baseline="0" dirty="0" smtClean="0">
                          <a:ln>
                            <a:noFill/>
                          </a:ln>
                          <a:solidFill>
                            <a:schemeClr val="accent5">
                              <a:lumMod val="50000"/>
                            </a:schemeClr>
                          </a:solidFill>
                          <a:effectLst/>
                          <a:latin typeface="Arial" pitchFamily="34" charset="0"/>
                          <a:ea typeface="Times New Roman" pitchFamily="18" charset="0"/>
                          <a:cs typeface="Arial" pitchFamily="34" charset="0"/>
                        </a:rPr>
                        <a:t>Verifica que o que não foi modificado funciona corretamente</a:t>
                      </a:r>
                    </a:p>
                  </a:txBody>
                  <a:tcPr anchor="ctr" horzOverflow="overflow">
                    <a:lnL w="12700" cap="flat" cmpd="sng" algn="ctr">
                      <a:solidFill>
                        <a:srgbClr val="A50021"/>
                      </a:solidFill>
                      <a:prstDash val="solid"/>
                      <a:round/>
                      <a:headEnd type="none" w="med" len="med"/>
                      <a:tailEnd type="none" w="med" len="med"/>
                    </a:lnL>
                    <a:lnR w="12700" cap="flat" cmpd="sng" algn="ctr">
                      <a:solidFill>
                        <a:srgbClr val="A50021"/>
                      </a:solidFill>
                      <a:prstDash val="solid"/>
                      <a:round/>
                      <a:headEnd type="none" w="med" len="med"/>
                      <a:tailEnd type="none" w="med" len="med"/>
                    </a:lnR>
                    <a:lnT w="12700" cap="flat" cmpd="sng" algn="ctr">
                      <a:solidFill>
                        <a:srgbClr val="A50021"/>
                      </a:solidFill>
                      <a:prstDash val="solid"/>
                      <a:round/>
                      <a:headEnd type="none" w="med" len="med"/>
                      <a:tailEnd type="none" w="med" len="med"/>
                    </a:lnT>
                    <a:lnB w="12700" cap="flat" cmpd="sng" algn="ctr">
                      <a:solidFill>
                        <a:srgbClr val="A50021"/>
                      </a:solidFill>
                      <a:prstDash val="solid"/>
                      <a:round/>
                      <a:headEnd type="none" w="med" len="med"/>
                      <a:tailEnd type="none" w="med" len="med"/>
                    </a:lnB>
                    <a:lnTlToBr>
                      <a:noFill/>
                    </a:lnTlToBr>
                    <a:lnBlToTr>
                      <a:noFill/>
                    </a:lnBlToTr>
                    <a:solidFill>
                      <a:schemeClr val="accent1">
                        <a:alpha val="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Char char="•"/>
                        <a:tabLst>
                          <a:tab pos="85725" algn="l"/>
                        </a:tabLst>
                      </a:pPr>
                      <a:r>
                        <a:rPr kumimoji="0" lang="pt-BR" sz="1400" b="1" i="0" u="none" strike="noStrike" cap="none" normalizeH="0" baseline="0" smtClean="0">
                          <a:ln>
                            <a:noFill/>
                          </a:ln>
                          <a:solidFill>
                            <a:schemeClr val="accent5">
                              <a:lumMod val="50000"/>
                            </a:schemeClr>
                          </a:solidFill>
                          <a:effectLst/>
                          <a:latin typeface="Arial" pitchFamily="34" charset="0"/>
                          <a:ea typeface="Times New Roman" pitchFamily="18" charset="0"/>
                          <a:cs typeface="Arial" pitchFamily="34" charset="0"/>
                        </a:rPr>
                        <a:t>Segmentos não modificados funcionam</a:t>
                      </a:r>
                    </a:p>
                    <a:p>
                      <a:pPr marL="0" marR="0" lvl="0" indent="0" algn="l" defTabSz="914400" rtl="0" eaLnBrk="0" fontAlgn="base" latinLnBrk="0" hangingPunct="0">
                        <a:lnSpc>
                          <a:spcPct val="100000"/>
                        </a:lnSpc>
                        <a:spcBef>
                          <a:spcPct val="0"/>
                        </a:spcBef>
                        <a:spcAft>
                          <a:spcPct val="0"/>
                        </a:spcAft>
                        <a:buClrTx/>
                        <a:buSzTx/>
                        <a:buFontTx/>
                        <a:buChar char="•"/>
                        <a:tabLst>
                          <a:tab pos="85725" algn="l"/>
                        </a:tabLst>
                      </a:pPr>
                      <a:r>
                        <a:rPr kumimoji="0" lang="pt-BR" sz="1400" b="1" i="0" u="none" strike="noStrike" cap="none" normalizeH="0" baseline="0" smtClean="0">
                          <a:ln>
                            <a:noFill/>
                          </a:ln>
                          <a:solidFill>
                            <a:schemeClr val="accent5">
                              <a:lumMod val="50000"/>
                            </a:schemeClr>
                          </a:solidFill>
                          <a:effectLst/>
                          <a:latin typeface="Arial" pitchFamily="34" charset="0"/>
                          <a:ea typeface="Times New Roman" pitchFamily="18" charset="0"/>
                          <a:cs typeface="Arial" pitchFamily="34" charset="0"/>
                        </a:rPr>
                        <a:t>Procedimentos manuais não modificados estão corretos</a:t>
                      </a:r>
                    </a:p>
                  </a:txBody>
                  <a:tcPr anchor="ctr" horzOverflow="overflow">
                    <a:lnL w="12700" cap="flat" cmpd="sng" algn="ctr">
                      <a:solidFill>
                        <a:srgbClr val="A50021"/>
                      </a:solidFill>
                      <a:prstDash val="solid"/>
                      <a:round/>
                      <a:headEnd type="none" w="med" len="med"/>
                      <a:tailEnd type="none" w="med" len="med"/>
                    </a:lnL>
                    <a:lnR w="38100" cap="flat" cmpd="sng" algn="ctr">
                      <a:solidFill>
                        <a:srgbClr val="A50021"/>
                      </a:solidFill>
                      <a:prstDash val="solid"/>
                      <a:round/>
                      <a:headEnd type="none" w="med" len="med"/>
                      <a:tailEnd type="none" w="med" len="med"/>
                    </a:lnR>
                    <a:lnT w="12700" cap="flat" cmpd="sng" algn="ctr">
                      <a:solidFill>
                        <a:srgbClr val="A50021"/>
                      </a:solidFill>
                      <a:prstDash val="solid"/>
                      <a:round/>
                      <a:headEnd type="none" w="med" len="med"/>
                      <a:tailEnd type="none" w="med" len="med"/>
                    </a:lnT>
                    <a:lnB w="12700" cap="flat" cmpd="sng" algn="ctr">
                      <a:solidFill>
                        <a:srgbClr val="A50021"/>
                      </a:solidFill>
                      <a:prstDash val="solid"/>
                      <a:round/>
                      <a:headEnd type="none" w="med" len="med"/>
                      <a:tailEnd type="none" w="med" len="med"/>
                    </a:lnB>
                    <a:lnTlToBr>
                      <a:noFill/>
                    </a:lnTlToBr>
                    <a:lnBlToTr>
                      <a:noFill/>
                    </a:lnBlToTr>
                    <a:solidFill>
                      <a:schemeClr val="accent1">
                        <a:alpha val="0"/>
                      </a:schemeClr>
                    </a:solidFill>
                  </a:tcPr>
                </a:tc>
              </a:tr>
              <a:tr h="52720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sz="1400" b="1" i="0" u="none" strike="noStrike" cap="none" normalizeH="0" baseline="0" smtClean="0">
                          <a:ln>
                            <a:noFill/>
                          </a:ln>
                          <a:solidFill>
                            <a:schemeClr val="accent5">
                              <a:lumMod val="50000"/>
                            </a:schemeClr>
                          </a:solidFill>
                          <a:effectLst/>
                          <a:latin typeface="Arial" pitchFamily="34" charset="0"/>
                          <a:ea typeface="Times New Roman" pitchFamily="18" charset="0"/>
                          <a:cs typeface="Arial" pitchFamily="34" charset="0"/>
                        </a:rPr>
                        <a:t>TESTE DE FUMAÇA (SMOKE TEST)</a:t>
                      </a:r>
                      <a:endParaRPr kumimoji="0" lang="pt-BR" sz="1400" b="1" i="0" u="none" strike="noStrike" cap="none" normalizeH="0" baseline="0" dirty="0" smtClean="0">
                        <a:ln>
                          <a:noFill/>
                        </a:ln>
                        <a:solidFill>
                          <a:schemeClr val="accent5">
                            <a:lumMod val="50000"/>
                          </a:schemeClr>
                        </a:solidFill>
                        <a:effectLst/>
                        <a:latin typeface="Arial" pitchFamily="34" charset="0"/>
                        <a:ea typeface="Times New Roman" pitchFamily="18" charset="0"/>
                        <a:cs typeface="Arial" pitchFamily="34" charset="0"/>
                      </a:endParaRPr>
                    </a:p>
                  </a:txBody>
                  <a:tcPr anchor="ctr" horzOverflow="overflow">
                    <a:lnL w="38100" cap="flat" cmpd="sng" algn="ctr">
                      <a:solidFill>
                        <a:srgbClr val="A50021"/>
                      </a:solidFill>
                      <a:prstDash val="solid"/>
                      <a:round/>
                      <a:headEnd type="none" w="med" len="med"/>
                      <a:tailEnd type="none" w="med" len="med"/>
                    </a:lnL>
                    <a:lnR w="12700" cap="flat" cmpd="sng" algn="ctr">
                      <a:solidFill>
                        <a:srgbClr val="A50021"/>
                      </a:solidFill>
                      <a:prstDash val="solid"/>
                      <a:round/>
                      <a:headEnd type="none" w="med" len="med"/>
                      <a:tailEnd type="none" w="med" len="med"/>
                    </a:lnR>
                    <a:lnT w="12700" cap="flat" cmpd="sng" algn="ctr">
                      <a:solidFill>
                        <a:srgbClr val="A50021"/>
                      </a:solidFill>
                      <a:prstDash val="solid"/>
                      <a:round/>
                      <a:headEnd type="none" w="med" len="med"/>
                      <a:tailEnd type="none" w="med" len="med"/>
                    </a:lnT>
                    <a:lnB w="12700" cap="flat" cmpd="sng" algn="ctr">
                      <a:solidFill>
                        <a:srgbClr val="A50021"/>
                      </a:solidFill>
                      <a:prstDash val="solid"/>
                      <a:round/>
                      <a:headEnd type="none" w="med" len="med"/>
                      <a:tailEnd type="none" w="med" len="med"/>
                    </a:lnB>
                    <a:lnTlToBr>
                      <a:noFill/>
                    </a:lnTlToBr>
                    <a:lnBlToTr>
                      <a:noFill/>
                    </a:lnBlToTr>
                    <a:solidFill>
                      <a:schemeClr val="accent1">
                        <a:alpha val="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sz="1400" b="1" i="0" u="none" strike="noStrike" cap="none" normalizeH="0" baseline="0" smtClean="0">
                          <a:ln>
                            <a:noFill/>
                          </a:ln>
                          <a:solidFill>
                            <a:schemeClr val="accent5">
                              <a:lumMod val="50000"/>
                            </a:schemeClr>
                          </a:solidFill>
                          <a:effectLst/>
                          <a:latin typeface="Arial" pitchFamily="34" charset="0"/>
                          <a:ea typeface="Times New Roman" pitchFamily="18" charset="0"/>
                          <a:cs typeface="Arial" pitchFamily="34" charset="0"/>
                        </a:rPr>
                        <a:t>Verifica os caminhos críticos do sistema antes de uma bateria completa de testes</a:t>
                      </a:r>
                      <a:endParaRPr kumimoji="0" lang="pt-BR" sz="1400" b="1" i="0" u="none" strike="noStrike" cap="none" normalizeH="0" baseline="0" dirty="0" smtClean="0">
                        <a:ln>
                          <a:noFill/>
                        </a:ln>
                        <a:solidFill>
                          <a:schemeClr val="accent5">
                            <a:lumMod val="50000"/>
                          </a:schemeClr>
                        </a:solidFill>
                        <a:effectLst/>
                        <a:latin typeface="Arial" pitchFamily="34" charset="0"/>
                        <a:ea typeface="Times New Roman" pitchFamily="18" charset="0"/>
                        <a:cs typeface="Arial" pitchFamily="34" charset="0"/>
                      </a:endParaRPr>
                    </a:p>
                  </a:txBody>
                  <a:tcPr anchor="ctr" horzOverflow="overflow">
                    <a:lnL w="12700" cap="flat" cmpd="sng" algn="ctr">
                      <a:solidFill>
                        <a:srgbClr val="A50021"/>
                      </a:solidFill>
                      <a:prstDash val="solid"/>
                      <a:round/>
                      <a:headEnd type="none" w="med" len="med"/>
                      <a:tailEnd type="none" w="med" len="med"/>
                    </a:lnL>
                    <a:lnR w="12700" cap="flat" cmpd="sng" algn="ctr">
                      <a:solidFill>
                        <a:srgbClr val="A50021"/>
                      </a:solidFill>
                      <a:prstDash val="solid"/>
                      <a:round/>
                      <a:headEnd type="none" w="med" len="med"/>
                      <a:tailEnd type="none" w="med" len="med"/>
                    </a:lnR>
                    <a:lnT w="12700" cap="flat" cmpd="sng" algn="ctr">
                      <a:solidFill>
                        <a:srgbClr val="A50021"/>
                      </a:solidFill>
                      <a:prstDash val="solid"/>
                      <a:round/>
                      <a:headEnd type="none" w="med" len="med"/>
                      <a:tailEnd type="none" w="med" len="med"/>
                    </a:lnT>
                    <a:lnB w="12700" cap="flat" cmpd="sng" algn="ctr">
                      <a:solidFill>
                        <a:srgbClr val="A50021"/>
                      </a:solidFill>
                      <a:prstDash val="solid"/>
                      <a:round/>
                      <a:headEnd type="none" w="med" len="med"/>
                      <a:tailEnd type="none" w="med" len="med"/>
                    </a:lnB>
                    <a:lnTlToBr>
                      <a:noFill/>
                    </a:lnTlToBr>
                    <a:lnBlToTr>
                      <a:noFill/>
                    </a:lnBlToTr>
                    <a:solidFill>
                      <a:schemeClr val="accent1">
                        <a:alpha val="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Char char="•"/>
                        <a:tabLst>
                          <a:tab pos="85725" algn="l"/>
                        </a:tabLst>
                      </a:pPr>
                      <a:r>
                        <a:rPr kumimoji="0" lang="pt-BR" sz="1400" b="1" i="0" u="none" strike="noStrike" cap="none" normalizeH="0" baseline="0" smtClean="0">
                          <a:ln>
                            <a:noFill/>
                          </a:ln>
                          <a:solidFill>
                            <a:schemeClr val="accent5">
                              <a:lumMod val="50000"/>
                            </a:schemeClr>
                          </a:solidFill>
                          <a:effectLst/>
                          <a:latin typeface="Arial" pitchFamily="34" charset="0"/>
                          <a:ea typeface="Times New Roman" pitchFamily="18" charset="0"/>
                          <a:cs typeface="Arial" pitchFamily="34" charset="0"/>
                        </a:rPr>
                        <a:t>Verifica as funcionalidades principais do sistema.</a:t>
                      </a:r>
                      <a:endParaRPr kumimoji="0" lang="pt-BR" sz="1400" b="1" i="0" u="none" strike="noStrike" cap="none" normalizeH="0" baseline="0" dirty="0" smtClean="0">
                        <a:ln>
                          <a:noFill/>
                        </a:ln>
                        <a:solidFill>
                          <a:schemeClr val="accent5">
                            <a:lumMod val="50000"/>
                          </a:schemeClr>
                        </a:solidFill>
                        <a:effectLst/>
                        <a:latin typeface="Arial" pitchFamily="34" charset="0"/>
                        <a:ea typeface="Times New Roman" pitchFamily="18" charset="0"/>
                        <a:cs typeface="Arial" pitchFamily="34" charset="0"/>
                      </a:endParaRPr>
                    </a:p>
                  </a:txBody>
                  <a:tcPr anchor="ctr" horzOverflow="overflow">
                    <a:lnL w="12700" cap="flat" cmpd="sng" algn="ctr">
                      <a:solidFill>
                        <a:srgbClr val="A50021"/>
                      </a:solidFill>
                      <a:prstDash val="solid"/>
                      <a:round/>
                      <a:headEnd type="none" w="med" len="med"/>
                      <a:tailEnd type="none" w="med" len="med"/>
                    </a:lnL>
                    <a:lnR w="38100" cap="flat" cmpd="sng" algn="ctr">
                      <a:solidFill>
                        <a:srgbClr val="A50021"/>
                      </a:solidFill>
                      <a:prstDash val="solid"/>
                      <a:round/>
                      <a:headEnd type="none" w="med" len="med"/>
                      <a:tailEnd type="none" w="med" len="med"/>
                    </a:lnR>
                    <a:lnT w="12700" cap="flat" cmpd="sng" algn="ctr">
                      <a:solidFill>
                        <a:srgbClr val="A50021"/>
                      </a:solidFill>
                      <a:prstDash val="solid"/>
                      <a:round/>
                      <a:headEnd type="none" w="med" len="med"/>
                      <a:tailEnd type="none" w="med" len="med"/>
                    </a:lnT>
                    <a:lnB w="12700" cap="flat" cmpd="sng" algn="ctr">
                      <a:solidFill>
                        <a:srgbClr val="A50021"/>
                      </a:solidFill>
                      <a:prstDash val="solid"/>
                      <a:round/>
                      <a:headEnd type="none" w="med" len="med"/>
                      <a:tailEnd type="none" w="med" len="med"/>
                    </a:lnB>
                    <a:lnTlToBr>
                      <a:noFill/>
                    </a:lnTlToBr>
                    <a:lnBlToTr>
                      <a:noFill/>
                    </a:lnBlToTr>
                    <a:solidFill>
                      <a:schemeClr val="accent1">
                        <a:alpha val="0"/>
                      </a:schemeClr>
                    </a:solidFill>
                  </a:tcPr>
                </a:tc>
              </a:tr>
              <a:tr h="52720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sz="1400" b="1" i="0" u="none" strike="noStrike" cap="none" normalizeH="0" baseline="0" smtClean="0">
                          <a:ln>
                            <a:noFill/>
                          </a:ln>
                          <a:solidFill>
                            <a:schemeClr val="accent5">
                              <a:lumMod val="50000"/>
                            </a:schemeClr>
                          </a:solidFill>
                          <a:effectLst/>
                          <a:latin typeface="Arial" pitchFamily="34" charset="0"/>
                          <a:ea typeface="Times New Roman" pitchFamily="18" charset="0"/>
                          <a:cs typeface="Arial" pitchFamily="34" charset="0"/>
                        </a:rPr>
                        <a:t>TESTE DE CONFIRMAÇÃO</a:t>
                      </a:r>
                    </a:p>
                  </a:txBody>
                  <a:tcPr anchor="ctr" horzOverflow="overflow">
                    <a:lnL w="38100" cap="flat" cmpd="sng" algn="ctr">
                      <a:solidFill>
                        <a:srgbClr val="A50021"/>
                      </a:solidFill>
                      <a:prstDash val="solid"/>
                      <a:round/>
                      <a:headEnd type="none" w="med" len="med"/>
                      <a:tailEnd type="none" w="med" len="med"/>
                    </a:lnL>
                    <a:lnR w="12700" cap="flat" cmpd="sng" algn="ctr">
                      <a:solidFill>
                        <a:srgbClr val="A50021"/>
                      </a:solidFill>
                      <a:prstDash val="solid"/>
                      <a:round/>
                      <a:headEnd type="none" w="med" len="med"/>
                      <a:tailEnd type="none" w="med" len="med"/>
                    </a:lnR>
                    <a:lnT w="12700" cap="flat" cmpd="sng" algn="ctr">
                      <a:solidFill>
                        <a:srgbClr val="A50021"/>
                      </a:solidFill>
                      <a:prstDash val="solid"/>
                      <a:round/>
                      <a:headEnd type="none" w="med" len="med"/>
                      <a:tailEnd type="none" w="med" len="med"/>
                    </a:lnT>
                    <a:lnB w="12700" cap="flat" cmpd="sng" algn="ctr">
                      <a:solidFill>
                        <a:srgbClr val="A50021"/>
                      </a:solidFill>
                      <a:prstDash val="solid"/>
                      <a:round/>
                      <a:headEnd type="none" w="med" len="med"/>
                      <a:tailEnd type="none" w="med" len="med"/>
                    </a:lnB>
                    <a:lnTlToBr>
                      <a:noFill/>
                    </a:lnTlToBr>
                    <a:lnBlToTr>
                      <a:noFill/>
                    </a:lnBlToTr>
                    <a:solidFill>
                      <a:schemeClr val="accent1">
                        <a:alpha val="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sz="1400" b="1" i="0" u="none" strike="noStrike" cap="none" normalizeH="0" baseline="0" smtClean="0">
                          <a:ln>
                            <a:noFill/>
                          </a:ln>
                          <a:solidFill>
                            <a:schemeClr val="accent5">
                              <a:lumMod val="50000"/>
                            </a:schemeClr>
                          </a:solidFill>
                          <a:effectLst/>
                          <a:latin typeface="Arial" pitchFamily="34" charset="0"/>
                          <a:ea typeface="Times New Roman" pitchFamily="18" charset="0"/>
                          <a:cs typeface="Arial" pitchFamily="34" charset="0"/>
                        </a:rPr>
                        <a:t>Confirma se um defeito foi corrigido.</a:t>
                      </a:r>
                      <a:endParaRPr kumimoji="0" lang="pt-BR" sz="1400" b="1" i="0" u="none" strike="noStrike" cap="none" normalizeH="0" baseline="0" dirty="0" smtClean="0">
                        <a:ln>
                          <a:noFill/>
                        </a:ln>
                        <a:solidFill>
                          <a:schemeClr val="accent5">
                            <a:lumMod val="50000"/>
                          </a:schemeClr>
                        </a:solidFill>
                        <a:effectLst/>
                        <a:latin typeface="Arial" pitchFamily="34" charset="0"/>
                        <a:ea typeface="Times New Roman" pitchFamily="18" charset="0"/>
                        <a:cs typeface="Arial" pitchFamily="34" charset="0"/>
                      </a:endParaRPr>
                    </a:p>
                  </a:txBody>
                  <a:tcPr anchor="ctr" horzOverflow="overflow">
                    <a:lnL w="12700" cap="flat" cmpd="sng" algn="ctr">
                      <a:solidFill>
                        <a:srgbClr val="A50021"/>
                      </a:solidFill>
                      <a:prstDash val="solid"/>
                      <a:round/>
                      <a:headEnd type="none" w="med" len="med"/>
                      <a:tailEnd type="none" w="med" len="med"/>
                    </a:lnL>
                    <a:lnR w="12700" cap="flat" cmpd="sng" algn="ctr">
                      <a:solidFill>
                        <a:srgbClr val="A50021"/>
                      </a:solidFill>
                      <a:prstDash val="solid"/>
                      <a:round/>
                      <a:headEnd type="none" w="med" len="med"/>
                      <a:tailEnd type="none" w="med" len="med"/>
                    </a:lnR>
                    <a:lnT w="12700" cap="flat" cmpd="sng" algn="ctr">
                      <a:solidFill>
                        <a:srgbClr val="A50021"/>
                      </a:solidFill>
                      <a:prstDash val="solid"/>
                      <a:round/>
                      <a:headEnd type="none" w="med" len="med"/>
                      <a:tailEnd type="none" w="med" len="med"/>
                    </a:lnT>
                    <a:lnB w="12700" cap="flat" cmpd="sng" algn="ctr">
                      <a:solidFill>
                        <a:srgbClr val="A50021"/>
                      </a:solidFill>
                      <a:prstDash val="solid"/>
                      <a:round/>
                      <a:headEnd type="none" w="med" len="med"/>
                      <a:tailEnd type="none" w="med" len="med"/>
                    </a:lnB>
                    <a:lnTlToBr>
                      <a:noFill/>
                    </a:lnTlToBr>
                    <a:lnBlToTr>
                      <a:noFill/>
                    </a:lnBlToTr>
                    <a:solidFill>
                      <a:schemeClr val="accent1">
                        <a:alpha val="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Char char="•"/>
                        <a:tabLst>
                          <a:tab pos="85725" algn="l"/>
                          <a:tab pos="542925" algn="l"/>
                        </a:tabLst>
                      </a:pPr>
                      <a:r>
                        <a:rPr kumimoji="0" lang="pt-BR" sz="1400" b="1" i="0" u="none" strike="noStrike" cap="none" normalizeH="0" baseline="0" smtClean="0">
                          <a:ln>
                            <a:noFill/>
                          </a:ln>
                          <a:solidFill>
                            <a:schemeClr val="accent5">
                              <a:lumMod val="50000"/>
                            </a:schemeClr>
                          </a:solidFill>
                          <a:effectLst/>
                          <a:latin typeface="Arial" pitchFamily="34" charset="0"/>
                          <a:ea typeface="Times New Roman" pitchFamily="18" charset="0"/>
                          <a:cs typeface="Arial" pitchFamily="34" charset="0"/>
                        </a:rPr>
                        <a:t>Re-test de defeitos.</a:t>
                      </a:r>
                    </a:p>
                  </a:txBody>
                  <a:tcPr anchor="ctr" horzOverflow="overflow">
                    <a:lnL w="12700" cap="flat" cmpd="sng" algn="ctr">
                      <a:solidFill>
                        <a:srgbClr val="A50021"/>
                      </a:solidFill>
                      <a:prstDash val="solid"/>
                      <a:round/>
                      <a:headEnd type="none" w="med" len="med"/>
                      <a:tailEnd type="none" w="med" len="med"/>
                    </a:lnL>
                    <a:lnR w="38100" cap="flat" cmpd="sng" algn="ctr">
                      <a:solidFill>
                        <a:srgbClr val="A50021"/>
                      </a:solidFill>
                      <a:prstDash val="solid"/>
                      <a:round/>
                      <a:headEnd type="none" w="med" len="med"/>
                      <a:tailEnd type="none" w="med" len="med"/>
                    </a:lnR>
                    <a:lnT w="12700" cap="flat" cmpd="sng" algn="ctr">
                      <a:solidFill>
                        <a:srgbClr val="A50021"/>
                      </a:solidFill>
                      <a:prstDash val="solid"/>
                      <a:round/>
                      <a:headEnd type="none" w="med" len="med"/>
                      <a:tailEnd type="none" w="med" len="med"/>
                    </a:lnT>
                    <a:lnB w="12700" cap="flat" cmpd="sng" algn="ctr">
                      <a:solidFill>
                        <a:srgbClr val="A50021"/>
                      </a:solidFill>
                      <a:prstDash val="solid"/>
                      <a:round/>
                      <a:headEnd type="none" w="med" len="med"/>
                      <a:tailEnd type="none" w="med" len="med"/>
                    </a:lnB>
                    <a:lnTlToBr>
                      <a:noFill/>
                    </a:lnTlToBr>
                    <a:lnBlToTr>
                      <a:noFill/>
                    </a:lnBlToTr>
                    <a:solidFill>
                      <a:schemeClr val="accent1">
                        <a:alpha val="0"/>
                      </a:schemeClr>
                    </a:solidFill>
                  </a:tcPr>
                </a:tc>
              </a:tr>
            </a:tbl>
          </a:graphicData>
        </a:graphic>
      </p:graphicFrame>
    </p:spTree>
    <p:extLst>
      <p:ext uri="{BB962C8B-B14F-4D97-AF65-F5344CB8AC3E}">
        <p14:creationId xmlns:p14="http://schemas.microsoft.com/office/powerpoint/2010/main" val="1673497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t-BR" smtClean="0">
                <a:effectLst/>
              </a:rPr>
              <a:t>Exercício</a:t>
            </a:r>
          </a:p>
        </p:txBody>
      </p:sp>
      <p:sp>
        <p:nvSpPr>
          <p:cNvPr id="207875" name="Rectangle 3"/>
          <p:cNvSpPr>
            <a:spLocks noGrp="1" noChangeArrowheads="1"/>
          </p:cNvSpPr>
          <p:nvPr>
            <p:ph type="body" idx="1"/>
          </p:nvPr>
        </p:nvSpPr>
        <p:spPr/>
        <p:txBody>
          <a:bodyPr/>
          <a:lstStyle/>
          <a:p>
            <a:pPr>
              <a:spcAft>
                <a:spcPts val="600"/>
              </a:spcAft>
            </a:pPr>
            <a:r>
              <a:rPr lang="pt-BR" sz="2200" dirty="0" smtClean="0"/>
              <a:t>Sua </a:t>
            </a:r>
            <a:r>
              <a:rPr lang="pt-BR" sz="2200" dirty="0" smtClean="0"/>
              <a:t>equipe está iniciando o desenvolvimento de dois sistemas, que possuem as seguintes características:</a:t>
            </a:r>
            <a:endParaRPr lang="pt-BR" sz="2200" dirty="0" smtClean="0"/>
          </a:p>
          <a:p>
            <a:pPr lvl="1"/>
            <a:r>
              <a:rPr lang="pt-BR" sz="2000" dirty="0" smtClean="0"/>
              <a:t>Sistema Laranja</a:t>
            </a:r>
            <a:endParaRPr lang="pt-BR" sz="2000" dirty="0"/>
          </a:p>
          <a:p>
            <a:pPr lvl="2"/>
            <a:r>
              <a:rPr lang="pt-BR" sz="1600" dirty="0" smtClean="0"/>
              <a:t>Sistema de missão crítica. Uma interrupção no sistema em produção pode trazer danos financeiros e de imagem para a empresa. O sistema terá baixo volume de transações e poucos usuários simultâneos. Dados com alto sigilo.</a:t>
            </a:r>
            <a:endParaRPr lang="pt-BR" sz="1600" dirty="0"/>
          </a:p>
          <a:p>
            <a:pPr lvl="1">
              <a:spcBef>
                <a:spcPts val="600"/>
              </a:spcBef>
            </a:pPr>
            <a:r>
              <a:rPr lang="pt-BR" sz="2000" dirty="0" smtClean="0"/>
              <a:t>Sistema Maçã</a:t>
            </a:r>
            <a:endParaRPr lang="pt-BR" sz="2000" dirty="0" smtClean="0"/>
          </a:p>
          <a:p>
            <a:pPr lvl="2"/>
            <a:r>
              <a:rPr lang="pt-BR" sz="1600" dirty="0" smtClean="0"/>
              <a:t>Sistema batch com objetivo de processar alto volume de dados em pouco espaço de tempo. Preocupação em otimizar o uso do hardware disponível.</a:t>
            </a:r>
            <a:endParaRPr lang="pt-BR" sz="1600" dirty="0" smtClean="0"/>
          </a:p>
          <a:p>
            <a:pPr lvl="2"/>
            <a:endParaRPr lang="pt-BR" sz="1600" dirty="0"/>
          </a:p>
          <a:p>
            <a:r>
              <a:rPr lang="pt-BR" sz="2200" dirty="0" smtClean="0"/>
              <a:t>Você foi  alocado como líder de testes</a:t>
            </a:r>
            <a:r>
              <a:rPr lang="pt-BR" sz="2200" dirty="0"/>
              <a:t> </a:t>
            </a:r>
            <a:r>
              <a:rPr lang="pt-BR" sz="2200" dirty="0" smtClean="0"/>
              <a:t>e deverá escolher os tipos de testes necessários para cada sistema</a:t>
            </a:r>
            <a:endParaRPr lang="pt-BR" sz="2200" dirty="0" smtClean="0"/>
          </a:p>
        </p:txBody>
      </p:sp>
    </p:spTree>
    <p:extLst>
      <p:ext uri="{BB962C8B-B14F-4D97-AF65-F5344CB8AC3E}">
        <p14:creationId xmlns:p14="http://schemas.microsoft.com/office/powerpoint/2010/main" val="40147804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2"/>
          <p:cNvSpPr>
            <a:spLocks noGrp="1"/>
          </p:cNvSpPr>
          <p:nvPr>
            <p:ph idx="1"/>
          </p:nvPr>
        </p:nvSpPr>
        <p:spPr>
          <a:xfrm>
            <a:off x="179388" y="1341438"/>
            <a:ext cx="8535987" cy="4751387"/>
          </a:xfrm>
        </p:spPr>
        <p:txBody>
          <a:bodyPr/>
          <a:lstStyle/>
          <a:p>
            <a:pPr lvl="2" algn="just">
              <a:buFontTx/>
              <a:buNone/>
            </a:pPr>
            <a:endParaRPr lang="pt-BR" sz="2200" smtClean="0"/>
          </a:p>
          <a:p>
            <a:pPr lvl="3"/>
            <a:endParaRPr lang="pt-BR" smtClean="0"/>
          </a:p>
          <a:p>
            <a:pPr lvl="2">
              <a:buFontTx/>
              <a:buNone/>
            </a:pPr>
            <a:endParaRPr lang="pt-BR" smtClean="0"/>
          </a:p>
        </p:txBody>
      </p:sp>
      <p:sp>
        <p:nvSpPr>
          <p:cNvPr id="5" name="Title 1"/>
          <p:cNvSpPr>
            <a:spLocks noGrp="1"/>
          </p:cNvSpPr>
          <p:nvPr>
            <p:ph type="title"/>
          </p:nvPr>
        </p:nvSpPr>
        <p:spPr>
          <a:xfrm>
            <a:off x="203200" y="2571750"/>
            <a:ext cx="8797925" cy="922338"/>
          </a:xfrm>
        </p:spPr>
        <p:txBody>
          <a:bodyPr/>
          <a:lstStyle/>
          <a:p>
            <a:pPr algn="ctr">
              <a:defRPr/>
            </a:pPr>
            <a:r>
              <a:rPr lang="pt-BR" dirty="0" smtClean="0"/>
              <a:t>Aula </a:t>
            </a:r>
            <a:r>
              <a:rPr lang="pt-BR" dirty="0"/>
              <a:t>3</a:t>
            </a:r>
            <a:endParaRPr lang="pt-BR" dirty="0"/>
          </a:p>
        </p:txBody>
      </p:sp>
    </p:spTree>
    <p:extLst>
      <p:ext uri="{BB962C8B-B14F-4D97-AF65-F5344CB8AC3E}">
        <p14:creationId xmlns:p14="http://schemas.microsoft.com/office/powerpoint/2010/main" val="32900519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2"/>
          <p:cNvSpPr>
            <a:spLocks noGrp="1"/>
          </p:cNvSpPr>
          <p:nvPr>
            <p:ph idx="1"/>
          </p:nvPr>
        </p:nvSpPr>
        <p:spPr>
          <a:xfrm>
            <a:off x="179388" y="1341438"/>
            <a:ext cx="8535987" cy="4751387"/>
          </a:xfrm>
        </p:spPr>
        <p:txBody>
          <a:bodyPr/>
          <a:lstStyle/>
          <a:p>
            <a:pPr lvl="2" algn="just">
              <a:buFontTx/>
              <a:buNone/>
            </a:pPr>
            <a:endParaRPr lang="pt-BR" sz="2200" smtClean="0"/>
          </a:p>
          <a:p>
            <a:pPr lvl="3"/>
            <a:endParaRPr lang="pt-BR" smtClean="0"/>
          </a:p>
          <a:p>
            <a:pPr lvl="2">
              <a:buFontTx/>
              <a:buNone/>
            </a:pPr>
            <a:endParaRPr lang="pt-BR" smtClean="0"/>
          </a:p>
        </p:txBody>
      </p:sp>
      <p:sp>
        <p:nvSpPr>
          <p:cNvPr id="5" name="Title 1"/>
          <p:cNvSpPr>
            <a:spLocks noGrp="1"/>
          </p:cNvSpPr>
          <p:nvPr>
            <p:ph type="title"/>
          </p:nvPr>
        </p:nvSpPr>
        <p:spPr>
          <a:xfrm>
            <a:off x="203200" y="2571750"/>
            <a:ext cx="8797925" cy="922338"/>
          </a:xfrm>
        </p:spPr>
        <p:txBody>
          <a:bodyPr/>
          <a:lstStyle/>
          <a:p>
            <a:pPr algn="ctr">
              <a:defRPr/>
            </a:pPr>
            <a:r>
              <a:rPr lang="pt-BR" dirty="0" smtClean="0"/>
              <a:t>Revisão Aula </a:t>
            </a:r>
            <a:r>
              <a:rPr lang="pt-BR" dirty="0" smtClean="0"/>
              <a:t>2</a:t>
            </a:r>
            <a:endParaRPr lang="pt-BR" dirty="0"/>
          </a:p>
        </p:txBody>
      </p:sp>
    </p:spTree>
    <p:extLst>
      <p:ext uri="{BB962C8B-B14F-4D97-AF65-F5344CB8AC3E}">
        <p14:creationId xmlns:p14="http://schemas.microsoft.com/office/powerpoint/2010/main" val="40309200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6"/>
          <p:cNvSpPr>
            <a:spLocks noChangeArrowheads="1"/>
          </p:cNvSpPr>
          <p:nvPr/>
        </p:nvSpPr>
        <p:spPr bwMode="auto">
          <a:xfrm>
            <a:off x="1857375" y="339725"/>
            <a:ext cx="7143750" cy="588963"/>
          </a:xfrm>
          <a:prstGeom prst="rect">
            <a:avLst/>
          </a:prstGeom>
          <a:noFill/>
          <a:ln w="9525">
            <a:noFill/>
            <a:miter lim="800000"/>
            <a:headEnd/>
            <a:tailEnd/>
          </a:ln>
        </p:spPr>
        <p:txBody>
          <a:bodyPr anchor="ctr"/>
          <a:lstStyle/>
          <a:p>
            <a:r>
              <a:rPr lang="pt-BR" sz="3200">
                <a:solidFill>
                  <a:schemeClr val="tx2"/>
                </a:solidFill>
              </a:rPr>
              <a:t>Gestão por indicadores</a:t>
            </a:r>
          </a:p>
        </p:txBody>
      </p:sp>
      <p:sp>
        <p:nvSpPr>
          <p:cNvPr id="6" name="Retângulo 5"/>
          <p:cNvSpPr>
            <a:spLocks noChangeArrowheads="1"/>
          </p:cNvSpPr>
          <p:nvPr/>
        </p:nvSpPr>
        <p:spPr bwMode="auto">
          <a:xfrm>
            <a:off x="357188" y="2786063"/>
            <a:ext cx="8429625" cy="461962"/>
          </a:xfrm>
          <a:prstGeom prst="rect">
            <a:avLst/>
          </a:prstGeom>
          <a:noFill/>
          <a:ln w="9525">
            <a:noFill/>
            <a:miter lim="800000"/>
            <a:headEnd/>
            <a:tailEnd/>
          </a:ln>
        </p:spPr>
        <p:txBody>
          <a:bodyPr>
            <a:spAutoFit/>
          </a:bodyPr>
          <a:lstStyle/>
          <a:p>
            <a:pPr>
              <a:buFont typeface="Wingdings" pitchFamily="2" charset="2"/>
              <a:buChar char="ü"/>
            </a:pPr>
            <a:r>
              <a:rPr lang="pt-BR" sz="2400"/>
              <a:t> Defeitos por casos de uso (classificados por severidade)</a:t>
            </a:r>
            <a:endParaRPr lang="en-US" sz="2400"/>
          </a:p>
        </p:txBody>
      </p:sp>
      <p:sp>
        <p:nvSpPr>
          <p:cNvPr id="7" name="Retângulo 6"/>
          <p:cNvSpPr/>
          <p:nvPr/>
        </p:nvSpPr>
        <p:spPr>
          <a:xfrm>
            <a:off x="357188" y="1214438"/>
            <a:ext cx="8429625" cy="1384300"/>
          </a:xfrm>
          <a:prstGeom prst="rect">
            <a:avLst/>
          </a:prstGeom>
        </p:spPr>
        <p:txBody>
          <a:bodyPr>
            <a:spAutoFit/>
          </a:bodyPr>
          <a:lstStyle/>
          <a:p>
            <a:pPr>
              <a:defRPr/>
            </a:pPr>
            <a:r>
              <a:rPr lang="pt-BR" sz="2800">
                <a:solidFill>
                  <a:schemeClr val="accent4">
                    <a:lumMod val="50000"/>
                  </a:schemeClr>
                </a:solidFill>
              </a:rPr>
              <a:t>Baseado nos testes feitos, quais são os indicadores que auxiliam o líder de testes na gestão do projeto de testes?</a:t>
            </a:r>
            <a:endParaRPr lang="en-US" sz="2800">
              <a:solidFill>
                <a:schemeClr val="accent4">
                  <a:lumMod val="50000"/>
                </a:schemeClr>
              </a:solidFill>
            </a:endParaRPr>
          </a:p>
        </p:txBody>
      </p:sp>
      <p:sp>
        <p:nvSpPr>
          <p:cNvPr id="8" name="Retângulo 7"/>
          <p:cNvSpPr>
            <a:spLocks noChangeArrowheads="1"/>
          </p:cNvSpPr>
          <p:nvPr/>
        </p:nvSpPr>
        <p:spPr bwMode="auto">
          <a:xfrm>
            <a:off x="357188" y="3286125"/>
            <a:ext cx="8429625" cy="461963"/>
          </a:xfrm>
          <a:prstGeom prst="rect">
            <a:avLst/>
          </a:prstGeom>
          <a:noFill/>
          <a:ln w="9525">
            <a:noFill/>
            <a:miter lim="800000"/>
            <a:headEnd/>
            <a:tailEnd/>
          </a:ln>
        </p:spPr>
        <p:txBody>
          <a:bodyPr>
            <a:spAutoFit/>
          </a:bodyPr>
          <a:lstStyle/>
          <a:p>
            <a:pPr>
              <a:buFont typeface="Wingdings" pitchFamily="2" charset="2"/>
              <a:buChar char="ü"/>
            </a:pPr>
            <a:r>
              <a:rPr lang="pt-BR" sz="2400"/>
              <a:t> Defeitos abertos</a:t>
            </a:r>
            <a:endParaRPr lang="en-US" sz="2400"/>
          </a:p>
        </p:txBody>
      </p:sp>
      <p:sp>
        <p:nvSpPr>
          <p:cNvPr id="9" name="Retângulo 8"/>
          <p:cNvSpPr>
            <a:spLocks noChangeArrowheads="1"/>
          </p:cNvSpPr>
          <p:nvPr/>
        </p:nvSpPr>
        <p:spPr bwMode="auto">
          <a:xfrm>
            <a:off x="357188" y="3786188"/>
            <a:ext cx="8429625" cy="461962"/>
          </a:xfrm>
          <a:prstGeom prst="rect">
            <a:avLst/>
          </a:prstGeom>
          <a:noFill/>
          <a:ln w="9525">
            <a:noFill/>
            <a:miter lim="800000"/>
            <a:headEnd/>
            <a:tailEnd/>
          </a:ln>
        </p:spPr>
        <p:txBody>
          <a:bodyPr>
            <a:spAutoFit/>
          </a:bodyPr>
          <a:lstStyle/>
          <a:p>
            <a:pPr>
              <a:buFont typeface="Wingdings" pitchFamily="2" charset="2"/>
              <a:buChar char="ü"/>
            </a:pPr>
            <a:r>
              <a:rPr lang="pt-BR" sz="2400"/>
              <a:t> Tempo gasto na preparação dos casos de teste</a:t>
            </a:r>
            <a:endParaRPr lang="en-US" sz="2400"/>
          </a:p>
        </p:txBody>
      </p:sp>
      <p:sp>
        <p:nvSpPr>
          <p:cNvPr id="10" name="Retângulo 9"/>
          <p:cNvSpPr>
            <a:spLocks noChangeArrowheads="1"/>
          </p:cNvSpPr>
          <p:nvPr/>
        </p:nvSpPr>
        <p:spPr bwMode="auto">
          <a:xfrm>
            <a:off x="357188" y="4286250"/>
            <a:ext cx="8429625" cy="461963"/>
          </a:xfrm>
          <a:prstGeom prst="rect">
            <a:avLst/>
          </a:prstGeom>
          <a:noFill/>
          <a:ln w="9525">
            <a:noFill/>
            <a:miter lim="800000"/>
            <a:headEnd/>
            <a:tailEnd/>
          </a:ln>
        </p:spPr>
        <p:txBody>
          <a:bodyPr>
            <a:spAutoFit/>
          </a:bodyPr>
          <a:lstStyle/>
          <a:p>
            <a:pPr>
              <a:buFont typeface="Wingdings" pitchFamily="2" charset="2"/>
              <a:buChar char="ü"/>
            </a:pPr>
            <a:r>
              <a:rPr lang="pt-BR" sz="2400"/>
              <a:t> Número de ciclos de execução dos casos de teste</a:t>
            </a:r>
            <a:endParaRPr lang="en-US" sz="2400"/>
          </a:p>
        </p:txBody>
      </p:sp>
      <p:sp>
        <p:nvSpPr>
          <p:cNvPr id="11" name="Retângulo 10"/>
          <p:cNvSpPr>
            <a:spLocks noChangeArrowheads="1"/>
          </p:cNvSpPr>
          <p:nvPr/>
        </p:nvSpPr>
        <p:spPr bwMode="auto">
          <a:xfrm>
            <a:off x="357188" y="4786313"/>
            <a:ext cx="8429625" cy="461962"/>
          </a:xfrm>
          <a:prstGeom prst="rect">
            <a:avLst/>
          </a:prstGeom>
          <a:noFill/>
          <a:ln w="9525">
            <a:noFill/>
            <a:miter lim="800000"/>
            <a:headEnd/>
            <a:tailEnd/>
          </a:ln>
        </p:spPr>
        <p:txBody>
          <a:bodyPr>
            <a:spAutoFit/>
          </a:bodyPr>
          <a:lstStyle/>
          <a:p>
            <a:pPr>
              <a:buFont typeface="Wingdings" pitchFamily="2" charset="2"/>
              <a:buChar char="ü"/>
            </a:pPr>
            <a:r>
              <a:rPr lang="pt-BR" sz="2400"/>
              <a:t> Defeitos em produção por casos de uso</a:t>
            </a:r>
            <a:endParaRPr lang="en-US" sz="2400"/>
          </a:p>
        </p:txBody>
      </p:sp>
      <p:sp>
        <p:nvSpPr>
          <p:cNvPr id="12" name="Retângulo 11"/>
          <p:cNvSpPr>
            <a:spLocks noChangeArrowheads="1"/>
          </p:cNvSpPr>
          <p:nvPr/>
        </p:nvSpPr>
        <p:spPr bwMode="auto">
          <a:xfrm>
            <a:off x="357188" y="5286375"/>
            <a:ext cx="8429625" cy="461963"/>
          </a:xfrm>
          <a:prstGeom prst="rect">
            <a:avLst/>
          </a:prstGeom>
          <a:noFill/>
          <a:ln w="9525">
            <a:noFill/>
            <a:miter lim="800000"/>
            <a:headEnd/>
            <a:tailEnd/>
          </a:ln>
        </p:spPr>
        <p:txBody>
          <a:bodyPr>
            <a:spAutoFit/>
          </a:bodyPr>
          <a:lstStyle/>
          <a:p>
            <a:pPr>
              <a:buFont typeface="Wingdings" pitchFamily="2" charset="2"/>
              <a:buChar char="ü"/>
            </a:pPr>
            <a:r>
              <a:rPr lang="pt-BR" sz="2400"/>
              <a:t> Tempo gasto por ciclo de teste</a:t>
            </a:r>
            <a:endParaRPr lang="en-US" sz="2400"/>
          </a:p>
        </p:txBody>
      </p:sp>
      <p:pic>
        <p:nvPicPr>
          <p:cNvPr id="40970" name="Imagem 12" descr="indicadores.jpg"/>
          <p:cNvPicPr>
            <a:picLocks noChangeAspect="1"/>
          </p:cNvPicPr>
          <p:nvPr/>
        </p:nvPicPr>
        <p:blipFill>
          <a:blip r:embed="rId2"/>
          <a:srcRect/>
          <a:stretch>
            <a:fillRect/>
          </a:stretch>
        </p:blipFill>
        <p:spPr bwMode="auto">
          <a:xfrm>
            <a:off x="6500813" y="4786313"/>
            <a:ext cx="2286000" cy="1806575"/>
          </a:xfrm>
          <a:prstGeom prst="rect">
            <a:avLst/>
          </a:prstGeom>
          <a:noFill/>
          <a:ln w="9525">
            <a:noFill/>
            <a:miter lim="800000"/>
            <a:headEnd/>
            <a:tailEnd/>
          </a:ln>
        </p:spPr>
      </p:pic>
    </p:spTree>
    <p:extLst>
      <p:ext uri="{BB962C8B-B14F-4D97-AF65-F5344CB8AC3E}">
        <p14:creationId xmlns:p14="http://schemas.microsoft.com/office/powerpoint/2010/main" val="2005726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20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fade">
                                      <p:cBhvr>
                                        <p:cTn id="17" dur="20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xEl>
                                              <p:pRg st="0" end="0"/>
                                            </p:txEl>
                                          </p:spTgt>
                                        </p:tgtEl>
                                        <p:attrNameLst>
                                          <p:attrName>style.visibility</p:attrName>
                                        </p:attrNameLst>
                                      </p:cBhvr>
                                      <p:to>
                                        <p:strVal val="visible"/>
                                      </p:to>
                                    </p:set>
                                    <p:animEffect transition="in" filter="fade">
                                      <p:cBhvr>
                                        <p:cTn id="22" dur="2000"/>
                                        <p:tgtEl>
                                          <p:spTgt spid="1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2000"/>
                                        <p:tgtEl>
                                          <p:spTgt spid="11">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xEl>
                                              <p:pRg st="0" end="0"/>
                                            </p:txEl>
                                          </p:spTgt>
                                        </p:tgtEl>
                                        <p:attrNameLst>
                                          <p:attrName>style.visibility</p:attrName>
                                        </p:attrNameLst>
                                      </p:cBhvr>
                                      <p:to>
                                        <p:strVal val="visible"/>
                                      </p:to>
                                    </p:set>
                                    <p:animEffect transition="in" filter="fade">
                                      <p:cBhvr>
                                        <p:cTn id="32" dur="20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P spid="8" grpId="0" build="allAtOnce"/>
      <p:bldP spid="9" grpId="0" build="allAtOnce"/>
      <p:bldP spid="10" grpId="0" build="allAtOnce"/>
      <p:bldP spid="11" grpId="0" build="allAtOnce"/>
      <p:bldP spid="12" grpId="0" build="allAtOnce"/>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p:cNvSpPr txBox="1"/>
          <p:nvPr/>
        </p:nvSpPr>
        <p:spPr>
          <a:xfrm>
            <a:off x="428625" y="1811338"/>
            <a:ext cx="6143625" cy="3416300"/>
          </a:xfrm>
          <a:prstGeom prst="rect">
            <a:avLst/>
          </a:prstGeom>
          <a:noFill/>
        </p:spPr>
        <p:txBody>
          <a:bodyPr>
            <a:spAutoFit/>
          </a:bodyPr>
          <a:lstStyle/>
          <a:p>
            <a:pPr>
              <a:defRPr/>
            </a:pPr>
            <a:endParaRPr lang="pt-BR" sz="2400" dirty="0">
              <a:solidFill>
                <a:schemeClr val="accent5">
                  <a:lumMod val="50000"/>
                </a:schemeClr>
              </a:solidFill>
            </a:endParaRPr>
          </a:p>
          <a:p>
            <a:pPr>
              <a:defRPr/>
            </a:pPr>
            <a:r>
              <a:rPr lang="pt-BR" sz="2400" dirty="0">
                <a:solidFill>
                  <a:schemeClr val="accent5">
                    <a:lumMod val="50000"/>
                  </a:schemeClr>
                </a:solidFill>
              </a:rPr>
              <a:t>6 Características da Qualidade</a:t>
            </a:r>
          </a:p>
          <a:p>
            <a:pPr>
              <a:defRPr/>
            </a:pPr>
            <a:endParaRPr lang="pt-BR" sz="2400" dirty="0">
              <a:solidFill>
                <a:schemeClr val="accent5">
                  <a:lumMod val="50000"/>
                </a:schemeClr>
              </a:solidFill>
            </a:endParaRPr>
          </a:p>
          <a:p>
            <a:pPr>
              <a:defRPr/>
            </a:pPr>
            <a:endParaRPr lang="pt-BR" sz="2400" dirty="0">
              <a:solidFill>
                <a:schemeClr val="accent5">
                  <a:lumMod val="50000"/>
                </a:schemeClr>
              </a:solidFill>
            </a:endParaRPr>
          </a:p>
          <a:p>
            <a:pPr>
              <a:defRPr/>
            </a:pPr>
            <a:endParaRPr lang="pt-BR" sz="2400">
              <a:solidFill>
                <a:schemeClr val="accent5">
                  <a:lumMod val="50000"/>
                </a:schemeClr>
              </a:solidFill>
            </a:endParaRPr>
          </a:p>
          <a:p>
            <a:pPr>
              <a:defRPr/>
            </a:pPr>
            <a:endParaRPr lang="pt-BR" sz="2400" dirty="0">
              <a:solidFill>
                <a:schemeClr val="accent5">
                  <a:lumMod val="50000"/>
                </a:schemeClr>
              </a:solidFill>
            </a:endParaRPr>
          </a:p>
          <a:p>
            <a:pPr>
              <a:defRPr/>
            </a:pPr>
            <a:r>
              <a:rPr lang="pt-BR" sz="2400" dirty="0">
                <a:solidFill>
                  <a:schemeClr val="accent5">
                    <a:lumMod val="50000"/>
                  </a:schemeClr>
                </a:solidFill>
              </a:rPr>
              <a:t>27 Sub-características da Qualidade</a:t>
            </a:r>
          </a:p>
          <a:p>
            <a:pPr>
              <a:defRPr/>
            </a:pPr>
            <a:endParaRPr lang="pt-BR" sz="2400" dirty="0">
              <a:solidFill>
                <a:schemeClr val="accent5">
                  <a:lumMod val="50000"/>
                </a:schemeClr>
              </a:solidFill>
            </a:endParaRPr>
          </a:p>
          <a:p>
            <a:pPr>
              <a:defRPr/>
            </a:pPr>
            <a:endParaRPr lang="pt-BR" sz="2400" dirty="0">
              <a:solidFill>
                <a:schemeClr val="accent5">
                  <a:lumMod val="50000"/>
                </a:schemeClr>
              </a:solidFill>
            </a:endParaRPr>
          </a:p>
        </p:txBody>
      </p:sp>
      <p:pic>
        <p:nvPicPr>
          <p:cNvPr id="41987" name="Picture 49" descr="C:\Documents and Settings\Fernandes Correia\Configurações locais\Temporary Internet Files\Content.IE5\9AO0MPSG\MCj04326630000[1].png"/>
          <p:cNvPicPr>
            <a:picLocks noChangeAspect="1" noChangeArrowheads="1"/>
          </p:cNvPicPr>
          <p:nvPr/>
        </p:nvPicPr>
        <p:blipFill>
          <a:blip r:embed="rId2"/>
          <a:srcRect/>
          <a:stretch>
            <a:fillRect/>
          </a:stretch>
        </p:blipFill>
        <p:spPr bwMode="auto">
          <a:xfrm>
            <a:off x="5286375" y="928688"/>
            <a:ext cx="3571875" cy="3571875"/>
          </a:xfrm>
          <a:prstGeom prst="rect">
            <a:avLst/>
          </a:prstGeom>
          <a:noFill/>
          <a:ln w="9525">
            <a:noFill/>
            <a:miter lim="800000"/>
            <a:headEnd/>
            <a:tailEnd/>
          </a:ln>
        </p:spPr>
      </p:pic>
      <p:sp>
        <p:nvSpPr>
          <p:cNvPr id="8" name="Rectangle 2"/>
          <p:cNvSpPr>
            <a:spLocks noGrp="1" noChangeArrowheads="1"/>
          </p:cNvSpPr>
          <p:nvPr>
            <p:ph type="title"/>
          </p:nvPr>
        </p:nvSpPr>
        <p:spPr>
          <a:xfrm>
            <a:off x="2357438" y="214313"/>
            <a:ext cx="6786562" cy="706437"/>
          </a:xfrm>
        </p:spPr>
        <p:txBody>
          <a:bodyPr/>
          <a:lstStyle/>
          <a:p>
            <a:pPr eaLnBrk="1" hangingPunct="1">
              <a:defRPr/>
            </a:pPr>
            <a:r>
              <a:rPr lang="pt-BR" sz="2800" smtClean="0">
                <a:solidFill>
                  <a:schemeClr val="bg1">
                    <a:lumMod val="50000"/>
                  </a:schemeClr>
                </a:solidFill>
                <a:latin typeface="Arial" pitchFamily="34" charset="0"/>
                <a:cs typeface="Arial" pitchFamily="34" charset="0"/>
              </a:rPr>
              <a:t>Norma ISO 912601</a:t>
            </a:r>
            <a:endParaRPr lang="pt-BR" sz="2800" smtClean="0">
              <a:latin typeface="Arial" pitchFamily="34" charset="0"/>
              <a:cs typeface="Arial" pitchFamily="34" charset="0"/>
            </a:endParaRPr>
          </a:p>
        </p:txBody>
      </p:sp>
    </p:spTree>
    <p:extLst>
      <p:ext uri="{BB962C8B-B14F-4D97-AF65-F5344CB8AC3E}">
        <p14:creationId xmlns:p14="http://schemas.microsoft.com/office/powerpoint/2010/main" val="2630300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xEl>
                                              <p:pRg st="6" end="6"/>
                                            </p:txEl>
                                          </p:spTgt>
                                        </p:tgtEl>
                                        <p:attrNameLst>
                                          <p:attrName>style.visibility</p:attrName>
                                        </p:attrNameLst>
                                      </p:cBhvr>
                                      <p:to>
                                        <p:strVal val="visible"/>
                                      </p:to>
                                    </p:set>
                                    <p:anim calcmode="lin" valueType="num">
                                      <p:cBhvr additive="base">
                                        <p:cTn id="11"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2357438" y="214313"/>
            <a:ext cx="6786562" cy="706437"/>
          </a:xfrm>
        </p:spPr>
        <p:txBody>
          <a:bodyPr/>
          <a:lstStyle/>
          <a:p>
            <a:pPr eaLnBrk="1" hangingPunct="1">
              <a:defRPr/>
            </a:pPr>
            <a:r>
              <a:rPr lang="pt-BR" sz="2800" smtClean="0">
                <a:solidFill>
                  <a:schemeClr val="bg1">
                    <a:lumMod val="50000"/>
                  </a:schemeClr>
                </a:solidFill>
                <a:latin typeface="Arial" pitchFamily="34" charset="0"/>
                <a:cs typeface="Arial" pitchFamily="34" charset="0"/>
              </a:rPr>
              <a:t>Norma ISO 912601</a:t>
            </a:r>
            <a:endParaRPr lang="pt-BR" sz="2800" smtClean="0">
              <a:latin typeface="Arial" pitchFamily="34" charset="0"/>
              <a:cs typeface="Arial" pitchFamily="34" charset="0"/>
            </a:endParaRPr>
          </a:p>
        </p:txBody>
      </p:sp>
      <p:pic>
        <p:nvPicPr>
          <p:cNvPr id="5" name="Imagem 4" descr="ISO-9126-geral.png"/>
          <p:cNvPicPr>
            <a:picLocks noChangeAspect="1"/>
          </p:cNvPicPr>
          <p:nvPr/>
        </p:nvPicPr>
        <p:blipFill>
          <a:blip r:embed="rId2"/>
          <a:srcRect/>
          <a:stretch>
            <a:fillRect/>
          </a:stretch>
        </p:blipFill>
        <p:spPr bwMode="auto">
          <a:xfrm>
            <a:off x="233363" y="2571750"/>
            <a:ext cx="8677275" cy="3132138"/>
          </a:xfrm>
          <a:prstGeom prst="rect">
            <a:avLst/>
          </a:prstGeom>
          <a:noFill/>
          <a:ln w="9525">
            <a:noFill/>
            <a:miter lim="800000"/>
            <a:headEnd/>
            <a:tailEnd/>
          </a:ln>
        </p:spPr>
      </p:pic>
      <p:sp>
        <p:nvSpPr>
          <p:cNvPr id="9" name="Retângulo 8"/>
          <p:cNvSpPr/>
          <p:nvPr/>
        </p:nvSpPr>
        <p:spPr>
          <a:xfrm>
            <a:off x="285750" y="1270000"/>
            <a:ext cx="8572500" cy="1016000"/>
          </a:xfrm>
          <a:prstGeom prst="rect">
            <a:avLst/>
          </a:prstGeom>
        </p:spPr>
        <p:txBody>
          <a:bodyPr>
            <a:spAutoFit/>
          </a:bodyPr>
          <a:lstStyle/>
          <a:p>
            <a:pPr algn="just">
              <a:defRPr/>
            </a:pPr>
            <a:r>
              <a:rPr lang="pt-BR" sz="2000">
                <a:solidFill>
                  <a:schemeClr val="accent5">
                    <a:lumMod val="50000"/>
                  </a:schemeClr>
                </a:solidFill>
              </a:rPr>
              <a:t>“Um conjunto de atributos que têm impacto na capacidade do software de manter o seu nível de desempenho dentro de condições estabelecidas por um dado período de tempo”</a:t>
            </a:r>
            <a:endParaRPr lang="en-US" sz="2000">
              <a:solidFill>
                <a:schemeClr val="accent5">
                  <a:lumMod val="50000"/>
                </a:schemeClr>
              </a:solidFill>
            </a:endParaRPr>
          </a:p>
        </p:txBody>
      </p:sp>
    </p:spTree>
    <p:extLst>
      <p:ext uri="{BB962C8B-B14F-4D97-AF65-F5344CB8AC3E}">
        <p14:creationId xmlns:p14="http://schemas.microsoft.com/office/powerpoint/2010/main" val="1857780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2357438" y="214313"/>
            <a:ext cx="6786562" cy="706437"/>
          </a:xfrm>
        </p:spPr>
        <p:txBody>
          <a:bodyPr/>
          <a:lstStyle/>
          <a:p>
            <a:pPr eaLnBrk="1" hangingPunct="1">
              <a:defRPr/>
            </a:pPr>
            <a:r>
              <a:rPr lang="pt-BR" sz="2800" smtClean="0">
                <a:solidFill>
                  <a:schemeClr val="bg1">
                    <a:lumMod val="50000"/>
                  </a:schemeClr>
                </a:solidFill>
                <a:latin typeface="Arial" pitchFamily="34" charset="0"/>
                <a:cs typeface="Arial" pitchFamily="34" charset="0"/>
              </a:rPr>
              <a:t>Norma ISO 912601</a:t>
            </a:r>
            <a:endParaRPr lang="pt-BR" sz="2800" smtClean="0">
              <a:latin typeface="Arial" pitchFamily="34" charset="0"/>
              <a:cs typeface="Arial" pitchFamily="34" charset="0"/>
            </a:endParaRPr>
          </a:p>
        </p:txBody>
      </p:sp>
      <p:sp>
        <p:nvSpPr>
          <p:cNvPr id="6" name="Retângulo 5"/>
          <p:cNvSpPr/>
          <p:nvPr/>
        </p:nvSpPr>
        <p:spPr>
          <a:xfrm>
            <a:off x="285750" y="919163"/>
            <a:ext cx="8572500" cy="1201737"/>
          </a:xfrm>
          <a:prstGeom prst="rect">
            <a:avLst/>
          </a:prstGeom>
        </p:spPr>
        <p:txBody>
          <a:bodyPr>
            <a:spAutoFit/>
          </a:bodyPr>
          <a:lstStyle/>
          <a:p>
            <a:pPr algn="just">
              <a:defRPr/>
            </a:pPr>
            <a:r>
              <a:rPr lang="pt-BR" b="1">
                <a:solidFill>
                  <a:schemeClr val="accent4">
                    <a:lumMod val="50000"/>
                  </a:schemeClr>
                </a:solidFill>
              </a:rPr>
              <a:t>Funcionalidade</a:t>
            </a:r>
          </a:p>
          <a:p>
            <a:pPr algn="just">
              <a:defRPr/>
            </a:pPr>
            <a:r>
              <a:rPr lang="pt-BR">
                <a:solidFill>
                  <a:schemeClr val="accent4">
                    <a:lumMod val="50000"/>
                  </a:schemeClr>
                </a:solidFill>
              </a:rPr>
              <a:t>A capacidade de um software prover funcionalidades que satisfaçam o usuário em suas necessidades declaradas e implícitas, dentro de um determinado contexto de uso.</a:t>
            </a:r>
          </a:p>
        </p:txBody>
      </p:sp>
      <p:sp>
        <p:nvSpPr>
          <p:cNvPr id="7" name="Retângulo 6"/>
          <p:cNvSpPr/>
          <p:nvPr/>
        </p:nvSpPr>
        <p:spPr>
          <a:xfrm>
            <a:off x="285750" y="2136775"/>
            <a:ext cx="8572500" cy="646113"/>
          </a:xfrm>
          <a:prstGeom prst="rect">
            <a:avLst/>
          </a:prstGeom>
        </p:spPr>
        <p:txBody>
          <a:bodyPr>
            <a:spAutoFit/>
          </a:bodyPr>
          <a:lstStyle/>
          <a:p>
            <a:pPr algn="just">
              <a:defRPr/>
            </a:pPr>
            <a:r>
              <a:rPr lang="pt-BR" b="1">
                <a:solidFill>
                  <a:schemeClr val="accent4">
                    <a:lumMod val="50000"/>
                  </a:schemeClr>
                </a:solidFill>
              </a:rPr>
              <a:t>Confiabilidade</a:t>
            </a:r>
          </a:p>
          <a:p>
            <a:pPr algn="just">
              <a:defRPr/>
            </a:pPr>
            <a:r>
              <a:rPr lang="pt-BR">
                <a:solidFill>
                  <a:schemeClr val="accent4">
                    <a:lumMod val="50000"/>
                  </a:schemeClr>
                </a:solidFill>
              </a:rPr>
              <a:t>O produto se mantém no nível de desempenho nas condições estabelecidas.</a:t>
            </a:r>
          </a:p>
        </p:txBody>
      </p:sp>
      <p:sp>
        <p:nvSpPr>
          <p:cNvPr id="10" name="Retângulo 9"/>
          <p:cNvSpPr/>
          <p:nvPr/>
        </p:nvSpPr>
        <p:spPr>
          <a:xfrm>
            <a:off x="285750" y="2794000"/>
            <a:ext cx="8572500" cy="922338"/>
          </a:xfrm>
          <a:prstGeom prst="rect">
            <a:avLst/>
          </a:prstGeom>
        </p:spPr>
        <p:txBody>
          <a:bodyPr>
            <a:spAutoFit/>
          </a:bodyPr>
          <a:lstStyle/>
          <a:p>
            <a:pPr algn="just">
              <a:defRPr/>
            </a:pPr>
            <a:r>
              <a:rPr lang="pt-BR" b="1">
                <a:solidFill>
                  <a:schemeClr val="accent4">
                    <a:lumMod val="50000"/>
                  </a:schemeClr>
                </a:solidFill>
              </a:rPr>
              <a:t>Usabilidade</a:t>
            </a:r>
          </a:p>
          <a:p>
            <a:pPr algn="just">
              <a:defRPr/>
            </a:pPr>
            <a:r>
              <a:rPr lang="pt-BR">
                <a:solidFill>
                  <a:schemeClr val="accent4">
                    <a:lumMod val="50000"/>
                  </a:schemeClr>
                </a:solidFill>
              </a:rPr>
              <a:t>A capacidade do produto de software ser compreendido, seu funcionamento aprendido, ser operado e ser atraente ao usuário.</a:t>
            </a:r>
          </a:p>
        </p:txBody>
      </p:sp>
      <p:sp>
        <p:nvSpPr>
          <p:cNvPr id="11" name="Retângulo 10"/>
          <p:cNvSpPr/>
          <p:nvPr/>
        </p:nvSpPr>
        <p:spPr>
          <a:xfrm>
            <a:off x="285750" y="3716338"/>
            <a:ext cx="8572500" cy="923925"/>
          </a:xfrm>
          <a:prstGeom prst="rect">
            <a:avLst/>
          </a:prstGeom>
        </p:spPr>
        <p:txBody>
          <a:bodyPr>
            <a:spAutoFit/>
          </a:bodyPr>
          <a:lstStyle/>
          <a:p>
            <a:pPr algn="just">
              <a:defRPr/>
            </a:pPr>
            <a:r>
              <a:rPr lang="pt-BR" b="1">
                <a:solidFill>
                  <a:schemeClr val="accent4">
                    <a:lumMod val="50000"/>
                  </a:schemeClr>
                </a:solidFill>
              </a:rPr>
              <a:t>Eficiência</a:t>
            </a:r>
          </a:p>
          <a:p>
            <a:pPr algn="just">
              <a:defRPr/>
            </a:pPr>
            <a:r>
              <a:rPr lang="pt-BR">
                <a:solidFill>
                  <a:schemeClr val="accent4">
                    <a:lumMod val="50000"/>
                  </a:schemeClr>
                </a:solidFill>
              </a:rPr>
              <a:t>O tempo de execução e os recursos envolvidos são compatíveis com o nível de desempenho do software.</a:t>
            </a:r>
          </a:p>
        </p:txBody>
      </p:sp>
      <p:sp>
        <p:nvSpPr>
          <p:cNvPr id="12" name="Retângulo 11"/>
          <p:cNvSpPr/>
          <p:nvPr/>
        </p:nvSpPr>
        <p:spPr>
          <a:xfrm>
            <a:off x="285750" y="4640263"/>
            <a:ext cx="8572500" cy="1200150"/>
          </a:xfrm>
          <a:prstGeom prst="rect">
            <a:avLst/>
          </a:prstGeom>
        </p:spPr>
        <p:txBody>
          <a:bodyPr>
            <a:spAutoFit/>
          </a:bodyPr>
          <a:lstStyle/>
          <a:p>
            <a:pPr algn="just">
              <a:defRPr/>
            </a:pPr>
            <a:r>
              <a:rPr lang="pt-BR" b="1">
                <a:solidFill>
                  <a:schemeClr val="accent4">
                    <a:lumMod val="50000"/>
                  </a:schemeClr>
                </a:solidFill>
              </a:rPr>
              <a:t>Manutenibilidade</a:t>
            </a:r>
          </a:p>
          <a:p>
            <a:pPr algn="just">
              <a:defRPr/>
            </a:pPr>
            <a:r>
              <a:rPr lang="pt-BR">
                <a:solidFill>
                  <a:schemeClr val="accent4">
                    <a:lumMod val="50000"/>
                  </a:schemeClr>
                </a:solidFill>
              </a:rPr>
              <a:t>A capacidade (ou facilidade) do produto de software ser modificado, incluindo tanto as melhorias ou extensões de funcionalidade quanto as correções de defeitos.</a:t>
            </a:r>
          </a:p>
        </p:txBody>
      </p:sp>
      <p:sp>
        <p:nvSpPr>
          <p:cNvPr id="13" name="Retângulo 12"/>
          <p:cNvSpPr/>
          <p:nvPr/>
        </p:nvSpPr>
        <p:spPr>
          <a:xfrm>
            <a:off x="285750" y="5854700"/>
            <a:ext cx="8572500" cy="646113"/>
          </a:xfrm>
          <a:prstGeom prst="rect">
            <a:avLst/>
          </a:prstGeom>
        </p:spPr>
        <p:txBody>
          <a:bodyPr>
            <a:spAutoFit/>
          </a:bodyPr>
          <a:lstStyle/>
          <a:p>
            <a:pPr algn="just">
              <a:defRPr/>
            </a:pPr>
            <a:r>
              <a:rPr lang="pt-BR" b="1">
                <a:solidFill>
                  <a:schemeClr val="accent4">
                    <a:lumMod val="50000"/>
                  </a:schemeClr>
                </a:solidFill>
              </a:rPr>
              <a:t>Portabilidade</a:t>
            </a:r>
          </a:p>
          <a:p>
            <a:pPr algn="just">
              <a:defRPr/>
            </a:pPr>
            <a:r>
              <a:rPr lang="pt-BR">
                <a:solidFill>
                  <a:schemeClr val="accent4">
                    <a:lumMod val="50000"/>
                  </a:schemeClr>
                </a:solidFill>
              </a:rPr>
              <a:t>A capacidade do sistema ser transferido de um ambiente para outro</a:t>
            </a:r>
            <a:r>
              <a:rPr lang="pt-BR"/>
              <a:t>.</a:t>
            </a:r>
          </a:p>
        </p:txBody>
      </p:sp>
    </p:spTree>
    <p:extLst>
      <p:ext uri="{BB962C8B-B14F-4D97-AF65-F5344CB8AC3E}">
        <p14:creationId xmlns:p14="http://schemas.microsoft.com/office/powerpoint/2010/main" val="3150227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0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20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2000"/>
                                        <p:tgtEl>
                                          <p:spTgt spid="7">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Effect transition="in" filter="fade">
                                      <p:cBhvr>
                                        <p:cTn id="18" dur="2000"/>
                                        <p:tgtEl>
                                          <p:spTgt spid="7">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xEl>
                                              <p:pRg st="0" end="0"/>
                                            </p:txEl>
                                          </p:spTgt>
                                        </p:tgtEl>
                                        <p:attrNameLst>
                                          <p:attrName>style.visibility</p:attrName>
                                        </p:attrNameLst>
                                      </p:cBhvr>
                                      <p:to>
                                        <p:strVal val="visible"/>
                                      </p:to>
                                    </p:set>
                                    <p:animEffect transition="in" filter="fade">
                                      <p:cBhvr>
                                        <p:cTn id="23" dur="2000"/>
                                        <p:tgtEl>
                                          <p:spTgt spid="10">
                                            <p:txEl>
                                              <p:pRg st="0" end="0"/>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txEl>
                                              <p:pRg st="1" end="1"/>
                                            </p:txEl>
                                          </p:spTgt>
                                        </p:tgtEl>
                                        <p:attrNameLst>
                                          <p:attrName>style.visibility</p:attrName>
                                        </p:attrNameLst>
                                      </p:cBhvr>
                                      <p:to>
                                        <p:strVal val="visible"/>
                                      </p:to>
                                    </p:set>
                                    <p:animEffect transition="in" filter="fade">
                                      <p:cBhvr>
                                        <p:cTn id="26" dur="2000"/>
                                        <p:tgtEl>
                                          <p:spTgt spid="10">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1">
                                            <p:txEl>
                                              <p:pRg st="0" end="0"/>
                                            </p:txEl>
                                          </p:spTgt>
                                        </p:tgtEl>
                                        <p:attrNameLst>
                                          <p:attrName>style.visibility</p:attrName>
                                        </p:attrNameLst>
                                      </p:cBhvr>
                                      <p:to>
                                        <p:strVal val="visible"/>
                                      </p:to>
                                    </p:set>
                                    <p:animEffect transition="in" filter="fade">
                                      <p:cBhvr>
                                        <p:cTn id="31" dur="2000"/>
                                        <p:tgtEl>
                                          <p:spTgt spid="11">
                                            <p:txEl>
                                              <p:pRg st="0" end="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xEl>
                                              <p:pRg st="1" end="1"/>
                                            </p:txEl>
                                          </p:spTgt>
                                        </p:tgtEl>
                                        <p:attrNameLst>
                                          <p:attrName>style.visibility</p:attrName>
                                        </p:attrNameLst>
                                      </p:cBhvr>
                                      <p:to>
                                        <p:strVal val="visible"/>
                                      </p:to>
                                    </p:set>
                                    <p:animEffect transition="in" filter="fade">
                                      <p:cBhvr>
                                        <p:cTn id="34" dur="2000"/>
                                        <p:tgtEl>
                                          <p:spTgt spid="11">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2">
                                            <p:txEl>
                                              <p:pRg st="0" end="0"/>
                                            </p:txEl>
                                          </p:spTgt>
                                        </p:tgtEl>
                                        <p:attrNameLst>
                                          <p:attrName>style.visibility</p:attrName>
                                        </p:attrNameLst>
                                      </p:cBhvr>
                                      <p:to>
                                        <p:strVal val="visible"/>
                                      </p:to>
                                    </p:set>
                                    <p:animEffect transition="in" filter="fade">
                                      <p:cBhvr>
                                        <p:cTn id="39" dur="2000"/>
                                        <p:tgtEl>
                                          <p:spTgt spid="12">
                                            <p:txEl>
                                              <p:pRg st="0" end="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2">
                                            <p:txEl>
                                              <p:pRg st="1" end="1"/>
                                            </p:txEl>
                                          </p:spTgt>
                                        </p:tgtEl>
                                        <p:attrNameLst>
                                          <p:attrName>style.visibility</p:attrName>
                                        </p:attrNameLst>
                                      </p:cBhvr>
                                      <p:to>
                                        <p:strVal val="visible"/>
                                      </p:to>
                                    </p:set>
                                    <p:animEffect transition="in" filter="fade">
                                      <p:cBhvr>
                                        <p:cTn id="42" dur="2000"/>
                                        <p:tgtEl>
                                          <p:spTgt spid="12">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3">
                                            <p:txEl>
                                              <p:pRg st="0" end="0"/>
                                            </p:txEl>
                                          </p:spTgt>
                                        </p:tgtEl>
                                        <p:attrNameLst>
                                          <p:attrName>style.visibility</p:attrName>
                                        </p:attrNameLst>
                                      </p:cBhvr>
                                      <p:to>
                                        <p:strVal val="visible"/>
                                      </p:to>
                                    </p:set>
                                    <p:animEffect transition="in" filter="fade">
                                      <p:cBhvr>
                                        <p:cTn id="47" dur="2000"/>
                                        <p:tgtEl>
                                          <p:spTgt spid="13">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3">
                                            <p:txEl>
                                              <p:pRg st="1" end="1"/>
                                            </p:txEl>
                                          </p:spTgt>
                                        </p:tgtEl>
                                        <p:attrNameLst>
                                          <p:attrName>style.visibility</p:attrName>
                                        </p:attrNameLst>
                                      </p:cBhvr>
                                      <p:to>
                                        <p:strVal val="visible"/>
                                      </p:to>
                                    </p:set>
                                    <p:animEffect transition="in" filter="fade">
                                      <p:cBhvr>
                                        <p:cTn id="50" dur="20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P spid="7" grpId="0" build="allAtOnce"/>
      <p:bldP spid="10" grpId="0" build="allAtOnce"/>
      <p:bldP spid="11" grpId="0" build="allAtOnce"/>
      <p:bldP spid="12" grpId="0" build="allAtOnce"/>
      <p:bldP spid="13" grpId="0" build="allAtOnce"/>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2"/>
          <p:cNvSpPr>
            <a:spLocks noGrp="1"/>
          </p:cNvSpPr>
          <p:nvPr>
            <p:ph idx="1"/>
          </p:nvPr>
        </p:nvSpPr>
        <p:spPr>
          <a:xfrm>
            <a:off x="179388" y="1341438"/>
            <a:ext cx="8535987" cy="4751387"/>
          </a:xfrm>
        </p:spPr>
        <p:txBody>
          <a:bodyPr/>
          <a:lstStyle/>
          <a:p>
            <a:pPr lvl="2" algn="just">
              <a:buFontTx/>
              <a:buNone/>
            </a:pPr>
            <a:endParaRPr lang="pt-BR" sz="2200" smtClean="0"/>
          </a:p>
          <a:p>
            <a:pPr lvl="3"/>
            <a:endParaRPr lang="pt-BR" smtClean="0"/>
          </a:p>
          <a:p>
            <a:pPr lvl="2">
              <a:buFontTx/>
              <a:buNone/>
            </a:pPr>
            <a:endParaRPr lang="pt-BR" smtClean="0"/>
          </a:p>
        </p:txBody>
      </p:sp>
      <p:sp>
        <p:nvSpPr>
          <p:cNvPr id="5" name="Title 1"/>
          <p:cNvSpPr>
            <a:spLocks noGrp="1"/>
          </p:cNvSpPr>
          <p:nvPr>
            <p:ph type="title"/>
          </p:nvPr>
        </p:nvSpPr>
        <p:spPr>
          <a:xfrm>
            <a:off x="203200" y="2571750"/>
            <a:ext cx="8797925" cy="922338"/>
          </a:xfrm>
        </p:spPr>
        <p:txBody>
          <a:bodyPr/>
          <a:lstStyle/>
          <a:p>
            <a:pPr algn="ctr">
              <a:defRPr/>
            </a:pPr>
            <a:r>
              <a:rPr lang="pt-BR" dirty="0" smtClean="0"/>
              <a:t>Níveis de Teste</a:t>
            </a:r>
            <a:endParaRPr lang="pt-BR" dirty="0"/>
          </a:p>
        </p:txBody>
      </p:sp>
    </p:spTree>
    <p:extLst>
      <p:ext uri="{BB962C8B-B14F-4D97-AF65-F5344CB8AC3E}">
        <p14:creationId xmlns:p14="http://schemas.microsoft.com/office/powerpoint/2010/main" val="40172866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4313"/>
            <a:ext cx="8797925" cy="922337"/>
          </a:xfrm>
        </p:spPr>
        <p:txBody>
          <a:bodyPr/>
          <a:lstStyle/>
          <a:p>
            <a:pPr>
              <a:defRPr/>
            </a:pPr>
            <a:r>
              <a:rPr lang="pt-BR" dirty="0" smtClean="0"/>
              <a:t> Integração dos Níveis de Teste</a:t>
            </a:r>
            <a:endParaRPr lang="pt-BR" dirty="0"/>
          </a:p>
        </p:txBody>
      </p:sp>
      <p:sp>
        <p:nvSpPr>
          <p:cNvPr id="9" name="Pentagon 8"/>
          <p:cNvSpPr/>
          <p:nvPr/>
        </p:nvSpPr>
        <p:spPr>
          <a:xfrm>
            <a:off x="285750" y="2214563"/>
            <a:ext cx="2428875" cy="3500437"/>
          </a:xfrm>
          <a:prstGeom prst="homePlat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Wingdings" pitchFamily="2" charset="2"/>
              <a:buChar char="Ø"/>
              <a:defRPr/>
            </a:pPr>
            <a:r>
              <a:rPr lang="pt-BR" dirty="0">
                <a:solidFill>
                  <a:schemeClr val="tx1"/>
                </a:solidFill>
              </a:rPr>
              <a:t>Teste Unitário;</a:t>
            </a:r>
          </a:p>
          <a:p>
            <a:pPr algn="ctr">
              <a:defRPr/>
            </a:pPr>
            <a:endParaRPr lang="pt-BR" dirty="0">
              <a:solidFill>
                <a:schemeClr val="tx1"/>
              </a:solidFill>
            </a:endParaRPr>
          </a:p>
          <a:p>
            <a:pPr algn="ctr">
              <a:defRPr/>
            </a:pPr>
            <a:endParaRPr lang="pt-BR" dirty="0">
              <a:solidFill>
                <a:schemeClr val="tx1"/>
              </a:solidFill>
            </a:endParaRPr>
          </a:p>
        </p:txBody>
      </p:sp>
      <p:sp>
        <p:nvSpPr>
          <p:cNvPr id="12" name="Pentagon 11"/>
          <p:cNvSpPr/>
          <p:nvPr/>
        </p:nvSpPr>
        <p:spPr>
          <a:xfrm>
            <a:off x="2428875" y="2214563"/>
            <a:ext cx="2357438" cy="3500437"/>
          </a:xfrm>
          <a:prstGeom prst="homePlat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Wingdings" pitchFamily="2" charset="2"/>
              <a:buChar char="Ø"/>
              <a:defRPr/>
            </a:pPr>
            <a:r>
              <a:rPr lang="pt-BR" dirty="0">
                <a:solidFill>
                  <a:schemeClr val="tx1"/>
                </a:solidFill>
              </a:rPr>
              <a:t>Teste de Integração</a:t>
            </a:r>
          </a:p>
          <a:p>
            <a:pPr algn="ctr">
              <a:defRPr/>
            </a:pPr>
            <a:endParaRPr lang="pt-BR" dirty="0">
              <a:solidFill>
                <a:schemeClr val="tx1"/>
              </a:solidFill>
            </a:endParaRPr>
          </a:p>
        </p:txBody>
      </p:sp>
      <p:sp>
        <p:nvSpPr>
          <p:cNvPr id="11" name="Pentagon 10"/>
          <p:cNvSpPr/>
          <p:nvPr/>
        </p:nvSpPr>
        <p:spPr>
          <a:xfrm>
            <a:off x="4572000" y="2214563"/>
            <a:ext cx="2357438" cy="3500437"/>
          </a:xfrm>
          <a:prstGeom prst="homePlat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Wingdings" pitchFamily="2" charset="2"/>
              <a:buChar char="Ø"/>
              <a:defRPr/>
            </a:pPr>
            <a:r>
              <a:rPr lang="pt-BR" dirty="0">
                <a:solidFill>
                  <a:schemeClr val="tx1"/>
                </a:solidFill>
              </a:rPr>
              <a:t>Teste de Sistemas</a:t>
            </a:r>
          </a:p>
        </p:txBody>
      </p:sp>
      <p:sp>
        <p:nvSpPr>
          <p:cNvPr id="10" name="Pentagon 9"/>
          <p:cNvSpPr/>
          <p:nvPr/>
        </p:nvSpPr>
        <p:spPr>
          <a:xfrm>
            <a:off x="6643688" y="2214563"/>
            <a:ext cx="2357437" cy="3500437"/>
          </a:xfrm>
          <a:prstGeom prst="homePlat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Wingdings" pitchFamily="2" charset="2"/>
              <a:buChar char="Ø"/>
              <a:defRPr/>
            </a:pPr>
            <a:endParaRPr lang="pt-BR" dirty="0">
              <a:solidFill>
                <a:schemeClr val="tx1"/>
              </a:solidFill>
            </a:endParaRPr>
          </a:p>
          <a:p>
            <a:pPr algn="ctr">
              <a:buFont typeface="Wingdings" pitchFamily="2" charset="2"/>
              <a:buChar char="Ø"/>
              <a:defRPr/>
            </a:pPr>
            <a:r>
              <a:rPr lang="pt-BR" dirty="0">
                <a:solidFill>
                  <a:schemeClr val="tx1"/>
                </a:solidFill>
              </a:rPr>
              <a:t>Teste de Aceitação</a:t>
            </a:r>
          </a:p>
        </p:txBody>
      </p:sp>
    </p:spTree>
    <p:extLst>
      <p:ext uri="{BB962C8B-B14F-4D97-AF65-F5344CB8AC3E}">
        <p14:creationId xmlns:p14="http://schemas.microsoft.com/office/powerpoint/2010/main" val="32901773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214813" y="214313"/>
            <a:ext cx="4714875" cy="714375"/>
          </a:xfrm>
        </p:spPr>
        <p:txBody>
          <a:bodyPr/>
          <a:lstStyle/>
          <a:p>
            <a:r>
              <a:rPr lang="pt-BR" dirty="0" smtClean="0"/>
              <a:t>Níveis de </a:t>
            </a:r>
            <a:r>
              <a:rPr lang="pt-BR" dirty="0" smtClean="0"/>
              <a:t>Testes</a:t>
            </a:r>
          </a:p>
        </p:txBody>
      </p:sp>
      <p:sp>
        <p:nvSpPr>
          <p:cNvPr id="7" name="Retângulo 6"/>
          <p:cNvSpPr/>
          <p:nvPr/>
        </p:nvSpPr>
        <p:spPr>
          <a:xfrm>
            <a:off x="214313" y="1466850"/>
            <a:ext cx="6572250" cy="4819650"/>
          </a:xfrm>
          <a:prstGeom prst="rect">
            <a:avLst/>
          </a:prstGeom>
        </p:spPr>
        <p:txBody>
          <a:bodyPr>
            <a:spAutoFit/>
          </a:bodyPr>
          <a:lstStyle/>
          <a:p>
            <a:pPr>
              <a:lnSpc>
                <a:spcPct val="80000"/>
              </a:lnSpc>
              <a:defRPr/>
            </a:pPr>
            <a:r>
              <a:rPr lang="pt-BR" sz="2400" b="1">
                <a:solidFill>
                  <a:schemeClr val="accent4">
                    <a:lumMod val="50000"/>
                  </a:schemeClr>
                </a:solidFill>
              </a:rPr>
              <a:t>Teste Unitário</a:t>
            </a:r>
          </a:p>
          <a:p>
            <a:pPr lvl="1">
              <a:lnSpc>
                <a:spcPct val="80000"/>
              </a:lnSpc>
              <a:buFont typeface="Wingdings" pitchFamily="2" charset="2"/>
              <a:buChar char="ü"/>
              <a:defRPr/>
            </a:pPr>
            <a:r>
              <a:rPr lang="pt-BR" sz="2400" i="1">
                <a:solidFill>
                  <a:schemeClr val="accent4">
                    <a:lumMod val="50000"/>
                  </a:schemeClr>
                </a:solidFill>
              </a:rPr>
              <a:t>Estágio mais baixo da escala de teste</a:t>
            </a:r>
          </a:p>
          <a:p>
            <a:pPr lvl="1">
              <a:lnSpc>
                <a:spcPct val="120000"/>
              </a:lnSpc>
              <a:buFont typeface="Wingdings" pitchFamily="2" charset="2"/>
              <a:buChar char="ü"/>
              <a:defRPr/>
            </a:pPr>
            <a:r>
              <a:rPr lang="pt-BR" sz="2400" i="1">
                <a:solidFill>
                  <a:schemeClr val="accent4">
                    <a:lumMod val="50000"/>
                  </a:schemeClr>
                </a:solidFill>
              </a:rPr>
              <a:t>Aplicados ao menores componentes de código</a:t>
            </a:r>
          </a:p>
          <a:p>
            <a:pPr>
              <a:lnSpc>
                <a:spcPct val="120000"/>
              </a:lnSpc>
              <a:defRPr/>
            </a:pPr>
            <a:r>
              <a:rPr lang="pt-BR" sz="2400" b="1">
                <a:solidFill>
                  <a:schemeClr val="accent4">
                    <a:lumMod val="50000"/>
                  </a:schemeClr>
                </a:solidFill>
              </a:rPr>
              <a:t>Teste de Integração</a:t>
            </a:r>
          </a:p>
          <a:p>
            <a:pPr lvl="1">
              <a:lnSpc>
                <a:spcPct val="120000"/>
              </a:lnSpc>
              <a:buFont typeface="Wingdings" pitchFamily="2" charset="2"/>
              <a:buChar char="ü"/>
              <a:defRPr/>
            </a:pPr>
            <a:r>
              <a:rPr lang="pt-BR" sz="2400" i="1">
                <a:solidFill>
                  <a:schemeClr val="accent4">
                    <a:lumMod val="50000"/>
                  </a:schemeClr>
                </a:solidFill>
              </a:rPr>
              <a:t>Aplicados a combinação das unidades de componentes</a:t>
            </a:r>
          </a:p>
          <a:p>
            <a:pPr>
              <a:lnSpc>
                <a:spcPct val="120000"/>
              </a:lnSpc>
              <a:defRPr/>
            </a:pPr>
            <a:r>
              <a:rPr lang="pt-BR" sz="2400" b="1">
                <a:solidFill>
                  <a:schemeClr val="accent4">
                    <a:lumMod val="50000"/>
                  </a:schemeClr>
                </a:solidFill>
              </a:rPr>
              <a:t>Teste de Sistema</a:t>
            </a:r>
          </a:p>
          <a:p>
            <a:pPr lvl="1">
              <a:lnSpc>
                <a:spcPct val="120000"/>
              </a:lnSpc>
              <a:buFont typeface="Wingdings" pitchFamily="2" charset="2"/>
              <a:buChar char="ü"/>
              <a:defRPr/>
            </a:pPr>
            <a:r>
              <a:rPr lang="pt-BR" sz="2400" i="1">
                <a:solidFill>
                  <a:schemeClr val="accent4">
                    <a:lumMod val="50000"/>
                  </a:schemeClr>
                </a:solidFill>
              </a:rPr>
              <a:t>Aplicados ao sistema com um todo</a:t>
            </a:r>
          </a:p>
          <a:p>
            <a:pPr>
              <a:lnSpc>
                <a:spcPct val="120000"/>
              </a:lnSpc>
              <a:defRPr/>
            </a:pPr>
            <a:r>
              <a:rPr lang="pt-BR" sz="2400" b="1">
                <a:solidFill>
                  <a:schemeClr val="accent4">
                    <a:lumMod val="50000"/>
                  </a:schemeClr>
                </a:solidFill>
              </a:rPr>
              <a:t>Teste de Aceitação</a:t>
            </a:r>
          </a:p>
          <a:p>
            <a:pPr lvl="1">
              <a:lnSpc>
                <a:spcPct val="80000"/>
              </a:lnSpc>
              <a:buFont typeface="Wingdings" pitchFamily="2" charset="2"/>
              <a:buChar char="ü"/>
              <a:defRPr/>
            </a:pPr>
            <a:r>
              <a:rPr lang="pt-BR" sz="2400" i="1">
                <a:solidFill>
                  <a:schemeClr val="accent4">
                    <a:lumMod val="50000"/>
                  </a:schemeClr>
                </a:solidFill>
              </a:rPr>
              <a:t>Testes finais do sistema</a:t>
            </a:r>
          </a:p>
          <a:p>
            <a:pPr lvl="1">
              <a:lnSpc>
                <a:spcPct val="80000"/>
              </a:lnSpc>
              <a:buFont typeface="Wingdings" pitchFamily="2" charset="2"/>
              <a:buChar char="ü"/>
              <a:defRPr/>
            </a:pPr>
            <a:r>
              <a:rPr lang="pt-BR" sz="2400" i="1">
                <a:solidFill>
                  <a:schemeClr val="accent4">
                    <a:lumMod val="50000"/>
                  </a:schemeClr>
                </a:solidFill>
              </a:rPr>
              <a:t>Funcionalidade e Usabilidade</a:t>
            </a:r>
          </a:p>
        </p:txBody>
      </p:sp>
      <p:pic>
        <p:nvPicPr>
          <p:cNvPr id="17412" name="Picture 2" descr="C:\Documents and Settings\Fernandes Correia\Configurações locais\Temporary Internet Files\Content.IE5\QD89M52O\MCj02805030000[1].wmf"/>
          <p:cNvPicPr>
            <a:picLocks noChangeAspect="1" noChangeArrowheads="1"/>
          </p:cNvPicPr>
          <p:nvPr/>
        </p:nvPicPr>
        <p:blipFill>
          <a:blip r:embed="rId2"/>
          <a:srcRect/>
          <a:stretch>
            <a:fillRect/>
          </a:stretch>
        </p:blipFill>
        <p:spPr bwMode="auto">
          <a:xfrm>
            <a:off x="6000750" y="1143000"/>
            <a:ext cx="3071813" cy="4581525"/>
          </a:xfrm>
          <a:prstGeom prst="rect">
            <a:avLst/>
          </a:prstGeom>
          <a:noFill/>
          <a:ln w="9525">
            <a:noFill/>
            <a:miter lim="800000"/>
            <a:headEnd/>
            <a:tailEnd/>
          </a:ln>
        </p:spPr>
      </p:pic>
    </p:spTree>
    <p:extLst>
      <p:ext uri="{BB962C8B-B14F-4D97-AF65-F5344CB8AC3E}">
        <p14:creationId xmlns:p14="http://schemas.microsoft.com/office/powerpoint/2010/main" val="26661970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Content Placeholder 2"/>
          <p:cNvSpPr>
            <a:spLocks noGrp="1"/>
          </p:cNvSpPr>
          <p:nvPr>
            <p:ph idx="1"/>
          </p:nvPr>
        </p:nvSpPr>
        <p:spPr>
          <a:xfrm>
            <a:off x="142875" y="1214438"/>
            <a:ext cx="8643938" cy="5286375"/>
          </a:xfrm>
        </p:spPr>
        <p:txBody>
          <a:bodyPr/>
          <a:lstStyle/>
          <a:p>
            <a:pPr marL="342900" lvl="2" indent="-342900">
              <a:buFont typeface="Wingdings" pitchFamily="2" charset="2"/>
              <a:buChar char="§"/>
              <a:defRPr/>
            </a:pPr>
            <a:r>
              <a:rPr lang="pt-BR" sz="2600" b="1" dirty="0" smtClean="0">
                <a:ea typeface="+mn-ea"/>
                <a:cs typeface="+mn-cs"/>
              </a:rPr>
              <a:t>Teste Unitário</a:t>
            </a:r>
          </a:p>
          <a:p>
            <a:pPr marL="800100" lvl="3" indent="-342900">
              <a:buFont typeface="Wingdings" pitchFamily="2" charset="2"/>
              <a:buChar char="ü"/>
              <a:defRPr/>
            </a:pPr>
            <a:r>
              <a:rPr lang="pt-BR" sz="2200" dirty="0" smtClean="0"/>
              <a:t>Aplicada sobre os produtos de software executáveis;</a:t>
            </a:r>
          </a:p>
          <a:p>
            <a:pPr marL="800100" lvl="3" indent="-342900">
              <a:buFont typeface="Wingdings" pitchFamily="2" charset="2"/>
              <a:buChar char="ü"/>
              <a:defRPr/>
            </a:pPr>
            <a:r>
              <a:rPr lang="pt-BR" sz="2200" dirty="0" smtClean="0"/>
              <a:t>Execução Dinâmica;</a:t>
            </a:r>
          </a:p>
          <a:p>
            <a:pPr marL="800100" lvl="3" indent="-342900">
              <a:buFont typeface="Wingdings" pitchFamily="2" charset="2"/>
              <a:buChar char="ü"/>
              <a:defRPr/>
            </a:pPr>
            <a:r>
              <a:rPr lang="pt-BR" sz="2200" dirty="0" smtClean="0"/>
              <a:t>Validam se as funções do sistema estão funcionando;</a:t>
            </a:r>
          </a:p>
          <a:p>
            <a:pPr marL="800100" lvl="3" indent="-342900">
              <a:buFont typeface="Wingdings" pitchFamily="2" charset="2"/>
              <a:buChar char="ü"/>
              <a:defRPr/>
            </a:pPr>
            <a:r>
              <a:rPr lang="pt-BR" sz="2200" dirty="0" smtClean="0"/>
              <a:t>Cada módulo é testado individualmente garantindo que ele funcione adequadamente.  </a:t>
            </a:r>
          </a:p>
        </p:txBody>
      </p:sp>
      <p:sp>
        <p:nvSpPr>
          <p:cNvPr id="6" name="Title 1"/>
          <p:cNvSpPr>
            <a:spLocks noGrp="1"/>
          </p:cNvSpPr>
          <p:nvPr>
            <p:ph type="title"/>
          </p:nvPr>
        </p:nvSpPr>
        <p:spPr>
          <a:xfrm>
            <a:off x="251520" y="274638"/>
            <a:ext cx="8435280" cy="850106"/>
          </a:xfrm>
        </p:spPr>
        <p:txBody>
          <a:bodyPr anchor="t"/>
          <a:lstStyle/>
          <a:p>
            <a:pPr>
              <a:defRPr/>
            </a:pPr>
            <a:r>
              <a:rPr lang="pt-BR" dirty="0" smtClean="0"/>
              <a:t>Níveis de Teste</a:t>
            </a:r>
            <a:endParaRPr lang="pt-BR" dirty="0"/>
          </a:p>
        </p:txBody>
      </p:sp>
    </p:spTree>
    <p:extLst>
      <p:ext uri="{BB962C8B-B14F-4D97-AF65-F5344CB8AC3E}">
        <p14:creationId xmlns:p14="http://schemas.microsoft.com/office/powerpoint/2010/main" val="28209906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ChangeArrowheads="1"/>
          </p:cNvSpPr>
          <p:nvPr/>
        </p:nvSpPr>
        <p:spPr bwMode="auto">
          <a:xfrm>
            <a:off x="285750" y="1285875"/>
            <a:ext cx="8401050" cy="534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lvl="2" indent="-342900" eaLnBrk="0" hangingPunct="0">
              <a:spcBef>
                <a:spcPts val="375"/>
              </a:spcBef>
              <a:buClr>
                <a:srgbClr val="E6B1AB"/>
              </a:buClr>
              <a:buSzPct val="85000"/>
              <a:buFont typeface="Wingdings" pitchFamily="2" charset="2"/>
              <a:buChar char="§"/>
              <a:defRPr/>
            </a:pPr>
            <a:r>
              <a:rPr lang="pt-BR" sz="2600" b="1" dirty="0">
                <a:latin typeface="+mn-lt"/>
                <a:cs typeface="+mn-cs"/>
              </a:rPr>
              <a:t>Teste Unitário</a:t>
            </a:r>
          </a:p>
          <a:p>
            <a:pPr marL="476250" lvl="1" indent="-285750">
              <a:spcBef>
                <a:spcPts val="900"/>
              </a:spcBef>
              <a:spcAft>
                <a:spcPts val="300"/>
              </a:spcAft>
              <a:buFont typeface="Wingdings" pitchFamily="2" charset="2"/>
              <a:buChar char="ü"/>
            </a:pPr>
            <a:r>
              <a:rPr lang="pt-BR" sz="2000" dirty="0" smtClean="0"/>
              <a:t>a </a:t>
            </a:r>
            <a:r>
              <a:rPr lang="pt-BR" sz="2000" dirty="0"/>
              <a:t>interface  com o módulo é testada para ter a garantia de que as informações fluem para dentro e para fora da unidade de programa que se encontra sob teste.</a:t>
            </a:r>
          </a:p>
          <a:p>
            <a:pPr marL="476250" lvl="1" indent="-285750" algn="just">
              <a:spcBef>
                <a:spcPts val="900"/>
              </a:spcBef>
              <a:spcAft>
                <a:spcPts val="300"/>
              </a:spcAft>
              <a:buFont typeface="Wingdings" pitchFamily="2" charset="2"/>
              <a:buChar char="ü"/>
            </a:pPr>
            <a:r>
              <a:rPr lang="pt-BR" sz="2000" dirty="0"/>
              <a:t>a estrutura de dados local é examinada para ter a garantia de que dados armazenados temporariamente mantêm sua integridade durante todos os passos de execução.</a:t>
            </a:r>
          </a:p>
          <a:p>
            <a:pPr marL="476250" lvl="1" indent="-285750" algn="just">
              <a:spcBef>
                <a:spcPts val="900"/>
              </a:spcBef>
              <a:spcAft>
                <a:spcPts val="300"/>
              </a:spcAft>
              <a:buFont typeface="Wingdings" pitchFamily="2" charset="2"/>
              <a:buChar char="ü"/>
            </a:pPr>
            <a:r>
              <a:rPr lang="pt-BR" sz="2000" dirty="0"/>
              <a:t>as condições de limite são testadas para ter a garantia de que o módulo opera adequadamente nos limites estabelecidos para demarcarem ou restringirem o processamento.</a:t>
            </a:r>
          </a:p>
          <a:p>
            <a:pPr marL="476250" lvl="1" indent="-285750" algn="just">
              <a:spcBef>
                <a:spcPts val="900"/>
              </a:spcBef>
              <a:spcAft>
                <a:spcPts val="300"/>
              </a:spcAft>
              <a:buFont typeface="Wingdings" pitchFamily="2" charset="2"/>
              <a:buChar char="ü"/>
            </a:pPr>
            <a:r>
              <a:rPr lang="pt-BR" sz="2000" dirty="0"/>
              <a:t>todos os caminhos independentes através da estrutura de controle são exercitados para ter a garantia de que  todas as instruções de um módulo foram executadas pelo menos uma vez.</a:t>
            </a:r>
          </a:p>
          <a:p>
            <a:pPr marL="476250" lvl="1" indent="-285750" algn="just">
              <a:spcBef>
                <a:spcPts val="900"/>
              </a:spcBef>
              <a:spcAft>
                <a:spcPts val="300"/>
              </a:spcAft>
              <a:buFont typeface="Wingdings" pitchFamily="2" charset="2"/>
              <a:buChar char="ü"/>
            </a:pPr>
            <a:endParaRPr lang="pt-BR" sz="2800" dirty="0"/>
          </a:p>
        </p:txBody>
      </p:sp>
      <p:sp>
        <p:nvSpPr>
          <p:cNvPr id="4" name="Title 1"/>
          <p:cNvSpPr>
            <a:spLocks noGrp="1"/>
          </p:cNvSpPr>
          <p:nvPr>
            <p:ph type="title"/>
          </p:nvPr>
        </p:nvSpPr>
        <p:spPr>
          <a:xfrm>
            <a:off x="251520" y="274638"/>
            <a:ext cx="8435280" cy="850106"/>
          </a:xfrm>
        </p:spPr>
        <p:txBody>
          <a:bodyPr anchor="t"/>
          <a:lstStyle/>
          <a:p>
            <a:pPr>
              <a:defRPr/>
            </a:pPr>
            <a:r>
              <a:rPr lang="pt-BR" dirty="0" smtClean="0"/>
              <a:t>Níveis de Teste</a:t>
            </a:r>
            <a:endParaRPr lang="pt-BR" dirty="0"/>
          </a:p>
        </p:txBody>
      </p:sp>
    </p:spTree>
    <p:extLst>
      <p:ext uri="{BB962C8B-B14F-4D97-AF65-F5344CB8AC3E}">
        <p14:creationId xmlns:p14="http://schemas.microsoft.com/office/powerpoint/2010/main" val="3070214858"/>
      </p:ext>
    </p:extLst>
  </p:cSld>
  <p:clrMapOvr>
    <a:masterClrMapping/>
  </p:clrMapOvr>
  <p:transition>
    <p:zo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688" y="260350"/>
            <a:ext cx="8797925" cy="739775"/>
          </a:xfrm>
        </p:spPr>
        <p:txBody>
          <a:bodyPr/>
          <a:lstStyle/>
          <a:p>
            <a:pPr>
              <a:defRPr/>
            </a:pPr>
            <a:r>
              <a:rPr lang="pt-BR" dirty="0" smtClean="0"/>
              <a:t>Níveis de Teste</a:t>
            </a:r>
            <a:endParaRPr lang="pt-BR" dirty="0"/>
          </a:p>
        </p:txBody>
      </p:sp>
      <p:sp>
        <p:nvSpPr>
          <p:cNvPr id="11267" name="Content Placeholder 2"/>
          <p:cNvSpPr>
            <a:spLocks noGrp="1"/>
          </p:cNvSpPr>
          <p:nvPr>
            <p:ph idx="1"/>
          </p:nvPr>
        </p:nvSpPr>
        <p:spPr>
          <a:xfrm>
            <a:off x="142875" y="1071563"/>
            <a:ext cx="8607425" cy="5429250"/>
          </a:xfrm>
        </p:spPr>
        <p:txBody>
          <a:bodyPr/>
          <a:lstStyle/>
          <a:p>
            <a:pPr marL="342900" lvl="2" indent="-342900">
              <a:buFont typeface="Wingdings" pitchFamily="2" charset="2"/>
              <a:buChar char="§"/>
              <a:defRPr/>
            </a:pPr>
            <a:r>
              <a:rPr lang="pt-BR" sz="2600" b="1" dirty="0" smtClean="0">
                <a:ea typeface="+mn-ea"/>
                <a:cs typeface="+mn-cs"/>
              </a:rPr>
              <a:t>Teste de Integração</a:t>
            </a:r>
          </a:p>
          <a:p>
            <a:pPr marL="800100" lvl="3" indent="-342900">
              <a:buFont typeface="Wingdings" pitchFamily="2" charset="2"/>
              <a:buChar char="ü"/>
              <a:defRPr/>
            </a:pPr>
            <a:r>
              <a:rPr lang="pt-BR" sz="2000" dirty="0" smtClean="0">
                <a:ea typeface="+mn-ea"/>
                <a:cs typeface="+mn-cs"/>
              </a:rPr>
              <a:t>Aplicada sobre os produtos de software executáveis;</a:t>
            </a:r>
          </a:p>
          <a:p>
            <a:pPr marL="800100" lvl="3" indent="-342900">
              <a:buFont typeface="Wingdings" pitchFamily="2" charset="2"/>
              <a:buChar char="ü"/>
              <a:defRPr/>
            </a:pPr>
            <a:r>
              <a:rPr lang="pt-BR" sz="2000" dirty="0" smtClean="0">
                <a:ea typeface="+mn-ea"/>
                <a:cs typeface="+mn-cs"/>
              </a:rPr>
              <a:t>Execução Dinâmica;</a:t>
            </a:r>
          </a:p>
          <a:p>
            <a:pPr marL="800100" lvl="3" indent="-342900">
              <a:buFont typeface="Wingdings" pitchFamily="2" charset="2"/>
              <a:buChar char="ü"/>
              <a:defRPr/>
            </a:pPr>
            <a:r>
              <a:rPr lang="pt-BR" sz="2000" dirty="0" smtClean="0">
                <a:ea typeface="+mn-ea"/>
                <a:cs typeface="+mn-cs"/>
              </a:rPr>
              <a:t>Validam se as funções do sistema executam tarefas que envolvem um ou mais aplicações e bancos de dados;</a:t>
            </a:r>
          </a:p>
          <a:p>
            <a:pPr marL="800100" lvl="3" indent="-342900">
              <a:buFont typeface="Wingdings" pitchFamily="2" charset="2"/>
              <a:buChar char="ü"/>
              <a:defRPr/>
            </a:pPr>
            <a:r>
              <a:rPr lang="pt-BR" sz="2000" dirty="0" smtClean="0"/>
              <a:t>Os módulos são montados ou integrados para formarem um pacote de software.</a:t>
            </a:r>
            <a:endParaRPr lang="pt-BR" sz="2000" dirty="0" smtClean="0">
              <a:ea typeface="+mn-ea"/>
              <a:cs typeface="+mn-cs"/>
            </a:endParaRPr>
          </a:p>
        </p:txBody>
      </p:sp>
    </p:spTree>
    <p:extLst>
      <p:ext uri="{BB962C8B-B14F-4D97-AF65-F5344CB8AC3E}">
        <p14:creationId xmlns:p14="http://schemas.microsoft.com/office/powerpoint/2010/main" val="13972585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898" name="Rectangle 2"/>
          <p:cNvSpPr>
            <a:spLocks noGrp="1" noChangeArrowheads="1"/>
          </p:cNvSpPr>
          <p:nvPr>
            <p:ph type="title"/>
          </p:nvPr>
        </p:nvSpPr>
        <p:spPr>
          <a:xfrm>
            <a:off x="200025" y="282575"/>
            <a:ext cx="6710363" cy="503238"/>
          </a:xfrm>
        </p:spPr>
        <p:txBody>
          <a:bodyPr/>
          <a:lstStyle/>
          <a:p>
            <a:pPr>
              <a:defRPr/>
            </a:pPr>
            <a:r>
              <a:rPr lang="nl-NL" dirty="0" smtClean="0"/>
              <a:t>Processo de Teste</a:t>
            </a:r>
            <a:endParaRPr lang="en-US" dirty="0"/>
          </a:p>
        </p:txBody>
      </p:sp>
      <p:grpSp>
        <p:nvGrpSpPr>
          <p:cNvPr id="82947" name="Group 4"/>
          <p:cNvGrpSpPr>
            <a:grpSpLocks/>
          </p:cNvGrpSpPr>
          <p:nvPr/>
        </p:nvGrpSpPr>
        <p:grpSpPr bwMode="auto">
          <a:xfrm>
            <a:off x="214313" y="1741488"/>
            <a:ext cx="8358187" cy="728662"/>
            <a:chOff x="428" y="3771"/>
            <a:chExt cx="3689" cy="331"/>
          </a:xfrm>
        </p:grpSpPr>
        <p:sp>
          <p:nvSpPr>
            <p:cNvPr id="82956" name="AutoShape 5"/>
            <p:cNvSpPr>
              <a:spLocks noChangeArrowheads="1"/>
            </p:cNvSpPr>
            <p:nvPr/>
          </p:nvSpPr>
          <p:spPr bwMode="auto">
            <a:xfrm>
              <a:off x="3345" y="3773"/>
              <a:ext cx="720" cy="326"/>
            </a:xfrm>
            <a:prstGeom prst="chevron">
              <a:avLst>
                <a:gd name="adj" fmla="val 62883"/>
              </a:avLst>
            </a:prstGeom>
            <a:solidFill>
              <a:schemeClr val="accent2"/>
            </a:solidFill>
            <a:ln w="9525">
              <a:solidFill>
                <a:schemeClr val="tx1"/>
              </a:solidFill>
              <a:miter lim="800000"/>
              <a:headEnd/>
              <a:tailEnd/>
            </a:ln>
          </p:spPr>
          <p:txBody>
            <a:bodyPr wrap="none"/>
            <a:lstStyle/>
            <a:p>
              <a:pPr algn="r"/>
              <a:endParaRPr lang="en-US" sz="1400" b="1"/>
            </a:p>
            <a:p>
              <a:pPr algn="r"/>
              <a:endParaRPr lang="en-US" sz="1400" b="1"/>
            </a:p>
          </p:txBody>
        </p:sp>
        <p:sp>
          <p:nvSpPr>
            <p:cNvPr id="82957" name="AutoShape 7"/>
            <p:cNvSpPr>
              <a:spLocks noChangeArrowheads="1"/>
            </p:cNvSpPr>
            <p:nvPr/>
          </p:nvSpPr>
          <p:spPr bwMode="auto">
            <a:xfrm>
              <a:off x="2762" y="3773"/>
              <a:ext cx="720" cy="326"/>
            </a:xfrm>
            <a:prstGeom prst="chevron">
              <a:avLst>
                <a:gd name="adj" fmla="val 62883"/>
              </a:avLst>
            </a:prstGeom>
            <a:solidFill>
              <a:schemeClr val="accent2"/>
            </a:solidFill>
            <a:ln w="9525">
              <a:solidFill>
                <a:schemeClr val="tx1"/>
              </a:solidFill>
              <a:miter lim="800000"/>
              <a:headEnd/>
              <a:tailEnd/>
            </a:ln>
          </p:spPr>
          <p:txBody>
            <a:bodyPr wrap="none"/>
            <a:lstStyle/>
            <a:p>
              <a:pPr algn="r"/>
              <a:endParaRPr lang="en-US" sz="1400" b="1"/>
            </a:p>
            <a:p>
              <a:pPr algn="r"/>
              <a:endParaRPr lang="en-US" sz="1400" b="1"/>
            </a:p>
          </p:txBody>
        </p:sp>
        <p:sp>
          <p:nvSpPr>
            <p:cNvPr id="82958" name="AutoShape 8"/>
            <p:cNvSpPr>
              <a:spLocks noChangeArrowheads="1"/>
            </p:cNvSpPr>
            <p:nvPr/>
          </p:nvSpPr>
          <p:spPr bwMode="auto">
            <a:xfrm>
              <a:off x="2179" y="3773"/>
              <a:ext cx="720" cy="326"/>
            </a:xfrm>
            <a:prstGeom prst="chevron">
              <a:avLst>
                <a:gd name="adj" fmla="val 62883"/>
              </a:avLst>
            </a:prstGeom>
            <a:solidFill>
              <a:schemeClr val="accent2"/>
            </a:solidFill>
            <a:ln w="9525">
              <a:solidFill>
                <a:schemeClr val="tx1"/>
              </a:solidFill>
              <a:miter lim="800000"/>
              <a:headEnd/>
              <a:tailEnd/>
            </a:ln>
          </p:spPr>
          <p:txBody>
            <a:bodyPr wrap="none"/>
            <a:lstStyle/>
            <a:p>
              <a:pPr algn="r"/>
              <a:endParaRPr lang="en-US" sz="1400" b="1"/>
            </a:p>
            <a:p>
              <a:pPr algn="r"/>
              <a:endParaRPr lang="en-US" sz="1400" b="1"/>
            </a:p>
          </p:txBody>
        </p:sp>
        <p:sp>
          <p:nvSpPr>
            <p:cNvPr id="82959" name="AutoShape 9"/>
            <p:cNvSpPr>
              <a:spLocks noChangeArrowheads="1"/>
            </p:cNvSpPr>
            <p:nvPr/>
          </p:nvSpPr>
          <p:spPr bwMode="auto">
            <a:xfrm>
              <a:off x="1596" y="3773"/>
              <a:ext cx="720" cy="326"/>
            </a:xfrm>
            <a:prstGeom prst="chevron">
              <a:avLst>
                <a:gd name="adj" fmla="val 62883"/>
              </a:avLst>
            </a:prstGeom>
            <a:solidFill>
              <a:schemeClr val="accent2"/>
            </a:solidFill>
            <a:ln w="9525">
              <a:solidFill>
                <a:schemeClr val="tx1"/>
              </a:solidFill>
              <a:miter lim="800000"/>
              <a:headEnd/>
              <a:tailEnd/>
            </a:ln>
          </p:spPr>
          <p:txBody>
            <a:bodyPr wrap="none"/>
            <a:lstStyle/>
            <a:p>
              <a:pPr algn="r"/>
              <a:endParaRPr lang="en-US" sz="1400" b="1"/>
            </a:p>
            <a:p>
              <a:pPr algn="r"/>
              <a:endParaRPr lang="en-US" sz="1400" b="1"/>
            </a:p>
          </p:txBody>
        </p:sp>
        <p:sp>
          <p:nvSpPr>
            <p:cNvPr id="82960" name="AutoShape 10"/>
            <p:cNvSpPr>
              <a:spLocks noChangeArrowheads="1"/>
            </p:cNvSpPr>
            <p:nvPr/>
          </p:nvSpPr>
          <p:spPr bwMode="auto">
            <a:xfrm>
              <a:off x="1013" y="3773"/>
              <a:ext cx="720" cy="326"/>
            </a:xfrm>
            <a:prstGeom prst="chevron">
              <a:avLst>
                <a:gd name="adj" fmla="val 62883"/>
              </a:avLst>
            </a:prstGeom>
            <a:solidFill>
              <a:schemeClr val="accent2"/>
            </a:solidFill>
            <a:ln w="9525">
              <a:solidFill>
                <a:schemeClr val="tx1"/>
              </a:solidFill>
              <a:miter lim="800000"/>
              <a:headEnd/>
              <a:tailEnd/>
            </a:ln>
          </p:spPr>
          <p:txBody>
            <a:bodyPr wrap="none"/>
            <a:lstStyle/>
            <a:p>
              <a:pPr algn="r"/>
              <a:endParaRPr lang="en-US" sz="1400" b="1"/>
            </a:p>
            <a:p>
              <a:pPr algn="r"/>
              <a:endParaRPr lang="en-US" sz="1400" b="1"/>
            </a:p>
          </p:txBody>
        </p:sp>
        <p:sp>
          <p:nvSpPr>
            <p:cNvPr id="82961" name="AutoShape 11"/>
            <p:cNvSpPr>
              <a:spLocks noChangeArrowheads="1"/>
            </p:cNvSpPr>
            <p:nvPr/>
          </p:nvSpPr>
          <p:spPr bwMode="auto">
            <a:xfrm>
              <a:off x="428" y="3771"/>
              <a:ext cx="720" cy="326"/>
            </a:xfrm>
            <a:prstGeom prst="chevron">
              <a:avLst>
                <a:gd name="adj" fmla="val 62883"/>
              </a:avLst>
            </a:prstGeom>
            <a:solidFill>
              <a:schemeClr val="accent2"/>
            </a:solidFill>
            <a:ln w="9525">
              <a:solidFill>
                <a:schemeClr val="tx1"/>
              </a:solidFill>
              <a:miter lim="800000"/>
              <a:headEnd/>
              <a:tailEnd/>
            </a:ln>
          </p:spPr>
          <p:txBody>
            <a:bodyPr wrap="none"/>
            <a:lstStyle/>
            <a:p>
              <a:pPr algn="r"/>
              <a:endParaRPr lang="en-US" sz="1400" b="1"/>
            </a:p>
            <a:p>
              <a:pPr algn="r"/>
              <a:endParaRPr lang="en-US" sz="1400" b="1"/>
            </a:p>
          </p:txBody>
        </p:sp>
        <p:sp>
          <p:nvSpPr>
            <p:cNvPr id="82962" name="WordArt 12"/>
            <p:cNvSpPr>
              <a:spLocks noChangeArrowheads="1" noChangeShapeType="1" noTextEdit="1"/>
            </p:cNvSpPr>
            <p:nvPr/>
          </p:nvSpPr>
          <p:spPr bwMode="auto">
            <a:xfrm>
              <a:off x="722" y="3801"/>
              <a:ext cx="171" cy="271"/>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pt-BR" sz="1400" kern="10">
                  <a:solidFill>
                    <a:srgbClr val="C0C0C0"/>
                  </a:solidFill>
                  <a:latin typeface="Arial Black"/>
                </a:rPr>
                <a:t>1</a:t>
              </a:r>
            </a:p>
          </p:txBody>
        </p:sp>
        <p:sp>
          <p:nvSpPr>
            <p:cNvPr id="82963" name="Text Box 13"/>
            <p:cNvSpPr txBox="1">
              <a:spLocks noChangeArrowheads="1"/>
            </p:cNvSpPr>
            <p:nvPr/>
          </p:nvSpPr>
          <p:spPr bwMode="auto">
            <a:xfrm>
              <a:off x="529" y="3789"/>
              <a:ext cx="651"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b="1">
                  <a:solidFill>
                    <a:srgbClr val="FFFF00"/>
                  </a:solidFill>
                </a:rPr>
                <a:t>Initiation</a:t>
              </a:r>
            </a:p>
          </p:txBody>
        </p:sp>
        <p:sp>
          <p:nvSpPr>
            <p:cNvPr id="82964" name="WordArt 14"/>
            <p:cNvSpPr>
              <a:spLocks noChangeArrowheads="1" noChangeShapeType="1" noTextEdit="1"/>
            </p:cNvSpPr>
            <p:nvPr/>
          </p:nvSpPr>
          <p:spPr bwMode="auto">
            <a:xfrm>
              <a:off x="1305" y="3801"/>
              <a:ext cx="171" cy="271"/>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pt-BR" sz="1400" kern="10">
                  <a:solidFill>
                    <a:srgbClr val="C0C0C0"/>
                  </a:solidFill>
                  <a:latin typeface="Arial Black"/>
                </a:rPr>
                <a:t>2</a:t>
              </a:r>
            </a:p>
          </p:txBody>
        </p:sp>
        <p:sp>
          <p:nvSpPr>
            <p:cNvPr id="82965" name="Text Box 15"/>
            <p:cNvSpPr txBox="1">
              <a:spLocks noChangeArrowheads="1"/>
            </p:cNvSpPr>
            <p:nvPr/>
          </p:nvSpPr>
          <p:spPr bwMode="auto">
            <a:xfrm>
              <a:off x="1136" y="3813"/>
              <a:ext cx="651"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nchor="ctr" anchorCtr="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b="1">
                  <a:solidFill>
                    <a:srgbClr val="FFFF00"/>
                  </a:solidFill>
                </a:rPr>
                <a:t>Definition</a:t>
              </a:r>
            </a:p>
          </p:txBody>
        </p:sp>
        <p:sp>
          <p:nvSpPr>
            <p:cNvPr id="82966" name="WordArt 16"/>
            <p:cNvSpPr>
              <a:spLocks noChangeArrowheads="1" noChangeShapeType="1" noTextEdit="1"/>
            </p:cNvSpPr>
            <p:nvPr/>
          </p:nvSpPr>
          <p:spPr bwMode="auto">
            <a:xfrm>
              <a:off x="1887" y="3801"/>
              <a:ext cx="172" cy="271"/>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pt-BR" sz="1400" kern="10">
                  <a:solidFill>
                    <a:srgbClr val="C0C0C0"/>
                  </a:solidFill>
                  <a:latin typeface="Arial Black"/>
                </a:rPr>
                <a:t>3</a:t>
              </a:r>
            </a:p>
          </p:txBody>
        </p:sp>
        <p:sp>
          <p:nvSpPr>
            <p:cNvPr id="82967" name="Text Box 17"/>
            <p:cNvSpPr txBox="1">
              <a:spLocks noChangeArrowheads="1"/>
            </p:cNvSpPr>
            <p:nvPr/>
          </p:nvSpPr>
          <p:spPr bwMode="auto">
            <a:xfrm>
              <a:off x="1701" y="3819"/>
              <a:ext cx="651"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nchor="ctr" anchorCtr="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b="1">
                  <a:solidFill>
                    <a:srgbClr val="FFFF00"/>
                  </a:solidFill>
                </a:rPr>
                <a:t>Preparing</a:t>
              </a:r>
            </a:p>
          </p:txBody>
        </p:sp>
        <p:sp>
          <p:nvSpPr>
            <p:cNvPr id="82968" name="WordArt 18"/>
            <p:cNvSpPr>
              <a:spLocks noChangeArrowheads="1" noChangeShapeType="1" noTextEdit="1"/>
            </p:cNvSpPr>
            <p:nvPr/>
          </p:nvSpPr>
          <p:spPr bwMode="auto">
            <a:xfrm>
              <a:off x="2470" y="3801"/>
              <a:ext cx="172" cy="271"/>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pt-BR" sz="1400" kern="10">
                  <a:solidFill>
                    <a:srgbClr val="C0C0C0"/>
                  </a:solidFill>
                  <a:latin typeface="Arial Black"/>
                </a:rPr>
                <a:t>4</a:t>
              </a:r>
            </a:p>
          </p:txBody>
        </p:sp>
        <p:sp>
          <p:nvSpPr>
            <p:cNvPr id="82969" name="Text Box 19"/>
            <p:cNvSpPr txBox="1">
              <a:spLocks noChangeArrowheads="1"/>
            </p:cNvSpPr>
            <p:nvPr/>
          </p:nvSpPr>
          <p:spPr bwMode="auto">
            <a:xfrm>
              <a:off x="2288" y="3831"/>
              <a:ext cx="617"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nchor="ctr" anchorCtr="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b="1">
                  <a:solidFill>
                    <a:srgbClr val="FFFF00"/>
                  </a:solidFill>
                </a:rPr>
                <a:t>Specification</a:t>
              </a:r>
            </a:p>
          </p:txBody>
        </p:sp>
        <p:sp>
          <p:nvSpPr>
            <p:cNvPr id="82970" name="WordArt 20"/>
            <p:cNvSpPr>
              <a:spLocks noChangeArrowheads="1" noChangeShapeType="1" noTextEdit="1"/>
            </p:cNvSpPr>
            <p:nvPr/>
          </p:nvSpPr>
          <p:spPr bwMode="auto">
            <a:xfrm>
              <a:off x="3053" y="3801"/>
              <a:ext cx="172" cy="271"/>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pt-BR" sz="1400" kern="10">
                  <a:solidFill>
                    <a:srgbClr val="C0C0C0"/>
                  </a:solidFill>
                  <a:latin typeface="Arial Black"/>
                </a:rPr>
                <a:t>5</a:t>
              </a:r>
            </a:p>
          </p:txBody>
        </p:sp>
        <p:sp>
          <p:nvSpPr>
            <p:cNvPr id="82971" name="Text Box 21"/>
            <p:cNvSpPr txBox="1">
              <a:spLocks noChangeArrowheads="1"/>
            </p:cNvSpPr>
            <p:nvPr/>
          </p:nvSpPr>
          <p:spPr bwMode="auto">
            <a:xfrm>
              <a:off x="2824" y="3831"/>
              <a:ext cx="652"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nchor="ctr" anchorCtr="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b="1">
                  <a:solidFill>
                    <a:srgbClr val="FFFF00"/>
                  </a:solidFill>
                </a:rPr>
                <a:t>Execution</a:t>
              </a:r>
            </a:p>
          </p:txBody>
        </p:sp>
        <p:sp>
          <p:nvSpPr>
            <p:cNvPr id="82972" name="WordArt 22"/>
            <p:cNvSpPr>
              <a:spLocks noChangeArrowheads="1" noChangeShapeType="1" noTextEdit="1"/>
            </p:cNvSpPr>
            <p:nvPr/>
          </p:nvSpPr>
          <p:spPr bwMode="auto">
            <a:xfrm>
              <a:off x="3636" y="3801"/>
              <a:ext cx="171" cy="271"/>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pt-BR" sz="1400" kern="10">
                  <a:solidFill>
                    <a:srgbClr val="C0C0C0"/>
                  </a:solidFill>
                  <a:latin typeface="Arial Black"/>
                </a:rPr>
                <a:t>6</a:t>
              </a:r>
            </a:p>
          </p:txBody>
        </p:sp>
        <p:sp>
          <p:nvSpPr>
            <p:cNvPr id="82973" name="Text Box 23"/>
            <p:cNvSpPr txBox="1">
              <a:spLocks noChangeArrowheads="1"/>
            </p:cNvSpPr>
            <p:nvPr/>
          </p:nvSpPr>
          <p:spPr bwMode="auto">
            <a:xfrm>
              <a:off x="3431" y="3825"/>
              <a:ext cx="686"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nchor="ctr" anchorCtr="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b="1">
                  <a:solidFill>
                    <a:srgbClr val="FFFF00"/>
                  </a:solidFill>
                </a:rPr>
                <a:t>Completion </a:t>
              </a:r>
            </a:p>
            <a:p>
              <a:pPr eaLnBrk="1" hangingPunct="1"/>
              <a:r>
                <a:rPr lang="en-US" sz="1400" b="1">
                  <a:solidFill>
                    <a:srgbClr val="FFFF00"/>
                  </a:solidFill>
                </a:rPr>
                <a:t>&amp; evaluation</a:t>
              </a:r>
            </a:p>
          </p:txBody>
        </p:sp>
      </p:grpSp>
      <p:sp>
        <p:nvSpPr>
          <p:cNvPr id="82948" name="Text Box 27"/>
          <p:cNvSpPr txBox="1">
            <a:spLocks noChangeArrowheads="1"/>
          </p:cNvSpPr>
          <p:nvPr/>
        </p:nvSpPr>
        <p:spPr bwMode="auto">
          <a:xfrm>
            <a:off x="182563" y="2635250"/>
            <a:ext cx="118745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89000"/>
              </a:lnSpc>
            </a:pPr>
            <a:r>
              <a:rPr lang="pt-BR" sz="1200"/>
              <a:t>Scope</a:t>
            </a:r>
          </a:p>
          <a:p>
            <a:pPr eaLnBrk="1" hangingPunct="1">
              <a:lnSpc>
                <a:spcPct val="89000"/>
              </a:lnSpc>
            </a:pPr>
            <a:r>
              <a:rPr lang="pt-BR" sz="1200"/>
              <a:t>Requirements</a:t>
            </a:r>
            <a:endParaRPr lang="en-US" sz="1200"/>
          </a:p>
        </p:txBody>
      </p:sp>
      <p:sp>
        <p:nvSpPr>
          <p:cNvPr id="82949" name="Text Box 28"/>
          <p:cNvSpPr txBox="1">
            <a:spLocks noChangeArrowheads="1"/>
          </p:cNvSpPr>
          <p:nvPr/>
        </p:nvSpPr>
        <p:spPr bwMode="auto">
          <a:xfrm>
            <a:off x="1565275" y="2641600"/>
            <a:ext cx="1220788"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89000"/>
              </a:lnSpc>
            </a:pPr>
            <a:r>
              <a:rPr lang="pt-BR" sz="1200"/>
              <a:t>Strategy;</a:t>
            </a:r>
          </a:p>
          <a:p>
            <a:pPr eaLnBrk="1" hangingPunct="1">
              <a:lnSpc>
                <a:spcPct val="89000"/>
              </a:lnSpc>
            </a:pPr>
            <a:r>
              <a:rPr lang="pt-BR" sz="1200"/>
              <a:t>Test Plan;</a:t>
            </a:r>
          </a:p>
          <a:p>
            <a:pPr eaLnBrk="1" hangingPunct="1">
              <a:lnSpc>
                <a:spcPct val="89000"/>
              </a:lnSpc>
            </a:pPr>
            <a:r>
              <a:rPr lang="pt-BR" sz="1200"/>
              <a:t>Technics;;</a:t>
            </a:r>
          </a:p>
          <a:p>
            <a:pPr eaLnBrk="1" hangingPunct="1">
              <a:lnSpc>
                <a:spcPct val="89000"/>
              </a:lnSpc>
            </a:pPr>
            <a:r>
              <a:rPr lang="pt-BR" sz="1200"/>
              <a:t>Tools;</a:t>
            </a:r>
          </a:p>
          <a:p>
            <a:pPr eaLnBrk="1" hangingPunct="1">
              <a:lnSpc>
                <a:spcPct val="89000"/>
              </a:lnSpc>
            </a:pPr>
            <a:r>
              <a:rPr lang="pt-BR" sz="1200"/>
              <a:t>Risk;</a:t>
            </a:r>
            <a:endParaRPr lang="en-US" sz="1200"/>
          </a:p>
        </p:txBody>
      </p:sp>
      <p:sp>
        <p:nvSpPr>
          <p:cNvPr id="82950" name="Text Box 29"/>
          <p:cNvSpPr txBox="1">
            <a:spLocks noChangeArrowheads="1"/>
          </p:cNvSpPr>
          <p:nvPr/>
        </p:nvSpPr>
        <p:spPr bwMode="auto">
          <a:xfrm>
            <a:off x="2827338" y="2638425"/>
            <a:ext cx="1173162"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89000"/>
              </a:lnSpc>
            </a:pPr>
            <a:r>
              <a:rPr lang="pt-BR" sz="1200"/>
              <a:t>Environment;</a:t>
            </a:r>
          </a:p>
          <a:p>
            <a:pPr eaLnBrk="1" hangingPunct="1">
              <a:lnSpc>
                <a:spcPct val="89000"/>
              </a:lnSpc>
            </a:pPr>
            <a:r>
              <a:rPr lang="pt-BR" sz="1200"/>
              <a:t>Scenaries;</a:t>
            </a:r>
          </a:p>
          <a:p>
            <a:pPr eaLnBrk="1" hangingPunct="1">
              <a:lnSpc>
                <a:spcPct val="89000"/>
              </a:lnSpc>
            </a:pPr>
            <a:r>
              <a:rPr lang="pt-BR" sz="1200"/>
              <a:t>Use Case;</a:t>
            </a:r>
          </a:p>
        </p:txBody>
      </p:sp>
      <p:sp>
        <p:nvSpPr>
          <p:cNvPr id="82951" name="Text Box 30"/>
          <p:cNvSpPr txBox="1">
            <a:spLocks noChangeArrowheads="1"/>
          </p:cNvSpPr>
          <p:nvPr/>
        </p:nvSpPr>
        <p:spPr bwMode="auto">
          <a:xfrm>
            <a:off x="4143375" y="2635250"/>
            <a:ext cx="1252538"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89000"/>
              </a:lnSpc>
            </a:pPr>
            <a:r>
              <a:rPr lang="pt-BR" sz="1200"/>
              <a:t>Test Case</a:t>
            </a:r>
          </a:p>
          <a:p>
            <a:pPr eaLnBrk="1" hangingPunct="1">
              <a:lnSpc>
                <a:spcPct val="89000"/>
              </a:lnSpc>
            </a:pPr>
            <a:r>
              <a:rPr lang="pt-BR" sz="1200"/>
              <a:t>Scripts;</a:t>
            </a:r>
          </a:p>
          <a:p>
            <a:pPr eaLnBrk="1" hangingPunct="1">
              <a:lnSpc>
                <a:spcPct val="89000"/>
              </a:lnSpc>
            </a:pPr>
            <a:r>
              <a:rPr lang="pt-BR" sz="1200"/>
              <a:t>Automation;</a:t>
            </a:r>
          </a:p>
          <a:p>
            <a:pPr eaLnBrk="1" hangingPunct="1">
              <a:lnSpc>
                <a:spcPct val="89000"/>
              </a:lnSpc>
            </a:pPr>
            <a:r>
              <a:rPr lang="pt-BR" sz="1200"/>
              <a:t>CheckLists;</a:t>
            </a:r>
            <a:endParaRPr lang="en-US" sz="1200"/>
          </a:p>
        </p:txBody>
      </p:sp>
      <p:sp>
        <p:nvSpPr>
          <p:cNvPr id="82952" name="Text Box 32"/>
          <p:cNvSpPr txBox="1">
            <a:spLocks noChangeArrowheads="1"/>
          </p:cNvSpPr>
          <p:nvPr/>
        </p:nvSpPr>
        <p:spPr bwMode="auto">
          <a:xfrm>
            <a:off x="5643563" y="2647950"/>
            <a:ext cx="1508125" cy="138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89000"/>
              </a:lnSpc>
            </a:pPr>
            <a:r>
              <a:rPr lang="pt-BR" sz="1200"/>
              <a:t>Validation;</a:t>
            </a:r>
          </a:p>
          <a:p>
            <a:pPr eaLnBrk="1" hangingPunct="1">
              <a:lnSpc>
                <a:spcPct val="89000"/>
              </a:lnSpc>
            </a:pPr>
            <a:r>
              <a:rPr lang="pt-BR" sz="1200"/>
              <a:t>Verification;</a:t>
            </a:r>
          </a:p>
          <a:p>
            <a:pPr eaLnBrk="1" hangingPunct="1">
              <a:lnSpc>
                <a:spcPct val="89000"/>
              </a:lnSpc>
            </a:pPr>
            <a:r>
              <a:rPr lang="pt-BR" sz="1200"/>
              <a:t>Inspection;</a:t>
            </a:r>
          </a:p>
          <a:p>
            <a:pPr eaLnBrk="1" hangingPunct="1">
              <a:lnSpc>
                <a:spcPct val="89000"/>
              </a:lnSpc>
            </a:pPr>
            <a:r>
              <a:rPr lang="pt-BR" sz="1200"/>
              <a:t>Evidencies;</a:t>
            </a:r>
          </a:p>
          <a:p>
            <a:pPr eaLnBrk="1" hangingPunct="1">
              <a:lnSpc>
                <a:spcPct val="89000"/>
              </a:lnSpc>
            </a:pPr>
            <a:r>
              <a:rPr lang="pt-BR" sz="1200"/>
              <a:t>Defect Report;</a:t>
            </a:r>
          </a:p>
          <a:p>
            <a:pPr eaLnBrk="1" hangingPunct="1">
              <a:lnSpc>
                <a:spcPct val="89000"/>
              </a:lnSpc>
              <a:buFont typeface="Wingdings" pitchFamily="2" charset="2"/>
              <a:buChar char="ü"/>
            </a:pPr>
            <a:r>
              <a:rPr lang="pt-BR" sz="1200"/>
              <a:t>System Test</a:t>
            </a:r>
          </a:p>
          <a:p>
            <a:pPr eaLnBrk="1" hangingPunct="1">
              <a:lnSpc>
                <a:spcPct val="89000"/>
              </a:lnSpc>
              <a:buFont typeface="Wingdings" pitchFamily="2" charset="2"/>
              <a:buChar char="ü"/>
            </a:pPr>
            <a:r>
              <a:rPr lang="pt-BR" sz="1200"/>
              <a:t>Integration Test;</a:t>
            </a:r>
          </a:p>
          <a:p>
            <a:pPr eaLnBrk="1" hangingPunct="1">
              <a:lnSpc>
                <a:spcPct val="89000"/>
              </a:lnSpc>
              <a:buFont typeface="Wingdings" pitchFamily="2" charset="2"/>
              <a:buChar char="ü"/>
            </a:pPr>
            <a:r>
              <a:rPr lang="pt-BR" sz="1200"/>
              <a:t>Regression Test; </a:t>
            </a:r>
          </a:p>
        </p:txBody>
      </p:sp>
      <p:sp>
        <p:nvSpPr>
          <p:cNvPr id="82953" name="Text Box 33"/>
          <p:cNvSpPr txBox="1">
            <a:spLocks noChangeArrowheads="1"/>
          </p:cNvSpPr>
          <p:nvPr/>
        </p:nvSpPr>
        <p:spPr bwMode="auto">
          <a:xfrm>
            <a:off x="7143750" y="2635250"/>
            <a:ext cx="120650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89000"/>
              </a:lnSpc>
            </a:pPr>
            <a:r>
              <a:rPr lang="pt-BR" sz="1200"/>
              <a:t>Sumary report</a:t>
            </a:r>
          </a:p>
          <a:p>
            <a:pPr eaLnBrk="1" hangingPunct="1">
              <a:lnSpc>
                <a:spcPct val="89000"/>
              </a:lnSpc>
            </a:pPr>
            <a:r>
              <a:rPr lang="pt-BR" sz="1200"/>
              <a:t>Analysis;</a:t>
            </a:r>
          </a:p>
          <a:p>
            <a:pPr eaLnBrk="1" hangingPunct="1">
              <a:lnSpc>
                <a:spcPct val="89000"/>
              </a:lnSpc>
            </a:pPr>
            <a:r>
              <a:rPr lang="pt-BR" sz="1200"/>
              <a:t>KPIs,</a:t>
            </a:r>
          </a:p>
          <a:p>
            <a:pPr eaLnBrk="1" hangingPunct="1">
              <a:lnSpc>
                <a:spcPct val="89000"/>
              </a:lnSpc>
            </a:pPr>
            <a:r>
              <a:rPr lang="pt-BR" sz="1200"/>
              <a:t>SLA;</a:t>
            </a:r>
            <a:endParaRPr lang="en-US" sz="1200"/>
          </a:p>
        </p:txBody>
      </p:sp>
      <p:sp>
        <p:nvSpPr>
          <p:cNvPr id="82954" name="Text Box 42"/>
          <p:cNvSpPr txBox="1">
            <a:spLocks noChangeArrowheads="1"/>
          </p:cNvSpPr>
          <p:nvPr/>
        </p:nvSpPr>
        <p:spPr bwMode="auto">
          <a:xfrm>
            <a:off x="336550" y="4076700"/>
            <a:ext cx="184150"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89000"/>
              </a:lnSpc>
            </a:pPr>
            <a:endParaRPr lang="en-US" sz="800" b="1"/>
          </a:p>
        </p:txBody>
      </p:sp>
    </p:spTree>
    <p:extLst>
      <p:ext uri="{BB962C8B-B14F-4D97-AF65-F5344CB8AC3E}">
        <p14:creationId xmlns:p14="http://schemas.microsoft.com/office/powerpoint/2010/main" val="41246512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Content Placeholder 2"/>
          <p:cNvSpPr>
            <a:spLocks noGrp="1"/>
          </p:cNvSpPr>
          <p:nvPr>
            <p:ph idx="1"/>
          </p:nvPr>
        </p:nvSpPr>
        <p:spPr>
          <a:xfrm>
            <a:off x="142875" y="1285875"/>
            <a:ext cx="8607425" cy="2428875"/>
          </a:xfrm>
        </p:spPr>
        <p:txBody>
          <a:bodyPr/>
          <a:lstStyle/>
          <a:p>
            <a:pPr marL="342900" lvl="2" indent="-342900">
              <a:buFont typeface="Wingdings" pitchFamily="2" charset="2"/>
              <a:buChar char="§"/>
              <a:defRPr/>
            </a:pPr>
            <a:r>
              <a:rPr lang="pt-BR" sz="2600" b="1" dirty="0" smtClean="0">
                <a:ea typeface="+mn-ea"/>
                <a:cs typeface="+mn-cs"/>
              </a:rPr>
              <a:t>Teste de Sistema</a:t>
            </a:r>
          </a:p>
          <a:p>
            <a:pPr marL="800100" lvl="3" indent="-342900">
              <a:buFont typeface="Wingdings" pitchFamily="2" charset="2"/>
              <a:buChar char="ü"/>
              <a:defRPr/>
            </a:pPr>
            <a:r>
              <a:rPr lang="pt-BR" sz="2200" dirty="0" smtClean="0">
                <a:ea typeface="+mn-ea"/>
                <a:cs typeface="+mn-cs"/>
              </a:rPr>
              <a:t>Aplicada sobre os produtos de software executáveis;</a:t>
            </a:r>
          </a:p>
          <a:p>
            <a:pPr marL="800100" lvl="3" indent="-342900">
              <a:buFont typeface="Wingdings" pitchFamily="2" charset="2"/>
              <a:buChar char="ü"/>
              <a:defRPr/>
            </a:pPr>
            <a:r>
              <a:rPr lang="pt-BR" sz="2200" dirty="0" smtClean="0">
                <a:ea typeface="+mn-ea"/>
                <a:cs typeface="+mn-cs"/>
              </a:rPr>
              <a:t>Execução Dinâmica;</a:t>
            </a:r>
          </a:p>
          <a:p>
            <a:pPr marL="800100" lvl="3" indent="-342900">
              <a:buFont typeface="Wingdings" pitchFamily="2" charset="2"/>
              <a:buChar char="ü"/>
              <a:defRPr/>
            </a:pPr>
            <a:r>
              <a:rPr lang="pt-BR" sz="2200" dirty="0" smtClean="0">
                <a:ea typeface="+mn-ea"/>
                <a:cs typeface="+mn-cs"/>
              </a:rPr>
              <a:t>Validam e simulam operações do sistema inteiro;</a:t>
            </a:r>
          </a:p>
          <a:p>
            <a:pPr marL="800100" lvl="3" indent="-342900">
              <a:buFontTx/>
              <a:buNone/>
              <a:defRPr/>
            </a:pPr>
            <a:endParaRPr lang="pt-BR" sz="2200" dirty="0" smtClean="0">
              <a:ea typeface="+mn-ea"/>
              <a:cs typeface="+mn-cs"/>
            </a:endParaRPr>
          </a:p>
        </p:txBody>
      </p:sp>
      <p:sp>
        <p:nvSpPr>
          <p:cNvPr id="6" name="Title 1"/>
          <p:cNvSpPr>
            <a:spLocks noGrp="1"/>
          </p:cNvSpPr>
          <p:nvPr>
            <p:ph type="title"/>
          </p:nvPr>
        </p:nvSpPr>
        <p:spPr>
          <a:xfrm>
            <a:off x="166688" y="260350"/>
            <a:ext cx="8797925" cy="739775"/>
          </a:xfrm>
        </p:spPr>
        <p:txBody>
          <a:bodyPr/>
          <a:lstStyle/>
          <a:p>
            <a:pPr>
              <a:defRPr/>
            </a:pPr>
            <a:r>
              <a:rPr lang="pt-BR" dirty="0" smtClean="0"/>
              <a:t>Níveis de Teste</a:t>
            </a:r>
            <a:endParaRPr lang="pt-BR" dirty="0"/>
          </a:p>
        </p:txBody>
      </p:sp>
    </p:spTree>
    <p:extLst>
      <p:ext uri="{BB962C8B-B14F-4D97-AF65-F5344CB8AC3E}">
        <p14:creationId xmlns:p14="http://schemas.microsoft.com/office/powerpoint/2010/main" val="29320719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Content Placeholder 2"/>
          <p:cNvSpPr>
            <a:spLocks noGrp="1"/>
          </p:cNvSpPr>
          <p:nvPr>
            <p:ph idx="1"/>
          </p:nvPr>
        </p:nvSpPr>
        <p:spPr>
          <a:xfrm>
            <a:off x="0" y="1285875"/>
            <a:ext cx="8607425" cy="2643188"/>
          </a:xfrm>
        </p:spPr>
        <p:txBody>
          <a:bodyPr/>
          <a:lstStyle/>
          <a:p>
            <a:pPr marL="342900" lvl="2" indent="-342900">
              <a:buFont typeface="Wingdings" pitchFamily="2" charset="2"/>
              <a:buChar char="§"/>
              <a:defRPr/>
            </a:pPr>
            <a:r>
              <a:rPr lang="pt-BR" sz="2600" b="1" dirty="0" smtClean="0">
                <a:ea typeface="+mn-ea"/>
                <a:cs typeface="+mn-cs"/>
              </a:rPr>
              <a:t>Teste de Aceitação</a:t>
            </a:r>
          </a:p>
          <a:p>
            <a:pPr marL="800100" lvl="3" indent="-342900">
              <a:buFont typeface="Wingdings" pitchFamily="2" charset="2"/>
              <a:buChar char="ü"/>
              <a:defRPr/>
            </a:pPr>
            <a:r>
              <a:rPr lang="pt-BR" sz="2200" dirty="0" smtClean="0">
                <a:ea typeface="+mn-ea"/>
                <a:cs typeface="+mn-cs"/>
              </a:rPr>
              <a:t>Aplicada sobre os produtos de software executáveis;</a:t>
            </a:r>
          </a:p>
          <a:p>
            <a:pPr marL="800100" lvl="3" indent="-342900">
              <a:buFont typeface="Wingdings" pitchFamily="2" charset="2"/>
              <a:buChar char="ü"/>
              <a:defRPr/>
            </a:pPr>
            <a:r>
              <a:rPr lang="pt-BR" sz="2200" dirty="0" smtClean="0">
                <a:ea typeface="+mn-ea"/>
                <a:cs typeface="+mn-cs"/>
              </a:rPr>
              <a:t>Execução Dinâmica;</a:t>
            </a:r>
          </a:p>
          <a:p>
            <a:pPr marL="800100" lvl="3" indent="-342900">
              <a:buFont typeface="Wingdings" pitchFamily="2" charset="2"/>
              <a:buChar char="ü"/>
              <a:defRPr/>
            </a:pPr>
            <a:r>
              <a:rPr lang="pt-BR" sz="2200" dirty="0" smtClean="0">
                <a:ea typeface="+mn-ea"/>
                <a:cs typeface="+mn-cs"/>
              </a:rPr>
              <a:t>Usuários finais, clientes e fornecedores interagem com o sistema, validando o sistema no mundo real;</a:t>
            </a:r>
          </a:p>
        </p:txBody>
      </p:sp>
      <p:sp>
        <p:nvSpPr>
          <p:cNvPr id="6" name="Title 1"/>
          <p:cNvSpPr>
            <a:spLocks noGrp="1"/>
          </p:cNvSpPr>
          <p:nvPr>
            <p:ph type="title"/>
          </p:nvPr>
        </p:nvSpPr>
        <p:spPr>
          <a:xfrm>
            <a:off x="166688" y="260350"/>
            <a:ext cx="8797925" cy="739775"/>
          </a:xfrm>
        </p:spPr>
        <p:txBody>
          <a:bodyPr/>
          <a:lstStyle/>
          <a:p>
            <a:pPr>
              <a:defRPr/>
            </a:pPr>
            <a:r>
              <a:rPr lang="pt-BR" dirty="0" smtClean="0"/>
              <a:t>Níveis de Teste</a:t>
            </a:r>
            <a:endParaRPr lang="pt-BR" dirty="0"/>
          </a:p>
        </p:txBody>
      </p:sp>
    </p:spTree>
    <p:extLst>
      <p:ext uri="{BB962C8B-B14F-4D97-AF65-F5344CB8AC3E}">
        <p14:creationId xmlns:p14="http://schemas.microsoft.com/office/powerpoint/2010/main" val="32562465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pPr>
              <a:defRPr/>
            </a:pPr>
            <a:r>
              <a:rPr lang="pt-BR" dirty="0" smtClean="0"/>
              <a:t>Teste Alfa</a:t>
            </a:r>
            <a:endParaRPr lang="pt-BR" dirty="0"/>
          </a:p>
        </p:txBody>
      </p:sp>
      <p:sp>
        <p:nvSpPr>
          <p:cNvPr id="3" name="TextBox 2"/>
          <p:cNvSpPr txBox="1">
            <a:spLocks noChangeArrowheads="1"/>
          </p:cNvSpPr>
          <p:nvPr/>
        </p:nvSpPr>
        <p:spPr bwMode="auto">
          <a:xfrm>
            <a:off x="285750" y="1643063"/>
            <a:ext cx="8501063" cy="3652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Font typeface="Wingdings" pitchFamily="2" charset="2"/>
              <a:buChar char="§"/>
            </a:pPr>
            <a:r>
              <a:rPr lang="pt-BR" sz="2400"/>
              <a:t> O que Alfa Teste ?</a:t>
            </a:r>
          </a:p>
          <a:p>
            <a:pPr eaLnBrk="1" hangingPunct="1">
              <a:buFont typeface="Wingdings" pitchFamily="2" charset="2"/>
              <a:buChar char="§"/>
            </a:pPr>
            <a:endParaRPr lang="pt-BR" sz="2400"/>
          </a:p>
          <a:p>
            <a:pPr algn="just" eaLnBrk="1" hangingPunct="1"/>
            <a:r>
              <a:rPr lang="pt-BR" sz="2400"/>
              <a:t>É o teste realizado em um produto/pacote (off-the-shelf), por uma </a:t>
            </a:r>
            <a:r>
              <a:rPr lang="pt-BR" sz="2400" b="1"/>
              <a:t>equipe de testadores independentes ou por alguns usuários/clientes escolhidos pelo fornecedor</a:t>
            </a:r>
            <a:r>
              <a:rPr lang="pt-BR" sz="2400"/>
              <a:t>, para validar as novas funcionalidades ou upgrades do produto. </a:t>
            </a:r>
          </a:p>
          <a:p>
            <a:pPr algn="just" eaLnBrk="1" hangingPunct="1"/>
            <a:endParaRPr lang="pt-BR" sz="2400"/>
          </a:p>
          <a:p>
            <a:pPr algn="just" eaLnBrk="1" hangingPunct="1"/>
            <a:r>
              <a:rPr lang="pt-BR" sz="2400"/>
              <a:t>É realizado fora do ambiente do fornecedor, portanto é um teste feito em ambiente não controlado.</a:t>
            </a:r>
          </a:p>
          <a:p>
            <a:pPr eaLnBrk="1" hangingPunct="1"/>
            <a:endParaRPr lang="pt-BR"/>
          </a:p>
        </p:txBody>
      </p:sp>
    </p:spTree>
    <p:extLst>
      <p:ext uri="{BB962C8B-B14F-4D97-AF65-F5344CB8AC3E}">
        <p14:creationId xmlns:p14="http://schemas.microsoft.com/office/powerpoint/2010/main" val="13230072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Effect transition="in" filter="blinds(horizontal)">
                                      <p:cBhvr>
                                        <p:cTn id="1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pPr>
              <a:defRPr/>
            </a:pPr>
            <a:r>
              <a:rPr lang="pt-BR" dirty="0" smtClean="0"/>
              <a:t>Teste Beta</a:t>
            </a:r>
            <a:endParaRPr lang="pt-BR" dirty="0"/>
          </a:p>
        </p:txBody>
      </p:sp>
      <p:sp>
        <p:nvSpPr>
          <p:cNvPr id="3" name="TextBox 2"/>
          <p:cNvSpPr txBox="1">
            <a:spLocks noChangeArrowheads="1"/>
          </p:cNvSpPr>
          <p:nvPr/>
        </p:nvSpPr>
        <p:spPr bwMode="auto">
          <a:xfrm>
            <a:off x="285750" y="1643063"/>
            <a:ext cx="8501063" cy="438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Font typeface="Wingdings" pitchFamily="2" charset="2"/>
              <a:buChar char="§"/>
            </a:pPr>
            <a:r>
              <a:rPr lang="pt-BR" sz="2400"/>
              <a:t> O que Beta Teste ?</a:t>
            </a:r>
          </a:p>
          <a:p>
            <a:pPr eaLnBrk="1" hangingPunct="1">
              <a:buFont typeface="Wingdings" pitchFamily="2" charset="2"/>
              <a:buChar char="§"/>
            </a:pPr>
            <a:endParaRPr lang="pt-BR" sz="2400"/>
          </a:p>
          <a:p>
            <a:pPr algn="just" eaLnBrk="1" hangingPunct="1"/>
            <a:r>
              <a:rPr lang="pt-BR" sz="2400"/>
              <a:t>É o teste realizado em um produto/pacote (off-the-shelf), por alguns usuários/clientes escolhidos pelo fornecedor, para validar as novas funcionalidades ou upgrades do produto, </a:t>
            </a:r>
            <a:r>
              <a:rPr lang="pt-BR" sz="2400" b="1"/>
              <a:t>com objetivo de receber feedback em larga escala</a:t>
            </a:r>
            <a:r>
              <a:rPr lang="pt-BR" sz="2400"/>
              <a:t>; </a:t>
            </a:r>
          </a:p>
          <a:p>
            <a:pPr algn="just" eaLnBrk="1" hangingPunct="1"/>
            <a:endParaRPr lang="pt-BR" sz="2400"/>
          </a:p>
          <a:p>
            <a:pPr algn="just" eaLnBrk="1" hangingPunct="1"/>
            <a:r>
              <a:rPr lang="pt-BR" sz="2400"/>
              <a:t>É realizado fora do ambiente do fornecedor, portanto é um teste feito em ambiente não controlado;</a:t>
            </a:r>
          </a:p>
          <a:p>
            <a:pPr algn="just" eaLnBrk="1" hangingPunct="1"/>
            <a:endParaRPr lang="pt-BR" sz="2400"/>
          </a:p>
          <a:p>
            <a:pPr algn="just" eaLnBrk="1" hangingPunct="1"/>
            <a:r>
              <a:rPr lang="pt-BR" sz="2400"/>
              <a:t>Equivalente a um teste de aceitação;</a:t>
            </a:r>
          </a:p>
          <a:p>
            <a:pPr eaLnBrk="1" hangingPunct="1"/>
            <a:endParaRPr lang="pt-BR"/>
          </a:p>
        </p:txBody>
      </p:sp>
    </p:spTree>
    <p:extLst>
      <p:ext uri="{BB962C8B-B14F-4D97-AF65-F5344CB8AC3E}">
        <p14:creationId xmlns:p14="http://schemas.microsoft.com/office/powerpoint/2010/main" val="27702995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blinds(horizontal)">
                                      <p:cBhvr>
                                        <p:cTn id="1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t-BR" smtClean="0">
                <a:effectLst/>
              </a:rPr>
              <a:t>Intervalo</a:t>
            </a:r>
            <a:endParaRPr lang="en-US" smtClean="0">
              <a:effectLst/>
            </a:endParaRPr>
          </a:p>
        </p:txBody>
      </p:sp>
      <p:sp>
        <p:nvSpPr>
          <p:cNvPr id="229380" name="Rectangle 4"/>
          <p:cNvSpPr>
            <a:spLocks noGrp="1" noChangeArrowheads="1"/>
          </p:cNvSpPr>
          <p:nvPr>
            <p:ph type="body" idx="1"/>
          </p:nvPr>
        </p:nvSpPr>
        <p:spPr>
          <a:noFill/>
          <a:ln/>
        </p:spPr>
        <p:txBody>
          <a:bodyPr/>
          <a:lstStyle/>
          <a:p>
            <a:endParaRPr lang="pt-BR" sz="3800" smtClean="0"/>
          </a:p>
          <a:p>
            <a:endParaRPr lang="pt-BR" sz="3800" smtClean="0"/>
          </a:p>
          <a:p>
            <a:pPr>
              <a:buFont typeface="Wingdings" pitchFamily="2" charset="2"/>
              <a:buNone/>
            </a:pPr>
            <a:r>
              <a:rPr lang="pt-BR" sz="3800" smtClean="0"/>
              <a:t>Coffee-Break</a:t>
            </a:r>
          </a:p>
          <a:p>
            <a:pPr>
              <a:buFont typeface="Wingdings" pitchFamily="2" charset="2"/>
              <a:buNone/>
            </a:pPr>
            <a:r>
              <a:rPr lang="pt-BR" sz="3800" smtClean="0"/>
              <a:t>(15’)</a:t>
            </a:r>
            <a:endParaRPr lang="en-US" sz="3800" smtClean="0"/>
          </a:p>
        </p:txBody>
      </p:sp>
      <p:pic>
        <p:nvPicPr>
          <p:cNvPr id="229381" name="Picture 5" descr="cafe_140_17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3063" y="1525588"/>
            <a:ext cx="3559175" cy="4321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13464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2"/>
          <p:cNvSpPr>
            <a:spLocks noGrp="1"/>
          </p:cNvSpPr>
          <p:nvPr>
            <p:ph idx="1"/>
          </p:nvPr>
        </p:nvSpPr>
        <p:spPr>
          <a:xfrm>
            <a:off x="179388" y="1341438"/>
            <a:ext cx="8535987" cy="4751387"/>
          </a:xfrm>
        </p:spPr>
        <p:txBody>
          <a:bodyPr/>
          <a:lstStyle/>
          <a:p>
            <a:pPr lvl="2" algn="just">
              <a:buFontTx/>
              <a:buNone/>
            </a:pPr>
            <a:endParaRPr lang="pt-BR" sz="2200" smtClean="0"/>
          </a:p>
          <a:p>
            <a:pPr lvl="3"/>
            <a:endParaRPr lang="pt-BR" smtClean="0"/>
          </a:p>
          <a:p>
            <a:pPr lvl="2">
              <a:buFontTx/>
              <a:buNone/>
            </a:pPr>
            <a:endParaRPr lang="pt-BR" smtClean="0"/>
          </a:p>
        </p:txBody>
      </p:sp>
      <p:sp>
        <p:nvSpPr>
          <p:cNvPr id="5" name="Title 1"/>
          <p:cNvSpPr>
            <a:spLocks noGrp="1"/>
          </p:cNvSpPr>
          <p:nvPr>
            <p:ph type="title"/>
          </p:nvPr>
        </p:nvSpPr>
        <p:spPr>
          <a:xfrm>
            <a:off x="203200" y="2571750"/>
            <a:ext cx="8797925" cy="922338"/>
          </a:xfrm>
        </p:spPr>
        <p:txBody>
          <a:bodyPr/>
          <a:lstStyle/>
          <a:p>
            <a:pPr algn="ctr">
              <a:defRPr/>
            </a:pPr>
            <a:r>
              <a:rPr lang="pt-BR" dirty="0" smtClean="0"/>
              <a:t>Ambiente de Teste</a:t>
            </a:r>
            <a:endParaRPr lang="pt-BR" dirty="0"/>
          </a:p>
        </p:txBody>
      </p:sp>
    </p:spTree>
    <p:extLst>
      <p:ext uri="{BB962C8B-B14F-4D97-AF65-F5344CB8AC3E}">
        <p14:creationId xmlns:p14="http://schemas.microsoft.com/office/powerpoint/2010/main" val="2267667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500188" y="285750"/>
            <a:ext cx="7429500" cy="714375"/>
          </a:xfrm>
        </p:spPr>
        <p:txBody>
          <a:bodyPr/>
          <a:lstStyle/>
          <a:p>
            <a:r>
              <a:rPr lang="pt-BR" smtClean="0"/>
              <a:t>Definição de Ambiente de Teste</a:t>
            </a:r>
          </a:p>
        </p:txBody>
      </p:sp>
      <p:sp>
        <p:nvSpPr>
          <p:cNvPr id="32" name="Rectangle 3"/>
          <p:cNvSpPr txBox="1">
            <a:spLocks noChangeArrowheads="1"/>
          </p:cNvSpPr>
          <p:nvPr/>
        </p:nvSpPr>
        <p:spPr bwMode="auto">
          <a:xfrm>
            <a:off x="446088" y="2000250"/>
            <a:ext cx="4857750" cy="3143250"/>
          </a:xfrm>
          <a:prstGeom prst="rect">
            <a:avLst/>
          </a:prstGeom>
          <a:noFill/>
          <a:ln w="9525">
            <a:noFill/>
            <a:miter lim="800000"/>
            <a:headEnd/>
            <a:tailEnd/>
          </a:ln>
        </p:spPr>
        <p:txBody>
          <a:bodyPr/>
          <a:lstStyle/>
          <a:p>
            <a:pPr marL="273050" indent="-273050" algn="ctr" eaLnBrk="0" hangingPunct="0">
              <a:spcBef>
                <a:spcPts val="575"/>
              </a:spcBef>
              <a:buClr>
                <a:schemeClr val="accent1"/>
              </a:buClr>
              <a:buSzPct val="85000"/>
              <a:defRPr/>
            </a:pPr>
            <a:r>
              <a:rPr lang="pt-BR" sz="3600" i="1">
                <a:solidFill>
                  <a:schemeClr val="accent5">
                    <a:lumMod val="50000"/>
                  </a:schemeClr>
                </a:solidFill>
                <a:latin typeface="+mn-lt"/>
                <a:cs typeface="+mn-cs"/>
              </a:rPr>
              <a:t>“Não é apenas uma configuração de hardware, mas toda estrutura onde o teste será executado”</a:t>
            </a:r>
          </a:p>
        </p:txBody>
      </p:sp>
      <p:pic>
        <p:nvPicPr>
          <p:cNvPr id="37" name="Imagem 36" descr="tn_grd_Base de conhecimento (1).jpg"/>
          <p:cNvPicPr>
            <a:picLocks noChangeAspect="1"/>
          </p:cNvPicPr>
          <p:nvPr/>
        </p:nvPicPr>
        <p:blipFill>
          <a:blip r:embed="rId2"/>
          <a:srcRect/>
          <a:stretch>
            <a:fillRect/>
          </a:stretch>
        </p:blipFill>
        <p:spPr bwMode="auto">
          <a:xfrm>
            <a:off x="5589588" y="1500188"/>
            <a:ext cx="2911475" cy="4143375"/>
          </a:xfrm>
          <a:prstGeom prst="rect">
            <a:avLst/>
          </a:prstGeom>
          <a:noFill/>
          <a:ln w="9525">
            <a:noFill/>
            <a:miter lim="800000"/>
            <a:headEnd/>
            <a:tailEnd/>
          </a:ln>
        </p:spPr>
      </p:pic>
    </p:spTree>
    <p:extLst>
      <p:ext uri="{BB962C8B-B14F-4D97-AF65-F5344CB8AC3E}">
        <p14:creationId xmlns:p14="http://schemas.microsoft.com/office/powerpoint/2010/main" val="165078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xEl>
                                              <p:pRg st="0" end="0"/>
                                            </p:txEl>
                                          </p:spTgt>
                                        </p:tgtEl>
                                        <p:attrNameLst>
                                          <p:attrName>style.visibility</p:attrName>
                                        </p:attrNameLst>
                                      </p:cBhvr>
                                      <p:to>
                                        <p:strVal val="visible"/>
                                      </p:to>
                                    </p:set>
                                    <p:anim calcmode="lin" valueType="num">
                                      <p:cBhvr additive="base">
                                        <p:cTn id="7"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wipe(down)">
                                      <p:cBhvr>
                                        <p:cTn id="13"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uild="allAtOnce"/>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a 1"/>
          <p:cNvGraphicFramePr/>
          <p:nvPr>
            <p:extLst>
              <p:ext uri="{D42A27DB-BD31-4B8C-83A1-F6EECF244321}">
                <p14:modId xmlns:p14="http://schemas.microsoft.com/office/powerpoint/2010/main" val="974233926"/>
              </p:ext>
            </p:extLst>
          </p:nvPr>
        </p:nvGraphicFramePr>
        <p:xfrm>
          <a:off x="214282" y="1500174"/>
          <a:ext cx="8715436" cy="44291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267" name="Rectangle 2"/>
          <p:cNvSpPr>
            <a:spLocks noGrp="1" noChangeArrowheads="1"/>
          </p:cNvSpPr>
          <p:nvPr>
            <p:ph type="title"/>
          </p:nvPr>
        </p:nvSpPr>
        <p:spPr>
          <a:xfrm>
            <a:off x="1500188" y="285750"/>
            <a:ext cx="7429500" cy="714375"/>
          </a:xfrm>
        </p:spPr>
        <p:txBody>
          <a:bodyPr/>
          <a:lstStyle/>
          <a:p>
            <a:r>
              <a:rPr lang="pt-BR" smtClean="0"/>
              <a:t>Estrutura do Ambiente de Teste</a:t>
            </a:r>
          </a:p>
        </p:txBody>
      </p:sp>
    </p:spTree>
    <p:extLst>
      <p:ext uri="{BB962C8B-B14F-4D97-AF65-F5344CB8AC3E}">
        <p14:creationId xmlns:p14="http://schemas.microsoft.com/office/powerpoint/2010/main" val="1908621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Image from book">
            <a:hlinkClick r:id="rId2"/>
          </p:cNvPr>
          <p:cNvPicPr>
            <a:picLocks noChangeAspect="1" noChangeArrowheads="1"/>
          </p:cNvPicPr>
          <p:nvPr/>
        </p:nvPicPr>
        <p:blipFill>
          <a:blip r:embed="rId3"/>
          <a:srcRect/>
          <a:stretch>
            <a:fillRect/>
          </a:stretch>
        </p:blipFill>
        <p:spPr bwMode="auto">
          <a:xfrm>
            <a:off x="500063" y="1285875"/>
            <a:ext cx="8135937" cy="5003800"/>
          </a:xfrm>
          <a:prstGeom prst="rect">
            <a:avLst/>
          </a:prstGeom>
          <a:noFill/>
          <a:ln w="9525">
            <a:noFill/>
            <a:miter lim="800000"/>
            <a:headEnd/>
            <a:tailEnd/>
          </a:ln>
        </p:spPr>
      </p:pic>
      <p:sp>
        <p:nvSpPr>
          <p:cNvPr id="12291" name="Rectangle 2"/>
          <p:cNvSpPr>
            <a:spLocks noGrp="1" noChangeArrowheads="1"/>
          </p:cNvSpPr>
          <p:nvPr>
            <p:ph type="title"/>
          </p:nvPr>
        </p:nvSpPr>
        <p:spPr>
          <a:xfrm>
            <a:off x="928688" y="285750"/>
            <a:ext cx="8001000" cy="714375"/>
          </a:xfrm>
        </p:spPr>
        <p:txBody>
          <a:bodyPr/>
          <a:lstStyle/>
          <a:p>
            <a:r>
              <a:rPr lang="pt-BR" smtClean="0"/>
              <a:t>Visão geral do Ambiente de Teste</a:t>
            </a:r>
          </a:p>
        </p:txBody>
      </p:sp>
    </p:spTree>
    <p:extLst>
      <p:ext uri="{BB962C8B-B14F-4D97-AF65-F5344CB8AC3E}">
        <p14:creationId xmlns:p14="http://schemas.microsoft.com/office/powerpoint/2010/main" val="495130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0" y="1785938"/>
            <a:ext cx="4857750" cy="3929062"/>
          </a:xfrm>
          <a:prstGeom prst="rect">
            <a:avLst/>
          </a:prstGeom>
          <a:noFill/>
          <a:ln w="9525">
            <a:noFill/>
            <a:miter lim="800000"/>
            <a:headEnd/>
            <a:tailEnd/>
          </a:ln>
        </p:spPr>
        <p:txBody>
          <a:bodyPr/>
          <a:lstStyle/>
          <a:p>
            <a:pPr marL="273050" indent="-273050" algn="just" eaLnBrk="0" hangingPunct="0">
              <a:spcBef>
                <a:spcPts val="575"/>
              </a:spcBef>
              <a:buClr>
                <a:schemeClr val="accent1"/>
              </a:buClr>
              <a:buSzPct val="85000"/>
              <a:buFont typeface="Arial" pitchFamily="34" charset="0"/>
              <a:buNone/>
              <a:defRPr/>
            </a:pPr>
            <a:r>
              <a:rPr lang="pt-BR" sz="2400">
                <a:solidFill>
                  <a:schemeClr val="accent5">
                    <a:lumMod val="50000"/>
                  </a:schemeClr>
                </a:solidFill>
                <a:latin typeface="+mn-lt"/>
                <a:cs typeface="+mn-cs"/>
              </a:rPr>
              <a:t>	O ambiente de teste pode ser planejado em dois momentos do ciclo de vida do projeto de testes:</a:t>
            </a:r>
          </a:p>
          <a:p>
            <a:pPr marL="273050" indent="-273050" algn="just" eaLnBrk="0" hangingPunct="0">
              <a:spcBef>
                <a:spcPts val="575"/>
              </a:spcBef>
              <a:buClr>
                <a:schemeClr val="accent1"/>
              </a:buClr>
              <a:buSzPct val="85000"/>
              <a:buFont typeface="Arial" pitchFamily="34" charset="0"/>
              <a:buNone/>
              <a:defRPr/>
            </a:pPr>
            <a:endParaRPr lang="pt-BR" sz="2400">
              <a:solidFill>
                <a:schemeClr val="accent5">
                  <a:lumMod val="50000"/>
                </a:schemeClr>
              </a:solidFill>
              <a:latin typeface="+mn-lt"/>
              <a:cs typeface="+mn-cs"/>
            </a:endParaRPr>
          </a:p>
          <a:p>
            <a:pPr marL="547688" lvl="1" indent="-228600" eaLnBrk="0" hangingPunct="0">
              <a:spcBef>
                <a:spcPts val="375"/>
              </a:spcBef>
              <a:buClr>
                <a:schemeClr val="accent2"/>
              </a:buClr>
              <a:buSzPct val="85000"/>
              <a:buFont typeface="Wingdings" pitchFamily="2" charset="2"/>
              <a:buChar char="ü"/>
              <a:defRPr/>
            </a:pPr>
            <a:r>
              <a:rPr lang="pt-BR" sz="2600">
                <a:solidFill>
                  <a:schemeClr val="accent5">
                    <a:lumMod val="50000"/>
                  </a:schemeClr>
                </a:solidFill>
                <a:latin typeface="+mn-lt"/>
                <a:cs typeface="+mn-cs"/>
              </a:rPr>
              <a:t>Estratégia de teste</a:t>
            </a:r>
          </a:p>
          <a:p>
            <a:pPr marL="547688" lvl="1" indent="-228600" eaLnBrk="0" hangingPunct="0">
              <a:spcBef>
                <a:spcPts val="375"/>
              </a:spcBef>
              <a:buClr>
                <a:schemeClr val="accent2"/>
              </a:buClr>
              <a:buSzPct val="85000"/>
              <a:buFont typeface="Wingdings" pitchFamily="2" charset="2"/>
              <a:buChar char="ü"/>
              <a:defRPr/>
            </a:pPr>
            <a:endParaRPr lang="pt-BR" sz="2600">
              <a:solidFill>
                <a:schemeClr val="accent5">
                  <a:lumMod val="50000"/>
                </a:schemeClr>
              </a:solidFill>
              <a:latin typeface="+mn-lt"/>
              <a:cs typeface="+mn-cs"/>
            </a:endParaRPr>
          </a:p>
          <a:p>
            <a:pPr marL="547688" lvl="1" indent="-228600" eaLnBrk="0" hangingPunct="0">
              <a:spcBef>
                <a:spcPts val="375"/>
              </a:spcBef>
              <a:buClr>
                <a:schemeClr val="accent2"/>
              </a:buClr>
              <a:buSzPct val="85000"/>
              <a:buFont typeface="Wingdings" pitchFamily="2" charset="2"/>
              <a:buChar char="ü"/>
              <a:defRPr/>
            </a:pPr>
            <a:r>
              <a:rPr lang="pt-BR" sz="2600">
                <a:solidFill>
                  <a:schemeClr val="accent5">
                    <a:lumMod val="50000"/>
                  </a:schemeClr>
                </a:solidFill>
                <a:latin typeface="+mn-lt"/>
                <a:cs typeface="+mn-cs"/>
              </a:rPr>
              <a:t>Plano de teste</a:t>
            </a:r>
          </a:p>
          <a:p>
            <a:pPr marL="547688" lvl="1" indent="-228600" eaLnBrk="0" hangingPunct="0">
              <a:spcBef>
                <a:spcPts val="375"/>
              </a:spcBef>
              <a:buClr>
                <a:schemeClr val="accent2"/>
              </a:buClr>
              <a:buSzPct val="85000"/>
              <a:buFont typeface="Wingdings" pitchFamily="2" charset="2"/>
              <a:buChar char="ü"/>
              <a:defRPr/>
            </a:pPr>
            <a:endParaRPr lang="pt-BR" sz="2600">
              <a:solidFill>
                <a:schemeClr val="accent5">
                  <a:lumMod val="50000"/>
                </a:schemeClr>
              </a:solidFill>
              <a:latin typeface="+mn-lt"/>
              <a:cs typeface="+mn-cs"/>
            </a:endParaRPr>
          </a:p>
        </p:txBody>
      </p:sp>
      <p:sp>
        <p:nvSpPr>
          <p:cNvPr id="15363" name="Rectangle 2"/>
          <p:cNvSpPr>
            <a:spLocks noGrp="1" noChangeArrowheads="1"/>
          </p:cNvSpPr>
          <p:nvPr>
            <p:ph type="title"/>
          </p:nvPr>
        </p:nvSpPr>
        <p:spPr>
          <a:xfrm>
            <a:off x="1285875" y="285750"/>
            <a:ext cx="7643813" cy="714375"/>
          </a:xfrm>
        </p:spPr>
        <p:txBody>
          <a:bodyPr/>
          <a:lstStyle/>
          <a:p>
            <a:r>
              <a:rPr lang="pt-BR" smtClean="0"/>
              <a:t>Planejando o Ambiente de Teste</a:t>
            </a:r>
          </a:p>
        </p:txBody>
      </p:sp>
      <p:pic>
        <p:nvPicPr>
          <p:cNvPr id="15364" name="Imagem 3" descr="sidebar-1-full.jpg"/>
          <p:cNvPicPr>
            <a:picLocks noChangeAspect="1"/>
          </p:cNvPicPr>
          <p:nvPr/>
        </p:nvPicPr>
        <p:blipFill>
          <a:blip r:embed="rId2"/>
          <a:srcRect/>
          <a:stretch>
            <a:fillRect/>
          </a:stretch>
        </p:blipFill>
        <p:spPr bwMode="auto">
          <a:xfrm>
            <a:off x="5072063" y="1428750"/>
            <a:ext cx="3786187" cy="4143375"/>
          </a:xfrm>
          <a:prstGeom prst="rect">
            <a:avLst/>
          </a:prstGeom>
          <a:noFill/>
          <a:ln w="9525">
            <a:noFill/>
            <a:miter lim="800000"/>
            <a:headEnd/>
            <a:tailEnd/>
          </a:ln>
        </p:spPr>
      </p:pic>
    </p:spTree>
    <p:extLst>
      <p:ext uri="{BB962C8B-B14F-4D97-AF65-F5344CB8AC3E}">
        <p14:creationId xmlns:p14="http://schemas.microsoft.com/office/powerpoint/2010/main" val="2706184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 calcmode="lin" valueType="num">
                                      <p:cBhvr additive="base">
                                        <p:cTn id="1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 calcmode="lin" valueType="num">
                                      <p:cBhvr additive="base">
                                        <p:cTn id="1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898" name="Rectangle 2"/>
          <p:cNvSpPr>
            <a:spLocks noGrp="1" noChangeArrowheads="1"/>
          </p:cNvSpPr>
          <p:nvPr>
            <p:ph type="title"/>
          </p:nvPr>
        </p:nvSpPr>
        <p:spPr>
          <a:xfrm>
            <a:off x="200025" y="282575"/>
            <a:ext cx="6710363" cy="503238"/>
          </a:xfrm>
        </p:spPr>
        <p:txBody>
          <a:bodyPr/>
          <a:lstStyle/>
          <a:p>
            <a:pPr>
              <a:defRPr/>
            </a:pPr>
            <a:r>
              <a:rPr lang="nl-NL" dirty="0" smtClean="0"/>
              <a:t>Processo de Teste</a:t>
            </a:r>
            <a:endParaRPr lang="en-US" dirty="0"/>
          </a:p>
        </p:txBody>
      </p:sp>
      <p:grpSp>
        <p:nvGrpSpPr>
          <p:cNvPr id="83971" name="Group 4"/>
          <p:cNvGrpSpPr>
            <a:grpSpLocks/>
          </p:cNvGrpSpPr>
          <p:nvPr/>
        </p:nvGrpSpPr>
        <p:grpSpPr bwMode="auto">
          <a:xfrm>
            <a:off x="214313" y="1428750"/>
            <a:ext cx="8215312" cy="728663"/>
            <a:chOff x="428" y="3771"/>
            <a:chExt cx="3689" cy="331"/>
          </a:xfrm>
        </p:grpSpPr>
        <p:sp>
          <p:nvSpPr>
            <p:cNvPr id="31756" name="AutoShape 5"/>
            <p:cNvSpPr>
              <a:spLocks noChangeArrowheads="1"/>
            </p:cNvSpPr>
            <p:nvPr/>
          </p:nvSpPr>
          <p:spPr bwMode="auto">
            <a:xfrm>
              <a:off x="3345" y="3773"/>
              <a:ext cx="720" cy="326"/>
            </a:xfrm>
            <a:prstGeom prst="chevron">
              <a:avLst>
                <a:gd name="adj" fmla="val 62883"/>
              </a:avLst>
            </a:prstGeom>
            <a:solidFill>
              <a:schemeClr val="accent2">
                <a:lumMod val="40000"/>
                <a:lumOff val="60000"/>
              </a:schemeClr>
            </a:solidFill>
            <a:ln w="9525">
              <a:solidFill>
                <a:schemeClr val="tx1"/>
              </a:solidFill>
              <a:miter lim="800000"/>
              <a:headEnd/>
              <a:tailEnd/>
            </a:ln>
          </p:spPr>
          <p:txBody>
            <a:bodyPr wrap="none"/>
            <a:lstStyle/>
            <a:p>
              <a:pPr algn="r">
                <a:defRPr/>
              </a:pPr>
              <a:endParaRPr lang="en-US" sz="1200" b="1"/>
            </a:p>
            <a:p>
              <a:pPr algn="r">
                <a:defRPr/>
              </a:pPr>
              <a:endParaRPr lang="en-US" sz="1200" b="1"/>
            </a:p>
          </p:txBody>
        </p:sp>
        <p:sp>
          <p:nvSpPr>
            <p:cNvPr id="31758" name="AutoShape 7"/>
            <p:cNvSpPr>
              <a:spLocks noChangeArrowheads="1"/>
            </p:cNvSpPr>
            <p:nvPr/>
          </p:nvSpPr>
          <p:spPr bwMode="auto">
            <a:xfrm>
              <a:off x="2762" y="3773"/>
              <a:ext cx="720" cy="326"/>
            </a:xfrm>
            <a:prstGeom prst="chevron">
              <a:avLst>
                <a:gd name="adj" fmla="val 62883"/>
              </a:avLst>
            </a:prstGeom>
            <a:solidFill>
              <a:schemeClr val="accent2">
                <a:lumMod val="40000"/>
                <a:lumOff val="60000"/>
              </a:schemeClr>
            </a:solidFill>
            <a:ln w="9525">
              <a:solidFill>
                <a:schemeClr val="tx1"/>
              </a:solidFill>
              <a:miter lim="800000"/>
              <a:headEnd/>
              <a:tailEnd/>
            </a:ln>
          </p:spPr>
          <p:txBody>
            <a:bodyPr wrap="none"/>
            <a:lstStyle/>
            <a:p>
              <a:pPr algn="r">
                <a:defRPr/>
              </a:pPr>
              <a:endParaRPr lang="en-US" sz="1200" b="1"/>
            </a:p>
            <a:p>
              <a:pPr algn="r">
                <a:defRPr/>
              </a:pPr>
              <a:endParaRPr lang="en-US" sz="1200" b="1"/>
            </a:p>
          </p:txBody>
        </p:sp>
        <p:sp>
          <p:nvSpPr>
            <p:cNvPr id="31759" name="AutoShape 8"/>
            <p:cNvSpPr>
              <a:spLocks noChangeArrowheads="1"/>
            </p:cNvSpPr>
            <p:nvPr/>
          </p:nvSpPr>
          <p:spPr bwMode="auto">
            <a:xfrm>
              <a:off x="2179" y="3773"/>
              <a:ext cx="721" cy="326"/>
            </a:xfrm>
            <a:prstGeom prst="chevron">
              <a:avLst>
                <a:gd name="adj" fmla="val 62883"/>
              </a:avLst>
            </a:prstGeom>
            <a:solidFill>
              <a:schemeClr val="accent2">
                <a:lumMod val="40000"/>
                <a:lumOff val="60000"/>
              </a:schemeClr>
            </a:solidFill>
            <a:ln w="9525">
              <a:solidFill>
                <a:schemeClr val="tx1"/>
              </a:solidFill>
              <a:miter lim="800000"/>
              <a:headEnd/>
              <a:tailEnd/>
            </a:ln>
          </p:spPr>
          <p:txBody>
            <a:bodyPr wrap="none"/>
            <a:lstStyle/>
            <a:p>
              <a:pPr algn="r">
                <a:defRPr/>
              </a:pPr>
              <a:endParaRPr lang="en-US" sz="1200" b="1"/>
            </a:p>
            <a:p>
              <a:pPr algn="r">
                <a:defRPr/>
              </a:pPr>
              <a:endParaRPr lang="en-US" sz="1200" b="1"/>
            </a:p>
          </p:txBody>
        </p:sp>
        <p:sp>
          <p:nvSpPr>
            <p:cNvPr id="31760" name="AutoShape 9"/>
            <p:cNvSpPr>
              <a:spLocks noChangeArrowheads="1"/>
            </p:cNvSpPr>
            <p:nvPr/>
          </p:nvSpPr>
          <p:spPr bwMode="auto">
            <a:xfrm>
              <a:off x="1596" y="3773"/>
              <a:ext cx="721" cy="326"/>
            </a:xfrm>
            <a:prstGeom prst="chevron">
              <a:avLst>
                <a:gd name="adj" fmla="val 62883"/>
              </a:avLst>
            </a:prstGeom>
            <a:solidFill>
              <a:schemeClr val="accent2">
                <a:lumMod val="40000"/>
                <a:lumOff val="60000"/>
              </a:schemeClr>
            </a:solidFill>
            <a:ln w="9525">
              <a:solidFill>
                <a:schemeClr val="tx1"/>
              </a:solidFill>
              <a:miter lim="800000"/>
              <a:headEnd/>
              <a:tailEnd/>
            </a:ln>
          </p:spPr>
          <p:txBody>
            <a:bodyPr wrap="none"/>
            <a:lstStyle/>
            <a:p>
              <a:pPr algn="r">
                <a:defRPr/>
              </a:pPr>
              <a:endParaRPr lang="en-US" sz="1200" b="1"/>
            </a:p>
            <a:p>
              <a:pPr algn="r">
                <a:defRPr/>
              </a:pPr>
              <a:endParaRPr lang="en-US" sz="1200" b="1"/>
            </a:p>
          </p:txBody>
        </p:sp>
        <p:sp>
          <p:nvSpPr>
            <p:cNvPr id="31761" name="AutoShape 10"/>
            <p:cNvSpPr>
              <a:spLocks noChangeArrowheads="1"/>
            </p:cNvSpPr>
            <p:nvPr/>
          </p:nvSpPr>
          <p:spPr bwMode="auto">
            <a:xfrm>
              <a:off x="1013" y="3773"/>
              <a:ext cx="721" cy="326"/>
            </a:xfrm>
            <a:prstGeom prst="chevron">
              <a:avLst>
                <a:gd name="adj" fmla="val 62883"/>
              </a:avLst>
            </a:prstGeom>
            <a:solidFill>
              <a:schemeClr val="accent2">
                <a:lumMod val="40000"/>
                <a:lumOff val="60000"/>
              </a:schemeClr>
            </a:solidFill>
            <a:ln w="9525">
              <a:solidFill>
                <a:schemeClr val="tx1"/>
              </a:solidFill>
              <a:miter lim="800000"/>
              <a:headEnd/>
              <a:tailEnd/>
            </a:ln>
          </p:spPr>
          <p:txBody>
            <a:bodyPr wrap="none"/>
            <a:lstStyle/>
            <a:p>
              <a:pPr algn="r">
                <a:defRPr/>
              </a:pPr>
              <a:endParaRPr lang="en-US" sz="1200" b="1"/>
            </a:p>
            <a:p>
              <a:pPr algn="r">
                <a:defRPr/>
              </a:pPr>
              <a:endParaRPr lang="en-US" sz="1200" b="1"/>
            </a:p>
          </p:txBody>
        </p:sp>
        <p:sp>
          <p:nvSpPr>
            <p:cNvPr id="83983" name="AutoShape 11"/>
            <p:cNvSpPr>
              <a:spLocks noChangeArrowheads="1"/>
            </p:cNvSpPr>
            <p:nvPr/>
          </p:nvSpPr>
          <p:spPr bwMode="auto">
            <a:xfrm>
              <a:off x="428" y="3771"/>
              <a:ext cx="720" cy="326"/>
            </a:xfrm>
            <a:prstGeom prst="chevron">
              <a:avLst>
                <a:gd name="adj" fmla="val 62883"/>
              </a:avLst>
            </a:prstGeom>
            <a:solidFill>
              <a:schemeClr val="accent2"/>
            </a:solidFill>
            <a:ln w="9525">
              <a:solidFill>
                <a:schemeClr val="tx1"/>
              </a:solidFill>
              <a:miter lim="800000"/>
              <a:headEnd/>
              <a:tailEnd/>
            </a:ln>
          </p:spPr>
          <p:txBody>
            <a:bodyPr wrap="none"/>
            <a:lstStyle/>
            <a:p>
              <a:pPr algn="r"/>
              <a:endParaRPr lang="en-US" sz="1200" b="1"/>
            </a:p>
            <a:p>
              <a:pPr algn="r"/>
              <a:endParaRPr lang="en-US" sz="1200" b="1"/>
            </a:p>
          </p:txBody>
        </p:sp>
        <p:sp>
          <p:nvSpPr>
            <p:cNvPr id="83984" name="WordArt 12"/>
            <p:cNvSpPr>
              <a:spLocks noChangeArrowheads="1" noChangeShapeType="1" noTextEdit="1"/>
            </p:cNvSpPr>
            <p:nvPr/>
          </p:nvSpPr>
          <p:spPr bwMode="auto">
            <a:xfrm>
              <a:off x="722" y="3801"/>
              <a:ext cx="171" cy="271"/>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pt-BR" sz="3600" kern="10">
                  <a:solidFill>
                    <a:srgbClr val="C0C0C0"/>
                  </a:solidFill>
                  <a:latin typeface="Arial Black"/>
                </a:rPr>
                <a:t>1</a:t>
              </a:r>
            </a:p>
          </p:txBody>
        </p:sp>
        <p:sp>
          <p:nvSpPr>
            <p:cNvPr id="83985" name="Text Box 13"/>
            <p:cNvSpPr txBox="1">
              <a:spLocks noChangeArrowheads="1"/>
            </p:cNvSpPr>
            <p:nvPr/>
          </p:nvSpPr>
          <p:spPr bwMode="auto">
            <a:xfrm>
              <a:off x="529" y="3789"/>
              <a:ext cx="651"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a:solidFill>
                    <a:srgbClr val="FFFF00"/>
                  </a:solidFill>
                </a:rPr>
                <a:t>Initiation</a:t>
              </a:r>
            </a:p>
          </p:txBody>
        </p:sp>
        <p:sp>
          <p:nvSpPr>
            <p:cNvPr id="83986" name="WordArt 14"/>
            <p:cNvSpPr>
              <a:spLocks noChangeArrowheads="1" noChangeShapeType="1" noTextEdit="1"/>
            </p:cNvSpPr>
            <p:nvPr/>
          </p:nvSpPr>
          <p:spPr bwMode="auto">
            <a:xfrm>
              <a:off x="1305" y="3801"/>
              <a:ext cx="171" cy="271"/>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pt-BR" sz="3600" kern="10">
                  <a:solidFill>
                    <a:srgbClr val="C0C0C0"/>
                  </a:solidFill>
                  <a:latin typeface="Arial Black"/>
                </a:rPr>
                <a:t>2</a:t>
              </a:r>
            </a:p>
          </p:txBody>
        </p:sp>
        <p:sp>
          <p:nvSpPr>
            <p:cNvPr id="31766" name="Text Box 15"/>
            <p:cNvSpPr txBox="1">
              <a:spLocks noChangeArrowheads="1"/>
            </p:cNvSpPr>
            <p:nvPr/>
          </p:nvSpPr>
          <p:spPr bwMode="auto">
            <a:xfrm>
              <a:off x="1136" y="3813"/>
              <a:ext cx="651" cy="271"/>
            </a:xfrm>
            <a:prstGeom prst="rect">
              <a:avLst/>
            </a:prstGeom>
            <a:noFill/>
            <a:ln w="9525">
              <a:noFill/>
              <a:miter lim="800000"/>
              <a:headEnd/>
              <a:tailEnd/>
            </a:ln>
          </p:spPr>
          <p:txBody>
            <a:bodyPr lIns="0" tIns="0" rIns="0" anchor="ctr" anchorCtr="1"/>
            <a:lstStyle/>
            <a:p>
              <a:pPr>
                <a:defRPr/>
              </a:pPr>
              <a:r>
                <a:rPr lang="en-US" sz="1200" b="1" dirty="0">
                  <a:solidFill>
                    <a:schemeClr val="accent4">
                      <a:lumMod val="65000"/>
                      <a:lumOff val="35000"/>
                    </a:schemeClr>
                  </a:solidFill>
                </a:rPr>
                <a:t>Definition</a:t>
              </a:r>
            </a:p>
          </p:txBody>
        </p:sp>
        <p:sp>
          <p:nvSpPr>
            <p:cNvPr id="83988" name="WordArt 16"/>
            <p:cNvSpPr>
              <a:spLocks noChangeArrowheads="1" noChangeShapeType="1" noTextEdit="1"/>
            </p:cNvSpPr>
            <p:nvPr/>
          </p:nvSpPr>
          <p:spPr bwMode="auto">
            <a:xfrm>
              <a:off x="1887" y="3801"/>
              <a:ext cx="172" cy="271"/>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pt-BR" sz="3600" kern="10">
                  <a:solidFill>
                    <a:srgbClr val="C0C0C0"/>
                  </a:solidFill>
                  <a:latin typeface="Arial Black"/>
                </a:rPr>
                <a:t>3</a:t>
              </a:r>
            </a:p>
          </p:txBody>
        </p:sp>
        <p:sp>
          <p:nvSpPr>
            <p:cNvPr id="31768" name="Text Box 17"/>
            <p:cNvSpPr txBox="1">
              <a:spLocks noChangeArrowheads="1"/>
            </p:cNvSpPr>
            <p:nvPr/>
          </p:nvSpPr>
          <p:spPr bwMode="auto">
            <a:xfrm>
              <a:off x="1701" y="3819"/>
              <a:ext cx="651" cy="270"/>
            </a:xfrm>
            <a:prstGeom prst="rect">
              <a:avLst/>
            </a:prstGeom>
            <a:noFill/>
            <a:ln w="9525">
              <a:noFill/>
              <a:miter lim="800000"/>
              <a:headEnd/>
              <a:tailEnd/>
            </a:ln>
          </p:spPr>
          <p:txBody>
            <a:bodyPr lIns="0" tIns="0" rIns="0" anchor="ctr" anchorCtr="1"/>
            <a:lstStyle/>
            <a:p>
              <a:pPr>
                <a:defRPr/>
              </a:pPr>
              <a:r>
                <a:rPr lang="en-US" sz="1200" b="1" dirty="0">
                  <a:solidFill>
                    <a:schemeClr val="accent4">
                      <a:lumMod val="65000"/>
                      <a:lumOff val="35000"/>
                    </a:schemeClr>
                  </a:solidFill>
                </a:rPr>
                <a:t>Preparing</a:t>
              </a:r>
            </a:p>
          </p:txBody>
        </p:sp>
        <p:sp>
          <p:nvSpPr>
            <p:cNvPr id="83990" name="WordArt 18"/>
            <p:cNvSpPr>
              <a:spLocks noChangeArrowheads="1" noChangeShapeType="1" noTextEdit="1"/>
            </p:cNvSpPr>
            <p:nvPr/>
          </p:nvSpPr>
          <p:spPr bwMode="auto">
            <a:xfrm>
              <a:off x="2470" y="3801"/>
              <a:ext cx="172" cy="271"/>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pt-BR" sz="3600" kern="10">
                  <a:solidFill>
                    <a:srgbClr val="C0C0C0"/>
                  </a:solidFill>
                  <a:latin typeface="Arial Black"/>
                </a:rPr>
                <a:t>4</a:t>
              </a:r>
            </a:p>
          </p:txBody>
        </p:sp>
        <p:sp>
          <p:nvSpPr>
            <p:cNvPr id="31770" name="Text Box 19"/>
            <p:cNvSpPr txBox="1">
              <a:spLocks noChangeArrowheads="1"/>
            </p:cNvSpPr>
            <p:nvPr/>
          </p:nvSpPr>
          <p:spPr bwMode="auto">
            <a:xfrm>
              <a:off x="2288" y="3831"/>
              <a:ext cx="616" cy="271"/>
            </a:xfrm>
            <a:prstGeom prst="rect">
              <a:avLst/>
            </a:prstGeom>
            <a:noFill/>
            <a:ln w="9525">
              <a:noFill/>
              <a:miter lim="800000"/>
              <a:headEnd/>
              <a:tailEnd/>
            </a:ln>
          </p:spPr>
          <p:txBody>
            <a:bodyPr lIns="0" tIns="0" rIns="0" anchor="ctr" anchorCtr="1"/>
            <a:lstStyle/>
            <a:p>
              <a:pPr>
                <a:defRPr/>
              </a:pPr>
              <a:r>
                <a:rPr lang="en-US" sz="1200" b="1" dirty="0">
                  <a:solidFill>
                    <a:schemeClr val="accent4">
                      <a:lumMod val="65000"/>
                      <a:lumOff val="35000"/>
                    </a:schemeClr>
                  </a:solidFill>
                </a:rPr>
                <a:t>Specification</a:t>
              </a:r>
            </a:p>
          </p:txBody>
        </p:sp>
        <p:sp>
          <p:nvSpPr>
            <p:cNvPr id="83992" name="WordArt 20"/>
            <p:cNvSpPr>
              <a:spLocks noChangeArrowheads="1" noChangeShapeType="1" noTextEdit="1"/>
            </p:cNvSpPr>
            <p:nvPr/>
          </p:nvSpPr>
          <p:spPr bwMode="auto">
            <a:xfrm>
              <a:off x="3053" y="3801"/>
              <a:ext cx="172" cy="271"/>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pt-BR" sz="3600" kern="10">
                  <a:solidFill>
                    <a:srgbClr val="C0C0C0"/>
                  </a:solidFill>
                  <a:latin typeface="Arial Black"/>
                </a:rPr>
                <a:t>5</a:t>
              </a:r>
            </a:p>
          </p:txBody>
        </p:sp>
        <p:sp>
          <p:nvSpPr>
            <p:cNvPr id="31772" name="Text Box 21"/>
            <p:cNvSpPr txBox="1">
              <a:spLocks noChangeArrowheads="1"/>
            </p:cNvSpPr>
            <p:nvPr/>
          </p:nvSpPr>
          <p:spPr bwMode="auto">
            <a:xfrm>
              <a:off x="2824" y="3831"/>
              <a:ext cx="652" cy="271"/>
            </a:xfrm>
            <a:prstGeom prst="rect">
              <a:avLst/>
            </a:prstGeom>
            <a:noFill/>
            <a:ln w="9525">
              <a:noFill/>
              <a:miter lim="800000"/>
              <a:headEnd/>
              <a:tailEnd/>
            </a:ln>
          </p:spPr>
          <p:txBody>
            <a:bodyPr lIns="0" tIns="0" rIns="0" anchor="ctr" anchorCtr="1"/>
            <a:lstStyle/>
            <a:p>
              <a:pPr>
                <a:defRPr/>
              </a:pPr>
              <a:r>
                <a:rPr lang="en-US" sz="1200" b="1" dirty="0">
                  <a:solidFill>
                    <a:schemeClr val="accent4">
                      <a:lumMod val="65000"/>
                      <a:lumOff val="35000"/>
                    </a:schemeClr>
                  </a:solidFill>
                </a:rPr>
                <a:t>Execution</a:t>
              </a:r>
            </a:p>
          </p:txBody>
        </p:sp>
        <p:sp>
          <p:nvSpPr>
            <p:cNvPr id="83994" name="WordArt 22"/>
            <p:cNvSpPr>
              <a:spLocks noChangeArrowheads="1" noChangeShapeType="1" noTextEdit="1"/>
            </p:cNvSpPr>
            <p:nvPr/>
          </p:nvSpPr>
          <p:spPr bwMode="auto">
            <a:xfrm>
              <a:off x="3636" y="3801"/>
              <a:ext cx="171" cy="271"/>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pt-BR" sz="3600" kern="10">
                  <a:solidFill>
                    <a:srgbClr val="C0C0C0"/>
                  </a:solidFill>
                  <a:latin typeface="Arial Black"/>
                </a:rPr>
                <a:t>6</a:t>
              </a:r>
            </a:p>
          </p:txBody>
        </p:sp>
        <p:sp>
          <p:nvSpPr>
            <p:cNvPr id="31774" name="Text Box 23"/>
            <p:cNvSpPr txBox="1">
              <a:spLocks noChangeArrowheads="1"/>
            </p:cNvSpPr>
            <p:nvPr/>
          </p:nvSpPr>
          <p:spPr bwMode="auto">
            <a:xfrm>
              <a:off x="3431" y="3825"/>
              <a:ext cx="686" cy="271"/>
            </a:xfrm>
            <a:prstGeom prst="rect">
              <a:avLst/>
            </a:prstGeom>
            <a:noFill/>
            <a:ln w="9525">
              <a:noFill/>
              <a:miter lim="800000"/>
              <a:headEnd/>
              <a:tailEnd/>
            </a:ln>
          </p:spPr>
          <p:txBody>
            <a:bodyPr lIns="0" tIns="0" rIns="0" anchor="ctr" anchorCtr="1"/>
            <a:lstStyle/>
            <a:p>
              <a:pPr>
                <a:defRPr/>
              </a:pPr>
              <a:r>
                <a:rPr lang="en-US" sz="1200" b="1" dirty="0">
                  <a:solidFill>
                    <a:schemeClr val="accent4">
                      <a:lumMod val="65000"/>
                      <a:lumOff val="35000"/>
                    </a:schemeClr>
                  </a:solidFill>
                </a:rPr>
                <a:t>Completion </a:t>
              </a:r>
            </a:p>
            <a:p>
              <a:pPr>
                <a:defRPr/>
              </a:pPr>
              <a:r>
                <a:rPr lang="en-US" sz="1200" b="1" dirty="0">
                  <a:solidFill>
                    <a:schemeClr val="accent4">
                      <a:lumMod val="65000"/>
                      <a:lumOff val="35000"/>
                    </a:schemeClr>
                  </a:solidFill>
                </a:rPr>
                <a:t>&amp; evaluation</a:t>
              </a:r>
            </a:p>
          </p:txBody>
        </p:sp>
      </p:grpSp>
      <p:sp>
        <p:nvSpPr>
          <p:cNvPr id="83972" name="Text Box 27"/>
          <p:cNvSpPr txBox="1">
            <a:spLocks noChangeArrowheads="1"/>
          </p:cNvSpPr>
          <p:nvPr/>
        </p:nvSpPr>
        <p:spPr bwMode="auto">
          <a:xfrm>
            <a:off x="182563" y="2322513"/>
            <a:ext cx="13890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89000"/>
              </a:lnSpc>
            </a:pPr>
            <a:r>
              <a:rPr lang="pt-BR" sz="1400"/>
              <a:t>Scope</a:t>
            </a:r>
          </a:p>
          <a:p>
            <a:pPr eaLnBrk="1" hangingPunct="1">
              <a:lnSpc>
                <a:spcPct val="89000"/>
              </a:lnSpc>
            </a:pPr>
            <a:r>
              <a:rPr lang="pt-BR" sz="1400"/>
              <a:t>Requirements</a:t>
            </a:r>
            <a:endParaRPr lang="en-US" sz="1400"/>
          </a:p>
        </p:txBody>
      </p:sp>
      <p:sp>
        <p:nvSpPr>
          <p:cNvPr id="83973" name="Text Box 42"/>
          <p:cNvSpPr txBox="1">
            <a:spLocks noChangeArrowheads="1"/>
          </p:cNvSpPr>
          <p:nvPr/>
        </p:nvSpPr>
        <p:spPr bwMode="auto">
          <a:xfrm>
            <a:off x="336550" y="4076700"/>
            <a:ext cx="184150"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89000"/>
              </a:lnSpc>
            </a:pPr>
            <a:endParaRPr lang="en-US" sz="800" b="1"/>
          </a:p>
        </p:txBody>
      </p:sp>
      <p:sp>
        <p:nvSpPr>
          <p:cNvPr id="83974" name="TextBox 32"/>
          <p:cNvSpPr txBox="1">
            <a:spLocks noChangeArrowheads="1"/>
          </p:cNvSpPr>
          <p:nvPr/>
        </p:nvSpPr>
        <p:spPr bwMode="auto">
          <a:xfrm>
            <a:off x="357188" y="3214688"/>
            <a:ext cx="4786312"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pt-BR" b="1">
                <a:solidFill>
                  <a:srgbClr val="0033CC"/>
                </a:solidFill>
              </a:rPr>
              <a:t>Responsável:</a:t>
            </a:r>
          </a:p>
          <a:p>
            <a:pPr eaLnBrk="1" hangingPunct="1">
              <a:buFont typeface="Wingdings" pitchFamily="2" charset="2"/>
              <a:buChar char="ü"/>
            </a:pPr>
            <a:r>
              <a:rPr lang="pt-BR"/>
              <a:t> Gerente de Teste</a:t>
            </a:r>
          </a:p>
          <a:p>
            <a:pPr eaLnBrk="1" hangingPunct="1"/>
            <a:endParaRPr lang="pt-BR" b="1">
              <a:solidFill>
                <a:srgbClr val="0033CC"/>
              </a:solidFill>
            </a:endParaRPr>
          </a:p>
          <a:p>
            <a:pPr eaLnBrk="1" hangingPunct="1"/>
            <a:r>
              <a:rPr lang="pt-BR" b="1">
                <a:solidFill>
                  <a:srgbClr val="0033CC"/>
                </a:solidFill>
              </a:rPr>
              <a:t>Atividades:</a:t>
            </a:r>
          </a:p>
          <a:p>
            <a:pPr eaLnBrk="1" hangingPunct="1">
              <a:buFont typeface="Wingdings" pitchFamily="2" charset="2"/>
              <a:buChar char="ü"/>
            </a:pPr>
            <a:r>
              <a:rPr lang="pt-BR"/>
              <a:t> Analisar Requisitos</a:t>
            </a:r>
          </a:p>
          <a:p>
            <a:pPr eaLnBrk="1" hangingPunct="1">
              <a:buFont typeface="Wingdings" pitchFamily="2" charset="2"/>
              <a:buChar char="ü"/>
            </a:pPr>
            <a:r>
              <a:rPr lang="pt-BR"/>
              <a:t> Definir Escopo</a:t>
            </a:r>
          </a:p>
          <a:p>
            <a:pPr eaLnBrk="1" hangingPunct="1">
              <a:buFont typeface="Wingdings" pitchFamily="2" charset="2"/>
              <a:buChar char="ü"/>
            </a:pPr>
            <a:r>
              <a:rPr lang="pt-BR"/>
              <a:t> Estimar Esforço e Prazo</a:t>
            </a:r>
          </a:p>
          <a:p>
            <a:pPr eaLnBrk="1" hangingPunct="1">
              <a:buFont typeface="Wingdings" pitchFamily="2" charset="2"/>
              <a:buChar char="ü"/>
            </a:pPr>
            <a:r>
              <a:rPr lang="pt-BR"/>
              <a:t> Levantar Necessidades de infra-estrutura</a:t>
            </a:r>
          </a:p>
          <a:p>
            <a:pPr eaLnBrk="1" hangingPunct="1">
              <a:buFont typeface="Wingdings" pitchFamily="2" charset="2"/>
              <a:buChar char="ü"/>
            </a:pPr>
            <a:r>
              <a:rPr lang="pt-BR"/>
              <a:t> Registrar Riscos</a:t>
            </a:r>
          </a:p>
          <a:p>
            <a:pPr eaLnBrk="1" hangingPunct="1">
              <a:buFont typeface="Wingdings" pitchFamily="2" charset="2"/>
              <a:buChar char="ü"/>
            </a:pPr>
            <a:r>
              <a:rPr lang="pt-BR"/>
              <a:t> Elaborar  Macro-Cronograma</a:t>
            </a:r>
          </a:p>
          <a:p>
            <a:pPr eaLnBrk="1" hangingPunct="1">
              <a:buFont typeface="Wingdings" pitchFamily="2" charset="2"/>
              <a:buChar char="ü"/>
            </a:pPr>
            <a:r>
              <a:rPr lang="pt-BR"/>
              <a:t> Planejar alocação de Recursos</a:t>
            </a:r>
          </a:p>
        </p:txBody>
      </p:sp>
      <p:sp>
        <p:nvSpPr>
          <p:cNvPr id="83975" name="TextBox 33"/>
          <p:cNvSpPr txBox="1">
            <a:spLocks noChangeArrowheads="1"/>
          </p:cNvSpPr>
          <p:nvPr/>
        </p:nvSpPr>
        <p:spPr bwMode="auto">
          <a:xfrm>
            <a:off x="5929313" y="4071938"/>
            <a:ext cx="2643187"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pt-BR" b="1">
                <a:solidFill>
                  <a:srgbClr val="0033CC"/>
                </a:solidFill>
              </a:rPr>
              <a:t>Entregáveis:</a:t>
            </a:r>
          </a:p>
          <a:p>
            <a:pPr eaLnBrk="1" hangingPunct="1">
              <a:buFont typeface="Wingdings" pitchFamily="2" charset="2"/>
              <a:buChar char="ü"/>
            </a:pPr>
            <a:r>
              <a:rPr lang="pt-BR"/>
              <a:t> Macro-cronograma</a:t>
            </a:r>
          </a:p>
          <a:p>
            <a:pPr eaLnBrk="1" hangingPunct="1">
              <a:buFont typeface="Wingdings" pitchFamily="2" charset="2"/>
              <a:buChar char="ü"/>
            </a:pPr>
            <a:r>
              <a:rPr lang="pt-BR"/>
              <a:t> Planejamento de Recursos</a:t>
            </a:r>
          </a:p>
          <a:p>
            <a:pPr eaLnBrk="1" hangingPunct="1">
              <a:buFont typeface="Wingdings" pitchFamily="2" charset="2"/>
              <a:buChar char="ü"/>
            </a:pPr>
            <a:r>
              <a:rPr lang="pt-BR"/>
              <a:t> Escopo do Teste</a:t>
            </a:r>
          </a:p>
          <a:p>
            <a:pPr eaLnBrk="1" hangingPunct="1"/>
            <a:endParaRPr lang="pt-BR" b="1">
              <a:solidFill>
                <a:srgbClr val="0033CC"/>
              </a:solidFill>
            </a:endParaRPr>
          </a:p>
        </p:txBody>
      </p:sp>
      <p:cxnSp>
        <p:nvCxnSpPr>
          <p:cNvPr id="36" name="Straight Connector 35"/>
          <p:cNvCxnSpPr/>
          <p:nvPr/>
        </p:nvCxnSpPr>
        <p:spPr>
          <a:xfrm>
            <a:off x="214313" y="3929063"/>
            <a:ext cx="8715375"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588132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786438" y="285750"/>
            <a:ext cx="3143250" cy="714375"/>
          </a:xfrm>
        </p:spPr>
        <p:txBody>
          <a:bodyPr/>
          <a:lstStyle/>
          <a:p>
            <a:r>
              <a:rPr lang="pt-BR" smtClean="0"/>
              <a:t>Ambientes</a:t>
            </a:r>
          </a:p>
        </p:txBody>
      </p:sp>
      <p:sp>
        <p:nvSpPr>
          <p:cNvPr id="3" name="Line 7"/>
          <p:cNvSpPr>
            <a:spLocks noChangeShapeType="1"/>
          </p:cNvSpPr>
          <p:nvPr/>
        </p:nvSpPr>
        <p:spPr bwMode="auto">
          <a:xfrm>
            <a:off x="3000375" y="2097088"/>
            <a:ext cx="0" cy="2881312"/>
          </a:xfrm>
          <a:prstGeom prst="line">
            <a:avLst/>
          </a:prstGeom>
          <a:noFill/>
          <a:ln w="9525">
            <a:solidFill>
              <a:schemeClr val="tx1"/>
            </a:solidFill>
            <a:prstDash val="lgDash"/>
            <a:round/>
            <a:headEnd/>
            <a:tailEnd/>
          </a:ln>
        </p:spPr>
        <p:txBody>
          <a:bodyPr lIns="90000" tIns="46800" rIns="90000" bIns="46800" anchor="ctr">
            <a:spAutoFit/>
          </a:bodyPr>
          <a:lstStyle/>
          <a:p>
            <a:endParaRPr lang="en-US"/>
          </a:p>
        </p:txBody>
      </p:sp>
      <p:sp>
        <p:nvSpPr>
          <p:cNvPr id="4" name="Line 8"/>
          <p:cNvSpPr>
            <a:spLocks noChangeShapeType="1"/>
          </p:cNvSpPr>
          <p:nvPr/>
        </p:nvSpPr>
        <p:spPr bwMode="auto">
          <a:xfrm>
            <a:off x="6000750" y="2097088"/>
            <a:ext cx="0" cy="2881312"/>
          </a:xfrm>
          <a:prstGeom prst="line">
            <a:avLst/>
          </a:prstGeom>
          <a:noFill/>
          <a:ln w="9525">
            <a:solidFill>
              <a:schemeClr val="tx1"/>
            </a:solidFill>
            <a:prstDash val="lgDash"/>
            <a:round/>
            <a:headEnd/>
            <a:tailEnd/>
          </a:ln>
        </p:spPr>
        <p:txBody>
          <a:bodyPr lIns="90000" tIns="46800" rIns="90000" bIns="46800" anchor="ctr">
            <a:spAutoFit/>
          </a:bodyPr>
          <a:lstStyle/>
          <a:p>
            <a:endParaRPr lang="en-US"/>
          </a:p>
        </p:txBody>
      </p:sp>
      <p:sp>
        <p:nvSpPr>
          <p:cNvPr id="5" name="Rectangle 9"/>
          <p:cNvSpPr>
            <a:spLocks noChangeArrowheads="1"/>
          </p:cNvSpPr>
          <p:nvPr/>
        </p:nvSpPr>
        <p:spPr bwMode="auto">
          <a:xfrm>
            <a:off x="785813" y="3033713"/>
            <a:ext cx="1439862" cy="1368425"/>
          </a:xfrm>
          <a:prstGeom prst="rect">
            <a:avLst/>
          </a:prstGeom>
          <a:solidFill>
            <a:srgbClr val="99CC00"/>
          </a:solidFill>
          <a:ln w="9525" algn="ctr">
            <a:solidFill>
              <a:schemeClr val="tx1"/>
            </a:solidFill>
            <a:miter lim="800000"/>
            <a:headEnd/>
            <a:tailEnd/>
          </a:ln>
        </p:spPr>
        <p:txBody>
          <a:bodyPr wrap="none" lIns="90000" tIns="46800" rIns="90000" bIns="46800" anchor="ctr">
            <a:spAutoFit/>
          </a:bodyPr>
          <a:lstStyle/>
          <a:p>
            <a:endParaRPr lang="pt-BR"/>
          </a:p>
        </p:txBody>
      </p:sp>
      <p:sp>
        <p:nvSpPr>
          <p:cNvPr id="7" name="Rectangle 11"/>
          <p:cNvSpPr>
            <a:spLocks noChangeArrowheads="1"/>
          </p:cNvSpPr>
          <p:nvPr/>
        </p:nvSpPr>
        <p:spPr bwMode="auto">
          <a:xfrm>
            <a:off x="6962775" y="3033713"/>
            <a:ext cx="1439863" cy="1368425"/>
          </a:xfrm>
          <a:prstGeom prst="rect">
            <a:avLst/>
          </a:prstGeom>
          <a:solidFill>
            <a:srgbClr val="FF0000"/>
          </a:solidFill>
          <a:ln w="9525" algn="ctr">
            <a:solidFill>
              <a:schemeClr val="tx1"/>
            </a:solidFill>
            <a:miter lim="800000"/>
            <a:headEnd/>
            <a:tailEnd/>
          </a:ln>
        </p:spPr>
        <p:txBody>
          <a:bodyPr wrap="none" lIns="90000" tIns="46800" rIns="90000" bIns="46800" anchor="ctr">
            <a:spAutoFit/>
          </a:bodyPr>
          <a:lstStyle/>
          <a:p>
            <a:endParaRPr lang="pt-BR"/>
          </a:p>
        </p:txBody>
      </p:sp>
      <p:sp>
        <p:nvSpPr>
          <p:cNvPr id="8" name="Text Box 12"/>
          <p:cNvSpPr txBox="1">
            <a:spLocks noChangeArrowheads="1"/>
          </p:cNvSpPr>
          <p:nvPr/>
        </p:nvSpPr>
        <p:spPr bwMode="auto">
          <a:xfrm>
            <a:off x="989013" y="3106738"/>
            <a:ext cx="1082675" cy="371475"/>
          </a:xfrm>
          <a:prstGeom prst="rect">
            <a:avLst/>
          </a:prstGeom>
          <a:noFill/>
          <a:ln w="9525" algn="ctr">
            <a:noFill/>
            <a:miter lim="800000"/>
            <a:headEnd/>
            <a:tailEnd/>
          </a:ln>
        </p:spPr>
        <p:txBody>
          <a:bodyPr lIns="90000" tIns="46800" rIns="90000" bIns="46800">
            <a:spAutoFit/>
          </a:bodyPr>
          <a:lstStyle/>
          <a:p>
            <a:pPr marL="342900" indent="-342900"/>
            <a:r>
              <a:rPr lang="pt-BR" b="1">
                <a:latin typeface="Tahoma" pitchFamily="34" charset="0"/>
              </a:rPr>
              <a:t>Testes</a:t>
            </a:r>
          </a:p>
        </p:txBody>
      </p:sp>
      <p:sp>
        <p:nvSpPr>
          <p:cNvPr id="10" name="Text Box 14"/>
          <p:cNvSpPr txBox="1">
            <a:spLocks noChangeArrowheads="1"/>
          </p:cNvSpPr>
          <p:nvPr/>
        </p:nvSpPr>
        <p:spPr bwMode="auto">
          <a:xfrm>
            <a:off x="7143750" y="3106738"/>
            <a:ext cx="954088" cy="371475"/>
          </a:xfrm>
          <a:prstGeom prst="rect">
            <a:avLst/>
          </a:prstGeom>
          <a:noFill/>
          <a:ln w="9525" algn="ctr">
            <a:noFill/>
            <a:miter lim="800000"/>
            <a:headEnd/>
            <a:tailEnd/>
          </a:ln>
        </p:spPr>
        <p:txBody>
          <a:bodyPr lIns="90000" tIns="46800" rIns="90000" bIns="46800">
            <a:spAutoFit/>
          </a:bodyPr>
          <a:lstStyle/>
          <a:p>
            <a:pPr marL="342900" indent="-342900"/>
            <a:r>
              <a:rPr lang="pt-BR" b="1">
                <a:solidFill>
                  <a:schemeClr val="bg1"/>
                </a:solidFill>
                <a:latin typeface="Tahoma" pitchFamily="34" charset="0"/>
              </a:rPr>
              <a:t>Testes</a:t>
            </a:r>
          </a:p>
        </p:txBody>
      </p:sp>
      <p:sp>
        <p:nvSpPr>
          <p:cNvPr id="11" name="Text Box 15"/>
          <p:cNvSpPr txBox="1">
            <a:spLocks noChangeArrowheads="1"/>
          </p:cNvSpPr>
          <p:nvPr/>
        </p:nvSpPr>
        <p:spPr bwMode="auto">
          <a:xfrm>
            <a:off x="7048500" y="3482975"/>
            <a:ext cx="1296988" cy="304800"/>
          </a:xfrm>
          <a:prstGeom prst="rect">
            <a:avLst/>
          </a:prstGeom>
          <a:noFill/>
          <a:ln w="9525" algn="ctr">
            <a:noFill/>
            <a:miter lim="800000"/>
            <a:headEnd/>
            <a:tailEnd/>
          </a:ln>
        </p:spPr>
        <p:txBody>
          <a:bodyPr lIns="90000" tIns="46800" rIns="90000" bIns="46800">
            <a:spAutoFit/>
          </a:bodyPr>
          <a:lstStyle/>
          <a:p>
            <a:pPr marL="342900" indent="-342900"/>
            <a:r>
              <a:rPr lang="pt-BR" sz="1400" b="1">
                <a:solidFill>
                  <a:schemeClr val="bg1"/>
                </a:solidFill>
                <a:latin typeface="Tahoma" pitchFamily="34" charset="0"/>
              </a:rPr>
              <a:t>Estresse</a:t>
            </a:r>
          </a:p>
        </p:txBody>
      </p:sp>
      <p:sp>
        <p:nvSpPr>
          <p:cNvPr id="12" name="Text Box 16"/>
          <p:cNvSpPr txBox="1">
            <a:spLocks noChangeArrowheads="1"/>
          </p:cNvSpPr>
          <p:nvPr/>
        </p:nvSpPr>
        <p:spPr bwMode="auto">
          <a:xfrm>
            <a:off x="857250" y="3529013"/>
            <a:ext cx="1296988" cy="304800"/>
          </a:xfrm>
          <a:prstGeom prst="rect">
            <a:avLst/>
          </a:prstGeom>
          <a:noFill/>
          <a:ln w="9525" algn="ctr">
            <a:noFill/>
            <a:miter lim="800000"/>
            <a:headEnd/>
            <a:tailEnd/>
          </a:ln>
        </p:spPr>
        <p:txBody>
          <a:bodyPr lIns="90000" tIns="46800" rIns="90000" bIns="46800">
            <a:spAutoFit/>
          </a:bodyPr>
          <a:lstStyle/>
          <a:p>
            <a:pPr marL="342900" indent="-342900"/>
            <a:r>
              <a:rPr lang="pt-BR" sz="1400" b="1">
                <a:latin typeface="Tahoma" pitchFamily="34" charset="0"/>
              </a:rPr>
              <a:t>Unitário</a:t>
            </a:r>
          </a:p>
        </p:txBody>
      </p:sp>
      <p:sp>
        <p:nvSpPr>
          <p:cNvPr id="13" name="Text Box 17"/>
          <p:cNvSpPr txBox="1">
            <a:spLocks noChangeArrowheads="1"/>
          </p:cNvSpPr>
          <p:nvPr/>
        </p:nvSpPr>
        <p:spPr bwMode="auto">
          <a:xfrm>
            <a:off x="857250" y="3744913"/>
            <a:ext cx="1296988" cy="304800"/>
          </a:xfrm>
          <a:prstGeom prst="rect">
            <a:avLst/>
          </a:prstGeom>
          <a:noFill/>
          <a:ln w="9525" algn="ctr">
            <a:noFill/>
            <a:miter lim="800000"/>
            <a:headEnd/>
            <a:tailEnd/>
          </a:ln>
        </p:spPr>
        <p:txBody>
          <a:bodyPr lIns="90000" tIns="46800" rIns="90000" bIns="46800">
            <a:spAutoFit/>
          </a:bodyPr>
          <a:lstStyle/>
          <a:p>
            <a:pPr marL="342900" indent="-342900"/>
            <a:r>
              <a:rPr lang="pt-BR" sz="1400" b="1">
                <a:latin typeface="Tahoma" pitchFamily="34" charset="0"/>
              </a:rPr>
              <a:t>Integração</a:t>
            </a:r>
          </a:p>
        </p:txBody>
      </p:sp>
      <p:sp>
        <p:nvSpPr>
          <p:cNvPr id="17" name="Text Box 21"/>
          <p:cNvSpPr txBox="1">
            <a:spLocks noChangeArrowheads="1"/>
          </p:cNvSpPr>
          <p:nvPr/>
        </p:nvSpPr>
        <p:spPr bwMode="auto">
          <a:xfrm>
            <a:off x="7048500" y="3744913"/>
            <a:ext cx="1366838" cy="304800"/>
          </a:xfrm>
          <a:prstGeom prst="rect">
            <a:avLst/>
          </a:prstGeom>
          <a:noFill/>
          <a:ln w="9525" algn="ctr">
            <a:noFill/>
            <a:miter lim="800000"/>
            <a:headEnd/>
            <a:tailEnd/>
          </a:ln>
        </p:spPr>
        <p:txBody>
          <a:bodyPr lIns="90000" tIns="46800" rIns="90000" bIns="46800">
            <a:spAutoFit/>
          </a:bodyPr>
          <a:lstStyle/>
          <a:p>
            <a:pPr marL="342900" indent="-342900"/>
            <a:r>
              <a:rPr lang="pt-BR" sz="1400" b="1">
                <a:solidFill>
                  <a:schemeClr val="bg1"/>
                </a:solidFill>
                <a:latin typeface="Tahoma" pitchFamily="34" charset="0"/>
              </a:rPr>
              <a:t>Performance</a:t>
            </a:r>
          </a:p>
        </p:txBody>
      </p:sp>
      <p:sp>
        <p:nvSpPr>
          <p:cNvPr id="18" name="Text Box 23"/>
          <p:cNvSpPr txBox="1">
            <a:spLocks noChangeArrowheads="1"/>
          </p:cNvSpPr>
          <p:nvPr/>
        </p:nvSpPr>
        <p:spPr bwMode="auto">
          <a:xfrm>
            <a:off x="574675" y="2170113"/>
            <a:ext cx="1925638" cy="463550"/>
          </a:xfrm>
          <a:prstGeom prst="rect">
            <a:avLst/>
          </a:prstGeom>
          <a:noFill/>
          <a:ln w="9525" algn="ctr">
            <a:noFill/>
            <a:miter lim="800000"/>
            <a:headEnd/>
            <a:tailEnd/>
          </a:ln>
        </p:spPr>
        <p:txBody>
          <a:bodyPr lIns="90000" tIns="46800" rIns="90000" bIns="46800">
            <a:spAutoFit/>
          </a:bodyPr>
          <a:lstStyle/>
          <a:p>
            <a:pPr marL="342900" indent="-342900">
              <a:lnSpc>
                <a:spcPct val="50000"/>
              </a:lnSpc>
            </a:pPr>
            <a:r>
              <a:rPr lang="pt-BR" sz="1600" b="1" dirty="0">
                <a:solidFill>
                  <a:srgbClr val="336600"/>
                </a:solidFill>
              </a:rPr>
              <a:t>Ambiente de </a:t>
            </a:r>
          </a:p>
          <a:p>
            <a:pPr marL="342900" indent="-342900">
              <a:lnSpc>
                <a:spcPct val="50000"/>
              </a:lnSpc>
            </a:pPr>
            <a:endParaRPr lang="pt-BR" sz="1600" b="1" dirty="0">
              <a:solidFill>
                <a:srgbClr val="336600"/>
              </a:solidFill>
            </a:endParaRPr>
          </a:p>
          <a:p>
            <a:pPr marL="342900" indent="-342900">
              <a:lnSpc>
                <a:spcPct val="50000"/>
              </a:lnSpc>
            </a:pPr>
            <a:r>
              <a:rPr lang="pt-BR" sz="1600" b="1" dirty="0">
                <a:solidFill>
                  <a:srgbClr val="336600"/>
                </a:solidFill>
              </a:rPr>
              <a:t>Desenvolvimento</a:t>
            </a:r>
          </a:p>
        </p:txBody>
      </p:sp>
      <p:sp>
        <p:nvSpPr>
          <p:cNvPr id="19" name="Text Box 26"/>
          <p:cNvSpPr txBox="1">
            <a:spLocks noChangeArrowheads="1"/>
          </p:cNvSpPr>
          <p:nvPr/>
        </p:nvSpPr>
        <p:spPr bwMode="auto">
          <a:xfrm>
            <a:off x="3454400" y="2214563"/>
            <a:ext cx="2117725" cy="217487"/>
          </a:xfrm>
          <a:prstGeom prst="rect">
            <a:avLst/>
          </a:prstGeom>
          <a:noFill/>
          <a:ln w="9525" algn="ctr">
            <a:noFill/>
            <a:miter lim="800000"/>
            <a:headEnd/>
            <a:tailEnd/>
          </a:ln>
        </p:spPr>
        <p:txBody>
          <a:bodyPr lIns="90000" tIns="46800" rIns="90000" bIns="46800">
            <a:spAutoFit/>
          </a:bodyPr>
          <a:lstStyle/>
          <a:p>
            <a:pPr marL="342900" indent="-342900">
              <a:lnSpc>
                <a:spcPct val="50000"/>
              </a:lnSpc>
            </a:pPr>
            <a:r>
              <a:rPr lang="pt-BR" sz="1600" b="1">
                <a:solidFill>
                  <a:srgbClr val="FF6600"/>
                </a:solidFill>
              </a:rPr>
              <a:t>Ambiente de Teste</a:t>
            </a:r>
          </a:p>
        </p:txBody>
      </p:sp>
      <p:sp>
        <p:nvSpPr>
          <p:cNvPr id="20" name="Text Box 27"/>
          <p:cNvSpPr txBox="1">
            <a:spLocks noChangeArrowheads="1"/>
          </p:cNvSpPr>
          <p:nvPr/>
        </p:nvSpPr>
        <p:spPr bwMode="auto">
          <a:xfrm>
            <a:off x="6407150" y="1988840"/>
            <a:ext cx="2522538" cy="586957"/>
          </a:xfrm>
          <a:prstGeom prst="rect">
            <a:avLst/>
          </a:prstGeom>
          <a:noFill/>
          <a:ln w="9525" algn="ctr">
            <a:noFill/>
            <a:miter lim="800000"/>
            <a:headEnd/>
            <a:tailEnd/>
          </a:ln>
        </p:spPr>
        <p:txBody>
          <a:bodyPr lIns="90000" tIns="46800" rIns="90000" bIns="46800">
            <a:spAutoFit/>
          </a:bodyPr>
          <a:lstStyle/>
          <a:p>
            <a:pPr algn="ctr"/>
            <a:r>
              <a:rPr lang="pt-BR" sz="1600" b="1" dirty="0">
                <a:solidFill>
                  <a:srgbClr val="CC0000"/>
                </a:solidFill>
              </a:rPr>
              <a:t>Ambiente de </a:t>
            </a:r>
            <a:r>
              <a:rPr lang="pt-BR" sz="1600" b="1" dirty="0" smtClean="0">
                <a:solidFill>
                  <a:srgbClr val="CC0000"/>
                </a:solidFill>
              </a:rPr>
              <a:t>Homologação</a:t>
            </a:r>
            <a:endParaRPr lang="pt-BR" sz="1600" b="1" dirty="0">
              <a:solidFill>
                <a:srgbClr val="CC0000"/>
              </a:solidFill>
            </a:endParaRPr>
          </a:p>
        </p:txBody>
      </p:sp>
      <p:sp>
        <p:nvSpPr>
          <p:cNvPr id="21" name="Line 28"/>
          <p:cNvSpPr>
            <a:spLocks noChangeShapeType="1"/>
          </p:cNvSpPr>
          <p:nvPr/>
        </p:nvSpPr>
        <p:spPr bwMode="auto">
          <a:xfrm>
            <a:off x="2286000" y="3643313"/>
            <a:ext cx="1512888" cy="0"/>
          </a:xfrm>
          <a:prstGeom prst="line">
            <a:avLst/>
          </a:prstGeom>
          <a:noFill/>
          <a:ln w="38100">
            <a:solidFill>
              <a:schemeClr val="tx1"/>
            </a:solidFill>
            <a:round/>
            <a:headEnd/>
            <a:tailEnd type="stealth" w="lg" len="lg"/>
          </a:ln>
        </p:spPr>
        <p:txBody>
          <a:bodyPr lIns="90000" tIns="46800" rIns="90000" bIns="46800" anchor="ctr">
            <a:spAutoFit/>
          </a:bodyPr>
          <a:lstStyle/>
          <a:p>
            <a:endParaRPr lang="en-US"/>
          </a:p>
        </p:txBody>
      </p:sp>
      <p:sp>
        <p:nvSpPr>
          <p:cNvPr id="22" name="Line 29"/>
          <p:cNvSpPr>
            <a:spLocks noChangeShapeType="1"/>
          </p:cNvSpPr>
          <p:nvPr/>
        </p:nvSpPr>
        <p:spPr bwMode="auto">
          <a:xfrm>
            <a:off x="5472113" y="3754438"/>
            <a:ext cx="1512887" cy="0"/>
          </a:xfrm>
          <a:prstGeom prst="line">
            <a:avLst/>
          </a:prstGeom>
          <a:noFill/>
          <a:ln w="38100">
            <a:solidFill>
              <a:schemeClr val="tx1"/>
            </a:solidFill>
            <a:round/>
            <a:headEnd/>
            <a:tailEnd type="stealth" w="lg" len="lg"/>
          </a:ln>
        </p:spPr>
        <p:txBody>
          <a:bodyPr lIns="90000" tIns="46800" rIns="90000" bIns="46800" anchor="ctr">
            <a:spAutoFit/>
          </a:bodyPr>
          <a:lstStyle/>
          <a:p>
            <a:endParaRPr lang="en-US"/>
          </a:p>
        </p:txBody>
      </p:sp>
      <p:sp>
        <p:nvSpPr>
          <p:cNvPr id="6" name="Rectangle 10"/>
          <p:cNvSpPr>
            <a:spLocks noChangeArrowheads="1"/>
          </p:cNvSpPr>
          <p:nvPr/>
        </p:nvSpPr>
        <p:spPr bwMode="auto">
          <a:xfrm>
            <a:off x="3857625" y="3033713"/>
            <a:ext cx="1439863" cy="1368425"/>
          </a:xfrm>
          <a:prstGeom prst="rect">
            <a:avLst/>
          </a:prstGeom>
          <a:solidFill>
            <a:srgbClr val="FF9900"/>
          </a:solidFill>
          <a:ln w="9525" algn="ctr">
            <a:solidFill>
              <a:schemeClr val="tx1"/>
            </a:solidFill>
            <a:miter lim="800000"/>
            <a:headEnd/>
            <a:tailEnd/>
          </a:ln>
        </p:spPr>
        <p:txBody>
          <a:bodyPr wrap="none" lIns="90000" tIns="46800" rIns="90000" bIns="46800" anchor="ctr">
            <a:spAutoFit/>
          </a:bodyPr>
          <a:lstStyle/>
          <a:p>
            <a:endParaRPr lang="pt-BR"/>
          </a:p>
        </p:txBody>
      </p:sp>
      <p:sp>
        <p:nvSpPr>
          <p:cNvPr id="9" name="Text Box 13"/>
          <p:cNvSpPr txBox="1">
            <a:spLocks noChangeArrowheads="1"/>
          </p:cNvSpPr>
          <p:nvPr/>
        </p:nvSpPr>
        <p:spPr bwMode="auto">
          <a:xfrm>
            <a:off x="4071938" y="3071813"/>
            <a:ext cx="968375" cy="371475"/>
          </a:xfrm>
          <a:prstGeom prst="rect">
            <a:avLst/>
          </a:prstGeom>
          <a:noFill/>
          <a:ln w="9525" algn="ctr">
            <a:noFill/>
            <a:miter lim="800000"/>
            <a:headEnd/>
            <a:tailEnd/>
          </a:ln>
        </p:spPr>
        <p:txBody>
          <a:bodyPr lIns="90000" tIns="46800" rIns="90000" bIns="46800">
            <a:spAutoFit/>
          </a:bodyPr>
          <a:lstStyle/>
          <a:p>
            <a:pPr marL="342900" indent="-342900"/>
            <a:r>
              <a:rPr lang="pt-BR" b="1">
                <a:latin typeface="Tahoma" pitchFamily="34" charset="0"/>
              </a:rPr>
              <a:t>Testes</a:t>
            </a:r>
          </a:p>
        </p:txBody>
      </p:sp>
      <p:sp>
        <p:nvSpPr>
          <p:cNvPr id="14" name="Text Box 18"/>
          <p:cNvSpPr txBox="1">
            <a:spLocks noChangeArrowheads="1"/>
          </p:cNvSpPr>
          <p:nvPr/>
        </p:nvSpPr>
        <p:spPr bwMode="auto">
          <a:xfrm>
            <a:off x="4046538" y="3419475"/>
            <a:ext cx="1296987" cy="304800"/>
          </a:xfrm>
          <a:prstGeom prst="rect">
            <a:avLst/>
          </a:prstGeom>
          <a:noFill/>
          <a:ln w="9525" algn="ctr">
            <a:noFill/>
            <a:miter lim="800000"/>
            <a:headEnd/>
            <a:tailEnd/>
          </a:ln>
        </p:spPr>
        <p:txBody>
          <a:bodyPr lIns="90000" tIns="46800" rIns="90000" bIns="46800">
            <a:spAutoFit/>
          </a:bodyPr>
          <a:lstStyle/>
          <a:p>
            <a:pPr marL="342900" indent="-342900"/>
            <a:r>
              <a:rPr lang="pt-BR" sz="1400" b="1">
                <a:latin typeface="Tahoma" pitchFamily="34" charset="0"/>
              </a:rPr>
              <a:t>Integração</a:t>
            </a:r>
          </a:p>
        </p:txBody>
      </p:sp>
      <p:sp>
        <p:nvSpPr>
          <p:cNvPr id="15" name="Text Box 19"/>
          <p:cNvSpPr txBox="1">
            <a:spLocks noChangeArrowheads="1"/>
          </p:cNvSpPr>
          <p:nvPr/>
        </p:nvSpPr>
        <p:spPr bwMode="auto">
          <a:xfrm>
            <a:off x="4000500" y="3652838"/>
            <a:ext cx="1296988" cy="309562"/>
          </a:xfrm>
          <a:prstGeom prst="rect">
            <a:avLst/>
          </a:prstGeom>
          <a:noFill/>
          <a:ln w="9525" algn="ctr">
            <a:noFill/>
            <a:miter lim="800000"/>
            <a:headEnd/>
            <a:tailEnd/>
          </a:ln>
        </p:spPr>
        <p:txBody>
          <a:bodyPr lIns="90000" tIns="46800" rIns="90000" bIns="46800">
            <a:spAutoFit/>
          </a:bodyPr>
          <a:lstStyle/>
          <a:p>
            <a:pPr marL="342900" indent="-342900"/>
            <a:r>
              <a:rPr lang="pt-BR" sz="1400" b="1">
                <a:latin typeface="Tahoma" pitchFamily="34" charset="0"/>
              </a:rPr>
              <a:t> Sistema</a:t>
            </a:r>
          </a:p>
        </p:txBody>
      </p:sp>
      <p:sp>
        <p:nvSpPr>
          <p:cNvPr id="16" name="Text Box 20"/>
          <p:cNvSpPr txBox="1">
            <a:spLocks noChangeArrowheads="1"/>
          </p:cNvSpPr>
          <p:nvPr/>
        </p:nvSpPr>
        <p:spPr bwMode="auto">
          <a:xfrm>
            <a:off x="4048125" y="3868738"/>
            <a:ext cx="1296988" cy="304800"/>
          </a:xfrm>
          <a:prstGeom prst="rect">
            <a:avLst/>
          </a:prstGeom>
          <a:noFill/>
          <a:ln w="9525" algn="ctr">
            <a:noFill/>
            <a:miter lim="800000"/>
            <a:headEnd/>
            <a:tailEnd/>
          </a:ln>
        </p:spPr>
        <p:txBody>
          <a:bodyPr lIns="90000" tIns="46800" rIns="90000" bIns="46800">
            <a:spAutoFit/>
          </a:bodyPr>
          <a:lstStyle/>
          <a:p>
            <a:pPr marL="342900" indent="-342900"/>
            <a:r>
              <a:rPr lang="pt-BR" sz="1400" b="1">
                <a:latin typeface="Tahoma" pitchFamily="34" charset="0"/>
              </a:rPr>
              <a:t>Regressão</a:t>
            </a:r>
          </a:p>
        </p:txBody>
      </p:sp>
      <p:sp>
        <p:nvSpPr>
          <p:cNvPr id="23" name="Text Box 30"/>
          <p:cNvSpPr txBox="1">
            <a:spLocks noChangeArrowheads="1"/>
          </p:cNvSpPr>
          <p:nvPr/>
        </p:nvSpPr>
        <p:spPr bwMode="auto">
          <a:xfrm>
            <a:off x="4048125" y="4084638"/>
            <a:ext cx="1296988" cy="304800"/>
          </a:xfrm>
          <a:prstGeom prst="rect">
            <a:avLst/>
          </a:prstGeom>
          <a:noFill/>
          <a:ln w="9525" algn="ctr">
            <a:noFill/>
            <a:miter lim="800000"/>
            <a:headEnd/>
            <a:tailEnd/>
          </a:ln>
        </p:spPr>
        <p:txBody>
          <a:bodyPr lIns="90000" tIns="46800" rIns="90000" bIns="46800">
            <a:spAutoFit/>
          </a:bodyPr>
          <a:lstStyle/>
          <a:p>
            <a:pPr marL="342900" indent="-342900"/>
            <a:r>
              <a:rPr lang="pt-BR" sz="1400" b="1">
                <a:latin typeface="Tahoma" pitchFamily="34" charset="0"/>
              </a:rPr>
              <a:t>Aceitação</a:t>
            </a:r>
          </a:p>
        </p:txBody>
      </p:sp>
      <p:sp>
        <p:nvSpPr>
          <p:cNvPr id="24" name="Text Box 31"/>
          <p:cNvSpPr txBox="1">
            <a:spLocks noChangeArrowheads="1"/>
          </p:cNvSpPr>
          <p:nvPr/>
        </p:nvSpPr>
        <p:spPr bwMode="auto">
          <a:xfrm>
            <a:off x="7072313" y="4000500"/>
            <a:ext cx="1296987" cy="304800"/>
          </a:xfrm>
          <a:prstGeom prst="rect">
            <a:avLst/>
          </a:prstGeom>
          <a:noFill/>
          <a:ln w="9525" algn="ctr">
            <a:noFill/>
            <a:miter lim="800000"/>
            <a:headEnd/>
            <a:tailEnd/>
          </a:ln>
        </p:spPr>
        <p:txBody>
          <a:bodyPr lIns="90000" tIns="46800" rIns="90000" bIns="46800">
            <a:spAutoFit/>
          </a:bodyPr>
          <a:lstStyle/>
          <a:p>
            <a:pPr marL="342900" indent="-342900"/>
            <a:r>
              <a:rPr lang="pt-BR" sz="1400" b="1">
                <a:solidFill>
                  <a:schemeClr val="bg1"/>
                </a:solidFill>
                <a:latin typeface="Tahoma" pitchFamily="34" charset="0"/>
              </a:rPr>
              <a:t>Aceitação</a:t>
            </a:r>
          </a:p>
        </p:txBody>
      </p:sp>
    </p:spTree>
    <p:extLst>
      <p:ext uri="{BB962C8B-B14F-4D97-AF65-F5344CB8AC3E}">
        <p14:creationId xmlns:p14="http://schemas.microsoft.com/office/powerpoint/2010/main" val="1180816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fill="hold"/>
                                        <p:tgtEl>
                                          <p:spTgt spid="18"/>
                                        </p:tgtEl>
                                        <p:attrNameLst>
                                          <p:attrName>ppt_x</p:attrName>
                                        </p:attrNameLst>
                                      </p:cBhvr>
                                      <p:tavLst>
                                        <p:tav tm="0">
                                          <p:val>
                                            <p:strVal val="#ppt_x"/>
                                          </p:val>
                                        </p:tav>
                                        <p:tav tm="100000">
                                          <p:val>
                                            <p:strVal val="#ppt_x"/>
                                          </p:val>
                                        </p:tav>
                                      </p:tavLst>
                                    </p:anim>
                                    <p:anim calcmode="lin" valueType="num">
                                      <p:cBhvr additive="base">
                                        <p:cTn id="28" dur="500" fill="hold"/>
                                        <p:tgtEl>
                                          <p:spTgt spid="1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 calcmode="lin" valueType="num">
                                      <p:cBhvr additive="base">
                                        <p:cTn id="41" dur="500" fill="hold"/>
                                        <p:tgtEl>
                                          <p:spTgt spid="19"/>
                                        </p:tgtEl>
                                        <p:attrNameLst>
                                          <p:attrName>ppt_x</p:attrName>
                                        </p:attrNameLst>
                                      </p:cBhvr>
                                      <p:tavLst>
                                        <p:tav tm="0">
                                          <p:val>
                                            <p:strVal val="#ppt_x"/>
                                          </p:val>
                                        </p:tav>
                                        <p:tav tm="100000">
                                          <p:val>
                                            <p:strVal val="#ppt_x"/>
                                          </p:val>
                                        </p:tav>
                                      </p:tavLst>
                                    </p:anim>
                                    <p:anim calcmode="lin" valueType="num">
                                      <p:cBhvr additive="base">
                                        <p:cTn id="42" dur="500" fill="hold"/>
                                        <p:tgtEl>
                                          <p:spTgt spid="19"/>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anim calcmode="lin" valueType="num">
                                      <p:cBhvr additive="base">
                                        <p:cTn id="45" dur="500" fill="hold"/>
                                        <p:tgtEl>
                                          <p:spTgt spid="22"/>
                                        </p:tgtEl>
                                        <p:attrNameLst>
                                          <p:attrName>ppt_x</p:attrName>
                                        </p:attrNameLst>
                                      </p:cBhvr>
                                      <p:tavLst>
                                        <p:tav tm="0">
                                          <p:val>
                                            <p:strVal val="#ppt_x"/>
                                          </p:val>
                                        </p:tav>
                                        <p:tav tm="100000">
                                          <p:val>
                                            <p:strVal val="#ppt_x"/>
                                          </p:val>
                                        </p:tav>
                                      </p:tavLst>
                                    </p:anim>
                                    <p:anim calcmode="lin" valueType="num">
                                      <p:cBhvr additive="base">
                                        <p:cTn id="46" dur="500" fill="hold"/>
                                        <p:tgtEl>
                                          <p:spTgt spid="22"/>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6"/>
                                        </p:tgtEl>
                                        <p:attrNameLst>
                                          <p:attrName>style.visibility</p:attrName>
                                        </p:attrNameLst>
                                      </p:cBhvr>
                                      <p:to>
                                        <p:strVal val="visible"/>
                                      </p:to>
                                    </p:set>
                                    <p:anim calcmode="lin" valueType="num">
                                      <p:cBhvr additive="base">
                                        <p:cTn id="49" dur="500" fill="hold"/>
                                        <p:tgtEl>
                                          <p:spTgt spid="6"/>
                                        </p:tgtEl>
                                        <p:attrNameLst>
                                          <p:attrName>ppt_x</p:attrName>
                                        </p:attrNameLst>
                                      </p:cBhvr>
                                      <p:tavLst>
                                        <p:tav tm="0">
                                          <p:val>
                                            <p:strVal val="#ppt_x"/>
                                          </p:val>
                                        </p:tav>
                                        <p:tav tm="100000">
                                          <p:val>
                                            <p:strVal val="#ppt_x"/>
                                          </p:val>
                                        </p:tav>
                                      </p:tavLst>
                                    </p:anim>
                                    <p:anim calcmode="lin" valueType="num">
                                      <p:cBhvr additive="base">
                                        <p:cTn id="50" dur="500" fill="hold"/>
                                        <p:tgtEl>
                                          <p:spTgt spid="6"/>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9"/>
                                        </p:tgtEl>
                                        <p:attrNameLst>
                                          <p:attrName>style.visibility</p:attrName>
                                        </p:attrNameLst>
                                      </p:cBhvr>
                                      <p:to>
                                        <p:strVal val="visible"/>
                                      </p:to>
                                    </p:set>
                                    <p:anim calcmode="lin" valueType="num">
                                      <p:cBhvr additive="base">
                                        <p:cTn id="53" dur="500" fill="hold"/>
                                        <p:tgtEl>
                                          <p:spTgt spid="9"/>
                                        </p:tgtEl>
                                        <p:attrNameLst>
                                          <p:attrName>ppt_x</p:attrName>
                                        </p:attrNameLst>
                                      </p:cBhvr>
                                      <p:tavLst>
                                        <p:tav tm="0">
                                          <p:val>
                                            <p:strVal val="#ppt_x"/>
                                          </p:val>
                                        </p:tav>
                                        <p:tav tm="100000">
                                          <p:val>
                                            <p:strVal val="#ppt_x"/>
                                          </p:val>
                                        </p:tav>
                                      </p:tavLst>
                                    </p:anim>
                                    <p:anim calcmode="lin" valueType="num">
                                      <p:cBhvr additive="base">
                                        <p:cTn id="54" dur="500" fill="hold"/>
                                        <p:tgtEl>
                                          <p:spTgt spid="9"/>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4"/>
                                        </p:tgtEl>
                                        <p:attrNameLst>
                                          <p:attrName>style.visibility</p:attrName>
                                        </p:attrNameLst>
                                      </p:cBhvr>
                                      <p:to>
                                        <p:strVal val="visible"/>
                                      </p:to>
                                    </p:set>
                                    <p:anim calcmode="lin" valueType="num">
                                      <p:cBhvr additive="base">
                                        <p:cTn id="57" dur="500" fill="hold"/>
                                        <p:tgtEl>
                                          <p:spTgt spid="14"/>
                                        </p:tgtEl>
                                        <p:attrNameLst>
                                          <p:attrName>ppt_x</p:attrName>
                                        </p:attrNameLst>
                                      </p:cBhvr>
                                      <p:tavLst>
                                        <p:tav tm="0">
                                          <p:val>
                                            <p:strVal val="#ppt_x"/>
                                          </p:val>
                                        </p:tav>
                                        <p:tav tm="100000">
                                          <p:val>
                                            <p:strVal val="#ppt_x"/>
                                          </p:val>
                                        </p:tav>
                                      </p:tavLst>
                                    </p:anim>
                                    <p:anim calcmode="lin" valueType="num">
                                      <p:cBhvr additive="base">
                                        <p:cTn id="58" dur="500" fill="hold"/>
                                        <p:tgtEl>
                                          <p:spTgt spid="14"/>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5"/>
                                        </p:tgtEl>
                                        <p:attrNameLst>
                                          <p:attrName>style.visibility</p:attrName>
                                        </p:attrNameLst>
                                      </p:cBhvr>
                                      <p:to>
                                        <p:strVal val="visible"/>
                                      </p:to>
                                    </p:set>
                                    <p:anim calcmode="lin" valueType="num">
                                      <p:cBhvr additive="base">
                                        <p:cTn id="61" dur="500" fill="hold"/>
                                        <p:tgtEl>
                                          <p:spTgt spid="15"/>
                                        </p:tgtEl>
                                        <p:attrNameLst>
                                          <p:attrName>ppt_x</p:attrName>
                                        </p:attrNameLst>
                                      </p:cBhvr>
                                      <p:tavLst>
                                        <p:tav tm="0">
                                          <p:val>
                                            <p:strVal val="#ppt_x"/>
                                          </p:val>
                                        </p:tav>
                                        <p:tav tm="100000">
                                          <p:val>
                                            <p:strVal val="#ppt_x"/>
                                          </p:val>
                                        </p:tav>
                                      </p:tavLst>
                                    </p:anim>
                                    <p:anim calcmode="lin" valueType="num">
                                      <p:cBhvr additive="base">
                                        <p:cTn id="62" dur="500" fill="hold"/>
                                        <p:tgtEl>
                                          <p:spTgt spid="15"/>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6"/>
                                        </p:tgtEl>
                                        <p:attrNameLst>
                                          <p:attrName>style.visibility</p:attrName>
                                        </p:attrNameLst>
                                      </p:cBhvr>
                                      <p:to>
                                        <p:strVal val="visible"/>
                                      </p:to>
                                    </p:set>
                                    <p:anim calcmode="lin" valueType="num">
                                      <p:cBhvr additive="base">
                                        <p:cTn id="65" dur="500" fill="hold"/>
                                        <p:tgtEl>
                                          <p:spTgt spid="16"/>
                                        </p:tgtEl>
                                        <p:attrNameLst>
                                          <p:attrName>ppt_x</p:attrName>
                                        </p:attrNameLst>
                                      </p:cBhvr>
                                      <p:tavLst>
                                        <p:tav tm="0">
                                          <p:val>
                                            <p:strVal val="#ppt_x"/>
                                          </p:val>
                                        </p:tav>
                                        <p:tav tm="100000">
                                          <p:val>
                                            <p:strVal val="#ppt_x"/>
                                          </p:val>
                                        </p:tav>
                                      </p:tavLst>
                                    </p:anim>
                                    <p:anim calcmode="lin" valueType="num">
                                      <p:cBhvr additive="base">
                                        <p:cTn id="66" dur="500" fill="hold"/>
                                        <p:tgtEl>
                                          <p:spTgt spid="16"/>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 calcmode="lin" valueType="num">
                                      <p:cBhvr additive="base">
                                        <p:cTn id="69" dur="500" fill="hold"/>
                                        <p:tgtEl>
                                          <p:spTgt spid="23"/>
                                        </p:tgtEl>
                                        <p:attrNameLst>
                                          <p:attrName>ppt_x</p:attrName>
                                        </p:attrNameLst>
                                      </p:cBhvr>
                                      <p:tavLst>
                                        <p:tav tm="0">
                                          <p:val>
                                            <p:strVal val="#ppt_x"/>
                                          </p:val>
                                        </p:tav>
                                        <p:tav tm="100000">
                                          <p:val>
                                            <p:strVal val="#ppt_x"/>
                                          </p:val>
                                        </p:tav>
                                      </p:tavLst>
                                    </p:anim>
                                    <p:anim calcmode="lin" valueType="num">
                                      <p:cBhvr additive="base">
                                        <p:cTn id="7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7"/>
                                        </p:tgtEl>
                                        <p:attrNameLst>
                                          <p:attrName>style.visibility</p:attrName>
                                        </p:attrNameLst>
                                      </p:cBhvr>
                                      <p:to>
                                        <p:strVal val="visible"/>
                                      </p:to>
                                    </p:set>
                                    <p:anim calcmode="lin" valueType="num">
                                      <p:cBhvr additive="base">
                                        <p:cTn id="75" dur="500" fill="hold"/>
                                        <p:tgtEl>
                                          <p:spTgt spid="7"/>
                                        </p:tgtEl>
                                        <p:attrNameLst>
                                          <p:attrName>ppt_x</p:attrName>
                                        </p:attrNameLst>
                                      </p:cBhvr>
                                      <p:tavLst>
                                        <p:tav tm="0">
                                          <p:val>
                                            <p:strVal val="#ppt_x"/>
                                          </p:val>
                                        </p:tav>
                                        <p:tav tm="100000">
                                          <p:val>
                                            <p:strVal val="#ppt_x"/>
                                          </p:val>
                                        </p:tav>
                                      </p:tavLst>
                                    </p:anim>
                                    <p:anim calcmode="lin" valueType="num">
                                      <p:cBhvr additive="base">
                                        <p:cTn id="76" dur="500" fill="hold"/>
                                        <p:tgtEl>
                                          <p:spTgt spid="7"/>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10"/>
                                        </p:tgtEl>
                                        <p:attrNameLst>
                                          <p:attrName>style.visibility</p:attrName>
                                        </p:attrNameLst>
                                      </p:cBhvr>
                                      <p:to>
                                        <p:strVal val="visible"/>
                                      </p:to>
                                    </p:set>
                                    <p:anim calcmode="lin" valueType="num">
                                      <p:cBhvr additive="base">
                                        <p:cTn id="79" dur="500" fill="hold"/>
                                        <p:tgtEl>
                                          <p:spTgt spid="10"/>
                                        </p:tgtEl>
                                        <p:attrNameLst>
                                          <p:attrName>ppt_x</p:attrName>
                                        </p:attrNameLst>
                                      </p:cBhvr>
                                      <p:tavLst>
                                        <p:tav tm="0">
                                          <p:val>
                                            <p:strVal val="#ppt_x"/>
                                          </p:val>
                                        </p:tav>
                                        <p:tav tm="100000">
                                          <p:val>
                                            <p:strVal val="#ppt_x"/>
                                          </p:val>
                                        </p:tav>
                                      </p:tavLst>
                                    </p:anim>
                                    <p:anim calcmode="lin" valueType="num">
                                      <p:cBhvr additive="base">
                                        <p:cTn id="80" dur="500" fill="hold"/>
                                        <p:tgtEl>
                                          <p:spTgt spid="10"/>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11"/>
                                        </p:tgtEl>
                                        <p:attrNameLst>
                                          <p:attrName>style.visibility</p:attrName>
                                        </p:attrNameLst>
                                      </p:cBhvr>
                                      <p:to>
                                        <p:strVal val="visible"/>
                                      </p:to>
                                    </p:set>
                                    <p:anim calcmode="lin" valueType="num">
                                      <p:cBhvr additive="base">
                                        <p:cTn id="83" dur="500" fill="hold"/>
                                        <p:tgtEl>
                                          <p:spTgt spid="11"/>
                                        </p:tgtEl>
                                        <p:attrNameLst>
                                          <p:attrName>ppt_x</p:attrName>
                                        </p:attrNameLst>
                                      </p:cBhvr>
                                      <p:tavLst>
                                        <p:tav tm="0">
                                          <p:val>
                                            <p:strVal val="#ppt_x"/>
                                          </p:val>
                                        </p:tav>
                                        <p:tav tm="100000">
                                          <p:val>
                                            <p:strVal val="#ppt_x"/>
                                          </p:val>
                                        </p:tav>
                                      </p:tavLst>
                                    </p:anim>
                                    <p:anim calcmode="lin" valueType="num">
                                      <p:cBhvr additive="base">
                                        <p:cTn id="84" dur="500" fill="hold"/>
                                        <p:tgtEl>
                                          <p:spTgt spid="11"/>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17"/>
                                        </p:tgtEl>
                                        <p:attrNameLst>
                                          <p:attrName>style.visibility</p:attrName>
                                        </p:attrNameLst>
                                      </p:cBhvr>
                                      <p:to>
                                        <p:strVal val="visible"/>
                                      </p:to>
                                    </p:set>
                                    <p:anim calcmode="lin" valueType="num">
                                      <p:cBhvr additive="base">
                                        <p:cTn id="87" dur="500" fill="hold"/>
                                        <p:tgtEl>
                                          <p:spTgt spid="17"/>
                                        </p:tgtEl>
                                        <p:attrNameLst>
                                          <p:attrName>ppt_x</p:attrName>
                                        </p:attrNameLst>
                                      </p:cBhvr>
                                      <p:tavLst>
                                        <p:tav tm="0">
                                          <p:val>
                                            <p:strVal val="#ppt_x"/>
                                          </p:val>
                                        </p:tav>
                                        <p:tav tm="100000">
                                          <p:val>
                                            <p:strVal val="#ppt_x"/>
                                          </p:val>
                                        </p:tav>
                                      </p:tavLst>
                                    </p:anim>
                                    <p:anim calcmode="lin" valueType="num">
                                      <p:cBhvr additive="base">
                                        <p:cTn id="88" dur="500" fill="hold"/>
                                        <p:tgtEl>
                                          <p:spTgt spid="17"/>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20"/>
                                        </p:tgtEl>
                                        <p:attrNameLst>
                                          <p:attrName>style.visibility</p:attrName>
                                        </p:attrNameLst>
                                      </p:cBhvr>
                                      <p:to>
                                        <p:strVal val="visible"/>
                                      </p:to>
                                    </p:set>
                                    <p:anim calcmode="lin" valueType="num">
                                      <p:cBhvr additive="base">
                                        <p:cTn id="91" dur="500" fill="hold"/>
                                        <p:tgtEl>
                                          <p:spTgt spid="20"/>
                                        </p:tgtEl>
                                        <p:attrNameLst>
                                          <p:attrName>ppt_x</p:attrName>
                                        </p:attrNameLst>
                                      </p:cBhvr>
                                      <p:tavLst>
                                        <p:tav tm="0">
                                          <p:val>
                                            <p:strVal val="#ppt_x"/>
                                          </p:val>
                                        </p:tav>
                                        <p:tav tm="100000">
                                          <p:val>
                                            <p:strVal val="#ppt_x"/>
                                          </p:val>
                                        </p:tav>
                                      </p:tavLst>
                                    </p:anim>
                                    <p:anim calcmode="lin" valueType="num">
                                      <p:cBhvr additive="base">
                                        <p:cTn id="92" dur="500" fill="hold"/>
                                        <p:tgtEl>
                                          <p:spTgt spid="20"/>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24"/>
                                        </p:tgtEl>
                                        <p:attrNameLst>
                                          <p:attrName>style.visibility</p:attrName>
                                        </p:attrNameLst>
                                      </p:cBhvr>
                                      <p:to>
                                        <p:strVal val="visible"/>
                                      </p:to>
                                    </p:set>
                                    <p:anim calcmode="lin" valueType="num">
                                      <p:cBhvr additive="base">
                                        <p:cTn id="95" dur="500" fill="hold"/>
                                        <p:tgtEl>
                                          <p:spTgt spid="24"/>
                                        </p:tgtEl>
                                        <p:attrNameLst>
                                          <p:attrName>ppt_x</p:attrName>
                                        </p:attrNameLst>
                                      </p:cBhvr>
                                      <p:tavLst>
                                        <p:tav tm="0">
                                          <p:val>
                                            <p:strVal val="#ppt_x"/>
                                          </p:val>
                                        </p:tav>
                                        <p:tav tm="100000">
                                          <p:val>
                                            <p:strVal val="#ppt_x"/>
                                          </p:val>
                                        </p:tav>
                                      </p:tavLst>
                                    </p:anim>
                                    <p:anim calcmode="lin" valueType="num">
                                      <p:cBhvr additive="base">
                                        <p:cTn id="9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7" grpId="0" animBg="1"/>
      <p:bldP spid="8" grpId="0"/>
      <p:bldP spid="10" grpId="0"/>
      <p:bldP spid="11" grpId="0"/>
      <p:bldP spid="12" grpId="0"/>
      <p:bldP spid="13" grpId="0"/>
      <p:bldP spid="17" grpId="0"/>
      <p:bldP spid="18" grpId="0"/>
      <p:bldP spid="19" grpId="0"/>
      <p:bldP spid="20" grpId="0"/>
      <p:bldP spid="21" grpId="0" animBg="1"/>
      <p:bldP spid="22" grpId="0" animBg="1"/>
      <p:bldP spid="6" grpId="0" animBg="1"/>
      <p:bldP spid="9" grpId="0"/>
      <p:bldP spid="14" grpId="0"/>
      <p:bldP spid="15" grpId="0"/>
      <p:bldP spid="16" grpId="0"/>
      <p:bldP spid="23" grpId="0"/>
      <p:bldP spid="2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410"/>
          <p:cNvGraphicFramePr>
            <a:graphicFrameLocks noGrp="1"/>
          </p:cNvGraphicFramePr>
          <p:nvPr>
            <p:ph sz="half" idx="4294967295"/>
            <p:extLst>
              <p:ext uri="{D42A27DB-BD31-4B8C-83A1-F6EECF244321}">
                <p14:modId xmlns:p14="http://schemas.microsoft.com/office/powerpoint/2010/main" val="1369145865"/>
              </p:ext>
            </p:extLst>
          </p:nvPr>
        </p:nvGraphicFramePr>
        <p:xfrm>
          <a:off x="357188" y="1428750"/>
          <a:ext cx="8501121" cy="4751319"/>
        </p:xfrm>
        <a:graphic>
          <a:graphicData uri="http://schemas.openxmlformats.org/drawingml/2006/table">
            <a:tbl>
              <a:tblPr/>
              <a:tblGrid>
                <a:gridCol w="2186484"/>
                <a:gridCol w="2331689"/>
                <a:gridCol w="1877507"/>
                <a:gridCol w="2105441"/>
              </a:tblGrid>
              <a:tr h="553300">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2000" b="0" i="0" u="none" strike="noStrike" cap="none" normalizeH="0" baseline="0" dirty="0" smtClean="0">
                          <a:ln>
                            <a:noFill/>
                          </a:ln>
                          <a:solidFill>
                            <a:schemeClr val="bg1"/>
                          </a:solidFill>
                          <a:effectLst/>
                          <a:latin typeface="Arial" pitchFamily="34" charset="0"/>
                        </a:rPr>
                        <a:t>Tipos de</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2000" b="0" i="0" u="none" strike="noStrike" cap="none" normalizeH="0" baseline="0" dirty="0" smtClean="0">
                          <a:ln>
                            <a:noFill/>
                          </a:ln>
                          <a:solidFill>
                            <a:schemeClr val="bg1"/>
                          </a:solidFill>
                          <a:effectLst/>
                          <a:latin typeface="Arial" pitchFamily="34" charset="0"/>
                        </a:rPr>
                        <a:t>Teste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800000"/>
                    </a:solidFill>
                  </a:tcPr>
                </a:tc>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2000" b="0" i="0" u="none" strike="noStrike" cap="none" normalizeH="0" baseline="0" smtClean="0">
                          <a:ln>
                            <a:noFill/>
                          </a:ln>
                          <a:solidFill>
                            <a:schemeClr val="bg1"/>
                          </a:solidFill>
                          <a:effectLst/>
                          <a:latin typeface="Arial" pitchFamily="34" charset="0"/>
                        </a:rPr>
                        <a:t>Ambiente</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66"/>
                    </a:solidFill>
                  </a:tcPr>
                </a:tc>
                <a:tc hMerge="1">
                  <a:txBody>
                    <a:bodyPr/>
                    <a:lstStyle/>
                    <a:p>
                      <a:endParaRPr lang="pt-BR"/>
                    </a:p>
                  </a:txBody>
                  <a:tcPr/>
                </a:tc>
                <a:tc hMerge="1">
                  <a:txBody>
                    <a:bodyPr/>
                    <a:lstStyle/>
                    <a:p>
                      <a:endParaRPr lang="pt-BR"/>
                    </a:p>
                  </a:txBody>
                  <a:tcPr/>
                </a:tc>
              </a:tr>
              <a:tr h="446832">
                <a:tc vMerge="1">
                  <a:txBody>
                    <a:bodyPr/>
                    <a:lstStyle/>
                    <a:p>
                      <a:endParaRPr lang="pt-BR"/>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2000" b="0" i="1" u="none" strike="noStrike" cap="none" normalizeH="0" baseline="0" smtClean="0">
                          <a:ln>
                            <a:noFill/>
                          </a:ln>
                          <a:solidFill>
                            <a:schemeClr val="tx1"/>
                          </a:solidFill>
                          <a:effectLst/>
                          <a:latin typeface="Arial" pitchFamily="34" charset="0"/>
                        </a:rPr>
                        <a:t>Desenvolvimento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2000" b="0" i="1" u="none" strike="noStrike" cap="none" normalizeH="0" baseline="0" smtClean="0">
                          <a:ln>
                            <a:noFill/>
                          </a:ln>
                          <a:solidFill>
                            <a:schemeClr val="tx1"/>
                          </a:solidFill>
                          <a:effectLst/>
                          <a:latin typeface="Arial" pitchFamily="34" charset="0"/>
                        </a:rPr>
                        <a:t>Teste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2000" b="0" i="1" u="none" strike="noStrike" cap="none" normalizeH="0" baseline="0" dirty="0" smtClean="0">
                          <a:ln>
                            <a:noFill/>
                          </a:ln>
                          <a:solidFill>
                            <a:schemeClr val="tx1"/>
                          </a:solidFill>
                          <a:effectLst/>
                          <a:latin typeface="Arial" pitchFamily="34" charset="0"/>
                        </a:rPr>
                        <a:t>Homologação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47216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600" b="0" i="0" u="none" strike="noStrike" cap="none" normalizeH="0" baseline="0" smtClean="0">
                          <a:ln>
                            <a:noFill/>
                          </a:ln>
                          <a:solidFill>
                            <a:schemeClr val="tx1"/>
                          </a:solidFill>
                          <a:effectLst/>
                          <a:latin typeface="Arial" pitchFamily="34" charset="0"/>
                        </a:rPr>
                        <a:t>Unitário</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600" b="1" i="0" u="none" strike="noStrike" cap="none" normalizeH="0" baseline="0" smtClean="0">
                          <a:ln>
                            <a:noFill/>
                          </a:ln>
                          <a:solidFill>
                            <a:schemeClr val="tx1"/>
                          </a:solidFill>
                          <a:effectLst/>
                          <a:latin typeface="Arial" pitchFamily="34"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r>
              <a:tr h="46817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600" b="0" i="0" u="none" strike="noStrike" cap="none" normalizeH="0" baseline="0" smtClean="0">
                          <a:ln>
                            <a:noFill/>
                          </a:ln>
                          <a:solidFill>
                            <a:schemeClr val="tx1"/>
                          </a:solidFill>
                          <a:effectLst/>
                          <a:latin typeface="Arial" pitchFamily="34" charset="0"/>
                        </a:rPr>
                        <a:t>Integração</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600" b="1" i="0" u="none" strike="noStrike" cap="none" normalizeH="0" baseline="0" smtClean="0">
                          <a:ln>
                            <a:noFill/>
                          </a:ln>
                          <a:solidFill>
                            <a:schemeClr val="tx1"/>
                          </a:solidFill>
                          <a:effectLst/>
                          <a:latin typeface="Arial" pitchFamily="34"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600" b="1" i="0" u="none" strike="noStrike" cap="none" normalizeH="0" baseline="0" smtClean="0">
                          <a:ln>
                            <a:noFill/>
                          </a:ln>
                          <a:solidFill>
                            <a:schemeClr val="tx1"/>
                          </a:solidFill>
                          <a:effectLst/>
                          <a:latin typeface="Arial"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r>
              <a:tr h="4699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600" b="0" i="0" u="none" strike="noStrike" cap="none" normalizeH="0" baseline="0" smtClean="0">
                          <a:ln>
                            <a:noFill/>
                          </a:ln>
                          <a:solidFill>
                            <a:schemeClr val="tx1"/>
                          </a:solidFill>
                          <a:effectLst/>
                          <a:latin typeface="Arial" pitchFamily="34" charset="0"/>
                        </a:rPr>
                        <a:t>Sistema</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600" b="1" i="0" u="none" strike="noStrike" cap="none" normalizeH="0" baseline="0" smtClean="0">
                          <a:ln>
                            <a:noFill/>
                          </a:ln>
                          <a:solidFill>
                            <a:schemeClr val="tx1"/>
                          </a:solidFill>
                          <a:effectLst/>
                          <a:latin typeface="Arial"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r>
              <a:tr h="46817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600" b="0" i="0" u="none" strike="noStrike" cap="none" normalizeH="0" baseline="0" smtClean="0">
                          <a:ln>
                            <a:noFill/>
                          </a:ln>
                          <a:solidFill>
                            <a:schemeClr val="tx1"/>
                          </a:solidFill>
                          <a:effectLst/>
                          <a:latin typeface="Arial" pitchFamily="34" charset="0"/>
                        </a:rPr>
                        <a:t>Regressão</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600" b="1" i="0" u="none" strike="noStrike" cap="none" normalizeH="0" baseline="0" smtClean="0">
                          <a:ln>
                            <a:noFill/>
                          </a:ln>
                          <a:solidFill>
                            <a:schemeClr val="tx1"/>
                          </a:solidFill>
                          <a:effectLst/>
                          <a:latin typeface="Arial"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r>
              <a:tr h="46817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600" b="0" i="0" u="none" strike="noStrike" cap="none" normalizeH="0" baseline="0" smtClean="0">
                          <a:ln>
                            <a:noFill/>
                          </a:ln>
                          <a:solidFill>
                            <a:schemeClr val="tx1"/>
                          </a:solidFill>
                          <a:effectLst/>
                          <a:latin typeface="Arial" pitchFamily="34" charset="0"/>
                        </a:rPr>
                        <a:t>Carga</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600" b="1" i="0" u="none" strike="noStrike" cap="none" normalizeH="0" baseline="0" smtClean="0">
                          <a:ln>
                            <a:noFill/>
                          </a:ln>
                          <a:solidFill>
                            <a:schemeClr val="folHlink"/>
                          </a:solidFill>
                          <a:effectLst/>
                          <a:latin typeface="Arial"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600" b="1" i="0" u="none" strike="noStrike" cap="none" normalizeH="0" baseline="0" smtClean="0">
                          <a:ln>
                            <a:noFill/>
                          </a:ln>
                          <a:solidFill>
                            <a:schemeClr val="tx1"/>
                          </a:solidFill>
                          <a:effectLst/>
                          <a:latin typeface="Arial" pitchFamily="34" charset="0"/>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r>
              <a:tr h="46817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600" b="0" i="0" u="none" strike="noStrike" cap="none" normalizeH="0" baseline="0" smtClean="0">
                          <a:ln>
                            <a:noFill/>
                          </a:ln>
                          <a:solidFill>
                            <a:schemeClr val="tx1"/>
                          </a:solidFill>
                          <a:effectLst/>
                          <a:latin typeface="Arial" pitchFamily="34" charset="0"/>
                        </a:rPr>
                        <a:t>Estresse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600" b="1" i="0" u="none" strike="noStrike" cap="none" normalizeH="0" baseline="0" smtClean="0">
                          <a:ln>
                            <a:noFill/>
                          </a:ln>
                          <a:solidFill>
                            <a:schemeClr val="folHlink"/>
                          </a:solidFill>
                          <a:effectLst/>
                          <a:latin typeface="Arial"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600" b="1" i="0" u="none" strike="noStrike" cap="none" normalizeH="0" baseline="0" smtClean="0">
                          <a:ln>
                            <a:noFill/>
                          </a:ln>
                          <a:solidFill>
                            <a:schemeClr val="tx1"/>
                          </a:solidFill>
                          <a:effectLst/>
                          <a:latin typeface="Arial" pitchFamily="34" charset="0"/>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r>
              <a:tr h="46817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600" b="0" i="0" u="none" strike="noStrike" cap="none" normalizeH="0" baseline="0" smtClean="0">
                          <a:ln>
                            <a:noFill/>
                          </a:ln>
                          <a:solidFill>
                            <a:schemeClr val="tx1"/>
                          </a:solidFill>
                          <a:effectLst/>
                          <a:latin typeface="Arial" pitchFamily="34" charset="0"/>
                        </a:rPr>
                        <a:t>Performance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600" b="1" i="0" u="none" strike="noStrike" cap="none" normalizeH="0" baseline="0" dirty="0" smtClean="0">
                          <a:ln>
                            <a:noFill/>
                          </a:ln>
                          <a:solidFill>
                            <a:schemeClr val="folHlink"/>
                          </a:solidFill>
                          <a:effectLst/>
                          <a:latin typeface="Arial"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600" b="1" i="0" u="none" strike="noStrike" cap="none" normalizeH="0" baseline="0" smtClean="0">
                          <a:ln>
                            <a:noFill/>
                          </a:ln>
                          <a:solidFill>
                            <a:schemeClr val="tx1"/>
                          </a:solidFill>
                          <a:effectLst/>
                          <a:latin typeface="Arial" pitchFamily="34" charset="0"/>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r>
              <a:tr h="46817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600" b="0" i="0" u="none" strike="noStrike" cap="none" normalizeH="0" baseline="0" smtClean="0">
                          <a:ln>
                            <a:noFill/>
                          </a:ln>
                          <a:solidFill>
                            <a:schemeClr val="tx1"/>
                          </a:solidFill>
                          <a:effectLst/>
                          <a:latin typeface="Arial" pitchFamily="34" charset="0"/>
                        </a:rPr>
                        <a:t>Aceitação</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pt-BR" sz="1600" b="1" i="0" u="none" strike="noStrike" cap="none" normalizeH="0" baseline="0" dirty="0" smtClean="0">
                          <a:ln>
                            <a:noFill/>
                          </a:ln>
                          <a:solidFill>
                            <a:schemeClr val="folHlink"/>
                          </a:solidFill>
                          <a:effectLst/>
                          <a:latin typeface="Arial"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600" b="1" i="0" u="none" strike="noStrike" cap="none" normalizeH="0" baseline="0" dirty="0" smtClean="0">
                          <a:ln>
                            <a:noFill/>
                          </a:ln>
                          <a:solidFill>
                            <a:schemeClr val="tx1"/>
                          </a:solidFill>
                          <a:effectLst/>
                          <a:latin typeface="Arial" pitchFamily="34" charset="0"/>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r>
            </a:tbl>
          </a:graphicData>
        </a:graphic>
      </p:graphicFrame>
      <p:sp>
        <p:nvSpPr>
          <p:cNvPr id="18488" name="Rectangle 2"/>
          <p:cNvSpPr>
            <a:spLocks noGrp="1" noChangeArrowheads="1"/>
          </p:cNvSpPr>
          <p:nvPr>
            <p:ph type="title"/>
          </p:nvPr>
        </p:nvSpPr>
        <p:spPr>
          <a:xfrm>
            <a:off x="1714500" y="285750"/>
            <a:ext cx="7215188" cy="714375"/>
          </a:xfrm>
        </p:spPr>
        <p:txBody>
          <a:bodyPr/>
          <a:lstStyle/>
          <a:p>
            <a:r>
              <a:rPr lang="pt-BR" smtClean="0"/>
              <a:t>Ambientes X Tipos de Testes</a:t>
            </a:r>
          </a:p>
        </p:txBody>
      </p:sp>
    </p:spTree>
    <p:extLst>
      <p:ext uri="{BB962C8B-B14F-4D97-AF65-F5344CB8AC3E}">
        <p14:creationId xmlns:p14="http://schemas.microsoft.com/office/powerpoint/2010/main" val="3695725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3143250" y="214313"/>
            <a:ext cx="5786438" cy="714375"/>
          </a:xfrm>
        </p:spPr>
        <p:txBody>
          <a:bodyPr/>
          <a:lstStyle/>
          <a:p>
            <a:r>
              <a:rPr lang="pt-BR" smtClean="0"/>
              <a:t>Preparação do Ambiente</a:t>
            </a:r>
          </a:p>
        </p:txBody>
      </p:sp>
      <p:sp>
        <p:nvSpPr>
          <p:cNvPr id="5" name="Retângulo 4"/>
          <p:cNvSpPr>
            <a:spLocks noChangeArrowheads="1"/>
          </p:cNvSpPr>
          <p:nvPr/>
        </p:nvSpPr>
        <p:spPr bwMode="auto">
          <a:xfrm>
            <a:off x="142875" y="928688"/>
            <a:ext cx="8858250" cy="2085975"/>
          </a:xfrm>
          <a:prstGeom prst="rect">
            <a:avLst/>
          </a:prstGeom>
          <a:noFill/>
          <a:ln w="9525">
            <a:noFill/>
            <a:miter lim="800000"/>
            <a:headEnd/>
            <a:tailEnd/>
          </a:ln>
        </p:spPr>
        <p:txBody>
          <a:bodyPr>
            <a:spAutoFit/>
          </a:bodyPr>
          <a:lstStyle/>
          <a:p>
            <a:pPr>
              <a:lnSpc>
                <a:spcPct val="90000"/>
              </a:lnSpc>
              <a:buFont typeface="Wingdings" pitchFamily="2" charset="2"/>
              <a:buChar char="ü"/>
            </a:pPr>
            <a:r>
              <a:rPr lang="pt-BR" sz="2400"/>
              <a:t>O escopo do ambiente será definido pelo nível de teste a ser executado</a:t>
            </a:r>
          </a:p>
          <a:p>
            <a:pPr>
              <a:lnSpc>
                <a:spcPct val="90000"/>
              </a:lnSpc>
              <a:buFont typeface="Wingdings" pitchFamily="2" charset="2"/>
              <a:buChar char="ü"/>
            </a:pPr>
            <a:endParaRPr lang="pt-BR" sz="2400"/>
          </a:p>
          <a:p>
            <a:pPr>
              <a:lnSpc>
                <a:spcPct val="90000"/>
              </a:lnSpc>
              <a:buFont typeface="Wingdings" pitchFamily="2" charset="2"/>
              <a:buChar char="ü"/>
            </a:pPr>
            <a:r>
              <a:rPr lang="pt-BR" sz="2400"/>
              <a:t>Quanto maior o nível, mais o ambiente de teste deverá ser capaz de reproduzir as características do ambiente de produção</a:t>
            </a:r>
          </a:p>
        </p:txBody>
      </p:sp>
    </p:spTree>
    <p:extLst>
      <p:ext uri="{BB962C8B-B14F-4D97-AF65-F5344CB8AC3E}">
        <p14:creationId xmlns:p14="http://schemas.microsoft.com/office/powerpoint/2010/main" val="990204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 calcmode="lin" valueType="num">
                                      <p:cBhvr additive="base">
                                        <p:cTn id="1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143250" y="214313"/>
            <a:ext cx="5786438" cy="714375"/>
          </a:xfrm>
        </p:spPr>
        <p:txBody>
          <a:bodyPr/>
          <a:lstStyle/>
          <a:p>
            <a:r>
              <a:rPr lang="pt-BR" smtClean="0"/>
              <a:t>Preparação do Ambiente</a:t>
            </a:r>
          </a:p>
        </p:txBody>
      </p:sp>
      <p:graphicFrame>
        <p:nvGraphicFramePr>
          <p:cNvPr id="4" name="Group 285"/>
          <p:cNvGraphicFramePr>
            <a:graphicFrameLocks noGrp="1"/>
          </p:cNvGraphicFramePr>
          <p:nvPr>
            <p:ph sz="half" idx="4294967295"/>
            <p:extLst>
              <p:ext uri="{D42A27DB-BD31-4B8C-83A1-F6EECF244321}">
                <p14:modId xmlns:p14="http://schemas.microsoft.com/office/powerpoint/2010/main" val="2751472689"/>
              </p:ext>
            </p:extLst>
          </p:nvPr>
        </p:nvGraphicFramePr>
        <p:xfrm>
          <a:off x="285750" y="1285875"/>
          <a:ext cx="8572531" cy="5000645"/>
        </p:xfrm>
        <a:graphic>
          <a:graphicData uri="http://schemas.openxmlformats.org/drawingml/2006/table">
            <a:tbl>
              <a:tblPr/>
              <a:tblGrid>
                <a:gridCol w="1793011"/>
                <a:gridCol w="1634709"/>
                <a:gridCol w="1700937"/>
                <a:gridCol w="1731629"/>
                <a:gridCol w="1712245"/>
              </a:tblGrid>
              <a:tr h="536751">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2000" b="1" i="0" u="none" strike="noStrike" cap="none" normalizeH="0" baseline="0" dirty="0" smtClean="0">
                          <a:ln>
                            <a:noFill/>
                          </a:ln>
                          <a:solidFill>
                            <a:schemeClr val="bg1"/>
                          </a:solidFill>
                          <a:effectLst/>
                          <a:latin typeface="Arial" pitchFamily="34" charset="0"/>
                        </a:rPr>
                        <a:t>Atributos</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800000"/>
                    </a:solidFill>
                  </a:tcPr>
                </a:tc>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2000" b="1" i="0" u="none" strike="noStrike" cap="none" normalizeH="0" baseline="0" smtClean="0">
                          <a:ln>
                            <a:noFill/>
                          </a:ln>
                          <a:solidFill>
                            <a:schemeClr val="bg1"/>
                          </a:solidFill>
                          <a:effectLst/>
                          <a:latin typeface="Arial" pitchFamily="34" charset="0"/>
                        </a:rPr>
                        <a:t>NÍVEL</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66"/>
                    </a:solidFill>
                  </a:tcPr>
                </a:tc>
                <a:tc hMerge="1">
                  <a:txBody>
                    <a:bodyPr/>
                    <a:lstStyle/>
                    <a:p>
                      <a:endParaRPr lang="pt-BR"/>
                    </a:p>
                  </a:txBody>
                  <a:tcPr/>
                </a:tc>
                <a:tc hMerge="1">
                  <a:txBody>
                    <a:bodyPr/>
                    <a:lstStyle/>
                    <a:p>
                      <a:endParaRPr lang="pt-BR"/>
                    </a:p>
                  </a:txBody>
                  <a:tcPr/>
                </a:tc>
                <a:tc hMerge="1">
                  <a:txBody>
                    <a:bodyPr/>
                    <a:lstStyle/>
                    <a:p>
                      <a:endParaRPr lang="pt-BR"/>
                    </a:p>
                  </a:txBody>
                  <a:tcPr/>
                </a:tc>
              </a:tr>
              <a:tr h="477399">
                <a:tc vMerge="1">
                  <a:txBody>
                    <a:bodyPr/>
                    <a:lstStyle/>
                    <a:p>
                      <a:endParaRPr lang="pt-BR"/>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600" b="0" i="0" u="none" strike="noStrike" cap="none" normalizeH="0" baseline="0" smtClean="0">
                          <a:ln>
                            <a:noFill/>
                          </a:ln>
                          <a:solidFill>
                            <a:schemeClr val="tx1"/>
                          </a:solidFill>
                          <a:effectLst/>
                          <a:latin typeface="Arial" pitchFamily="34" charset="0"/>
                        </a:rPr>
                        <a:t>Unitário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600" b="0" i="0" u="none" strike="noStrike" cap="none" normalizeH="0" baseline="0" smtClean="0">
                          <a:ln>
                            <a:noFill/>
                          </a:ln>
                          <a:solidFill>
                            <a:schemeClr val="tx1"/>
                          </a:solidFill>
                          <a:effectLst/>
                          <a:latin typeface="Arial" pitchFamily="34" charset="0"/>
                        </a:rPr>
                        <a:t>Integração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600" b="0" i="0" u="none" strike="noStrike" cap="none" normalizeH="0" baseline="0" smtClean="0">
                          <a:ln>
                            <a:noFill/>
                          </a:ln>
                          <a:solidFill>
                            <a:schemeClr val="tx1"/>
                          </a:solidFill>
                          <a:effectLst/>
                          <a:latin typeface="Arial" pitchFamily="34" charset="0"/>
                        </a:rPr>
                        <a:t>Sistema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600" b="0" i="0" u="none" strike="noStrike" cap="none" normalizeH="0" baseline="0" smtClean="0">
                          <a:ln>
                            <a:noFill/>
                          </a:ln>
                          <a:solidFill>
                            <a:schemeClr val="tx1"/>
                          </a:solidFill>
                          <a:effectLst/>
                          <a:latin typeface="Arial" pitchFamily="34" charset="0"/>
                        </a:rPr>
                        <a:t>Aceitação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84082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400" b="0" i="0" u="none" strike="noStrike" cap="none" normalizeH="0" baseline="0" smtClean="0">
                          <a:ln>
                            <a:noFill/>
                          </a:ln>
                          <a:solidFill>
                            <a:schemeClr val="tx1"/>
                          </a:solidFill>
                          <a:effectLst/>
                          <a:latin typeface="Arial" pitchFamily="34" charset="0"/>
                        </a:rPr>
                        <a:t>Escopo</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400" b="0" i="1" u="none" strike="noStrike" cap="none" normalizeH="0" baseline="0" smtClean="0">
                          <a:ln>
                            <a:noFill/>
                          </a:ln>
                          <a:solidFill>
                            <a:schemeClr val="tx1"/>
                          </a:solidFill>
                          <a:effectLst/>
                          <a:latin typeface="Arial" pitchFamily="34" charset="0"/>
                        </a:rPr>
                        <a:t>Unidade Individual</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400" b="0" i="1" u="none" strike="noStrike" cap="none" normalizeH="0" baseline="0" smtClean="0">
                          <a:ln>
                            <a:noFill/>
                          </a:ln>
                          <a:solidFill>
                            <a:schemeClr val="tx1"/>
                          </a:solidFill>
                          <a:effectLst/>
                          <a:latin typeface="Arial" pitchFamily="34" charset="0"/>
                        </a:rPr>
                        <a:t>Unidades agrupadas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400" b="0" i="1" u="none" strike="noStrike" cap="none" normalizeH="0" baseline="0" smtClean="0">
                          <a:ln>
                            <a:noFill/>
                          </a:ln>
                          <a:solidFill>
                            <a:schemeClr val="tx1"/>
                          </a:solidFill>
                          <a:effectLst/>
                          <a:latin typeface="Arial" pitchFamily="34" charset="0"/>
                        </a:rPr>
                        <a:t>Sistema Inteiro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400" b="0" i="1" u="none" strike="noStrike" cap="none" normalizeH="0" baseline="0" smtClean="0">
                          <a:ln>
                            <a:noFill/>
                          </a:ln>
                          <a:solidFill>
                            <a:schemeClr val="tx1"/>
                          </a:solidFill>
                          <a:effectLst/>
                          <a:latin typeface="Arial" pitchFamily="34" charset="0"/>
                        </a:rPr>
                        <a:t>Simulação da Produção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7019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400" b="0" i="0" u="none" strike="noStrike" cap="none" normalizeH="0" baseline="0" smtClean="0">
                          <a:ln>
                            <a:noFill/>
                          </a:ln>
                          <a:solidFill>
                            <a:schemeClr val="tx1"/>
                          </a:solidFill>
                          <a:effectLst/>
                          <a:latin typeface="Arial" pitchFamily="34" charset="0"/>
                        </a:rPr>
                        <a:t>Equipe</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400" b="0" i="1" u="none" strike="noStrike" cap="none" normalizeH="0" baseline="0" smtClean="0">
                          <a:ln>
                            <a:noFill/>
                          </a:ln>
                          <a:solidFill>
                            <a:schemeClr val="tx1"/>
                          </a:solidFill>
                          <a:effectLst/>
                          <a:latin typeface="Arial" pitchFamily="34" charset="0"/>
                        </a:rPr>
                        <a:t>Desenvolvedores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400" b="0" i="1" u="none" strike="noStrike" cap="none" normalizeH="0" baseline="0" smtClean="0">
                          <a:ln>
                            <a:noFill/>
                          </a:ln>
                          <a:solidFill>
                            <a:schemeClr val="tx1"/>
                          </a:solidFill>
                          <a:effectLst/>
                          <a:latin typeface="Arial" pitchFamily="34" charset="0"/>
                        </a:rPr>
                        <a:t>Desenvolvedores e Testadores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400" b="0" i="1" u="none" strike="noStrike" cap="none" normalizeH="0" baseline="0" smtClean="0">
                          <a:ln>
                            <a:noFill/>
                          </a:ln>
                          <a:solidFill>
                            <a:schemeClr val="tx1"/>
                          </a:solidFill>
                          <a:effectLst/>
                          <a:latin typeface="Arial" pitchFamily="34" charset="0"/>
                        </a:rPr>
                        <a:t>Testadores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400" b="0" i="1" u="none" strike="noStrike" cap="none" normalizeH="0" baseline="0" smtClean="0">
                          <a:ln>
                            <a:noFill/>
                          </a:ln>
                          <a:solidFill>
                            <a:schemeClr val="tx1"/>
                          </a:solidFill>
                          <a:effectLst/>
                          <a:latin typeface="Arial" pitchFamily="34" charset="0"/>
                        </a:rPr>
                        <a:t>Testadores e Usuários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45589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400" b="0" i="0" u="none" strike="noStrike" cap="none" normalizeH="0" baseline="0" smtClean="0">
                          <a:ln>
                            <a:noFill/>
                          </a:ln>
                          <a:solidFill>
                            <a:schemeClr val="tx1"/>
                          </a:solidFill>
                          <a:effectLst/>
                          <a:latin typeface="Arial" pitchFamily="34" charset="0"/>
                        </a:rPr>
                        <a:t>Volume de dados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400" b="0" i="1" u="none" strike="noStrike" cap="none" normalizeH="0" baseline="0" smtClean="0">
                          <a:ln>
                            <a:noFill/>
                          </a:ln>
                          <a:solidFill>
                            <a:schemeClr val="tx1"/>
                          </a:solidFill>
                          <a:effectLst/>
                          <a:latin typeface="Arial" pitchFamily="34" charset="0"/>
                        </a:rPr>
                        <a:t>Pequeno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400" b="0" i="1" u="none" strike="noStrike" cap="none" normalizeH="0" baseline="0" smtClean="0">
                          <a:ln>
                            <a:noFill/>
                          </a:ln>
                          <a:solidFill>
                            <a:schemeClr val="tx1"/>
                          </a:solidFill>
                          <a:effectLst/>
                          <a:latin typeface="Arial" pitchFamily="34" charset="0"/>
                        </a:rPr>
                        <a:t>Pequeno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400" b="0" i="1" u="none" strike="noStrike" cap="none" normalizeH="0" baseline="0" smtClean="0">
                          <a:ln>
                            <a:noFill/>
                          </a:ln>
                          <a:solidFill>
                            <a:schemeClr val="tx1"/>
                          </a:solidFill>
                          <a:effectLst/>
                          <a:latin typeface="Arial" pitchFamily="34" charset="0"/>
                        </a:rPr>
                        <a:t>Grande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400" b="0" i="1" u="none" strike="noStrike" cap="none" normalizeH="0" baseline="0" smtClean="0">
                          <a:ln>
                            <a:noFill/>
                          </a:ln>
                          <a:solidFill>
                            <a:schemeClr val="tx1"/>
                          </a:solidFill>
                          <a:effectLst/>
                          <a:latin typeface="Arial" pitchFamily="34" charset="0"/>
                        </a:rPr>
                        <a:t>Grande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7019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400" b="0" i="0" u="none" strike="noStrike" cap="none" normalizeH="0" baseline="0" smtClean="0">
                          <a:ln>
                            <a:noFill/>
                          </a:ln>
                          <a:solidFill>
                            <a:schemeClr val="tx1"/>
                          </a:solidFill>
                          <a:effectLst/>
                          <a:latin typeface="Arial" pitchFamily="34" charset="0"/>
                        </a:rPr>
                        <a:t>Origem dos dados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400" b="0" i="1" u="none" strike="noStrike" cap="none" normalizeH="0" baseline="0" smtClean="0">
                          <a:ln>
                            <a:noFill/>
                          </a:ln>
                          <a:solidFill>
                            <a:schemeClr val="tx1"/>
                          </a:solidFill>
                          <a:effectLst/>
                          <a:latin typeface="Arial" pitchFamily="34" charset="0"/>
                        </a:rPr>
                        <a:t>Criação Manual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400" b="0" i="1" u="none" strike="noStrike" cap="none" normalizeH="0" baseline="0" smtClean="0">
                          <a:ln>
                            <a:noFill/>
                          </a:ln>
                          <a:solidFill>
                            <a:schemeClr val="tx1"/>
                          </a:solidFill>
                          <a:effectLst/>
                          <a:latin typeface="Arial" pitchFamily="34" charset="0"/>
                        </a:rPr>
                        <a:t>Criação Manual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400" b="0" i="1" u="none" strike="noStrike" cap="none" normalizeH="0" baseline="0" smtClean="0">
                          <a:ln>
                            <a:noFill/>
                          </a:ln>
                          <a:solidFill>
                            <a:schemeClr val="tx1"/>
                          </a:solidFill>
                          <a:effectLst/>
                          <a:latin typeface="Arial" pitchFamily="34" charset="0"/>
                        </a:rPr>
                        <a:t>Criação por processos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400" b="0" i="1" u="none" strike="noStrike" cap="none" normalizeH="0" baseline="0" smtClean="0">
                          <a:ln>
                            <a:noFill/>
                          </a:ln>
                          <a:solidFill>
                            <a:schemeClr val="tx1"/>
                          </a:solidFill>
                          <a:effectLst/>
                          <a:latin typeface="Arial" pitchFamily="34" charset="0"/>
                        </a:rPr>
                        <a:t>Dados Reais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47524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400" b="0" i="0" u="none" strike="noStrike" cap="none" normalizeH="0" baseline="0" smtClean="0">
                          <a:ln>
                            <a:noFill/>
                          </a:ln>
                          <a:solidFill>
                            <a:schemeClr val="tx1"/>
                          </a:solidFill>
                          <a:effectLst/>
                          <a:latin typeface="Arial" pitchFamily="34" charset="0"/>
                        </a:rPr>
                        <a:t>Interfaces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400" b="0" i="1" u="none" strike="noStrike" cap="none" normalizeH="0" baseline="0" smtClean="0">
                          <a:ln>
                            <a:noFill/>
                          </a:ln>
                          <a:solidFill>
                            <a:schemeClr val="tx1"/>
                          </a:solidFill>
                          <a:effectLst/>
                          <a:latin typeface="Arial" pitchFamily="34" charset="0"/>
                        </a:rPr>
                        <a:t>Não existem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400" b="0" i="1" u="none" strike="noStrike" cap="none" normalizeH="0" baseline="0" smtClean="0">
                          <a:ln>
                            <a:noFill/>
                          </a:ln>
                          <a:solidFill>
                            <a:schemeClr val="tx1"/>
                          </a:solidFill>
                          <a:effectLst/>
                          <a:latin typeface="Arial" pitchFamily="34" charset="0"/>
                        </a:rPr>
                        <a:t>Não existem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400" b="0" i="1" u="none" strike="noStrike" cap="none" normalizeH="0" baseline="0" smtClean="0">
                          <a:ln>
                            <a:noFill/>
                          </a:ln>
                          <a:solidFill>
                            <a:schemeClr val="tx1"/>
                          </a:solidFill>
                          <a:effectLst/>
                          <a:latin typeface="Arial" pitchFamily="34" charset="0"/>
                        </a:rPr>
                        <a:t>Simuladas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400" b="0" i="1" u="none" strike="noStrike" cap="none" normalizeH="0" baseline="0" smtClean="0">
                          <a:ln>
                            <a:noFill/>
                          </a:ln>
                          <a:solidFill>
                            <a:schemeClr val="tx1"/>
                          </a:solidFill>
                          <a:effectLst/>
                          <a:latin typeface="Arial" pitchFamily="34" charset="0"/>
                        </a:rPr>
                        <a:t>Reais/Simuladas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81071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400" b="0" i="0" u="none" strike="noStrike" cap="none" normalizeH="0" baseline="0" smtClean="0">
                          <a:ln>
                            <a:noFill/>
                          </a:ln>
                          <a:solidFill>
                            <a:schemeClr val="tx1"/>
                          </a:solidFill>
                          <a:effectLst/>
                          <a:latin typeface="Arial" pitchFamily="34" charset="0"/>
                        </a:rPr>
                        <a:t>Ambiente</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400" b="0" i="1" u="none" strike="noStrike" cap="none" normalizeH="0" baseline="0" smtClean="0">
                          <a:ln>
                            <a:noFill/>
                          </a:ln>
                          <a:solidFill>
                            <a:schemeClr val="tx1"/>
                          </a:solidFill>
                          <a:effectLst/>
                          <a:latin typeface="Arial" pitchFamily="34" charset="0"/>
                        </a:rPr>
                        <a:t>Desenvolvimento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400" b="0" i="1" u="none" strike="noStrike" cap="none" normalizeH="0" baseline="0" dirty="0" smtClean="0">
                          <a:ln>
                            <a:noFill/>
                          </a:ln>
                          <a:solidFill>
                            <a:schemeClr val="tx1"/>
                          </a:solidFill>
                          <a:effectLst/>
                          <a:latin typeface="Arial" pitchFamily="34" charset="0"/>
                        </a:rPr>
                        <a:t>Desenvolvimento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400" b="0" i="1" u="none" strike="noStrike" cap="none" normalizeH="0" baseline="0" smtClean="0">
                          <a:ln>
                            <a:noFill/>
                          </a:ln>
                          <a:solidFill>
                            <a:schemeClr val="tx1"/>
                          </a:solidFill>
                          <a:effectLst/>
                          <a:latin typeface="Arial" pitchFamily="34" charset="0"/>
                        </a:rPr>
                        <a:t>Teste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400" b="0" i="1" u="none" strike="noStrike" cap="none" normalizeH="0" baseline="0" dirty="0" smtClean="0">
                          <a:ln>
                            <a:noFill/>
                          </a:ln>
                          <a:solidFill>
                            <a:schemeClr val="tx1"/>
                          </a:solidFill>
                          <a:effectLst/>
                          <a:latin typeface="Arial" pitchFamily="34" charset="0"/>
                        </a:rPr>
                        <a:t>Homologação</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r>
            </a:tbl>
          </a:graphicData>
        </a:graphic>
      </p:graphicFrame>
    </p:spTree>
    <p:extLst>
      <p:ext uri="{BB962C8B-B14F-4D97-AF65-F5344CB8AC3E}">
        <p14:creationId xmlns:p14="http://schemas.microsoft.com/office/powerpoint/2010/main" val="1535373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143375" y="285750"/>
            <a:ext cx="4786313" cy="714375"/>
          </a:xfrm>
        </p:spPr>
        <p:txBody>
          <a:bodyPr/>
          <a:lstStyle/>
          <a:p>
            <a:r>
              <a:rPr lang="pt-BR" smtClean="0"/>
              <a:t>Origem dos Dados</a:t>
            </a:r>
          </a:p>
        </p:txBody>
      </p:sp>
      <p:sp>
        <p:nvSpPr>
          <p:cNvPr id="5" name="Retângulo 4"/>
          <p:cNvSpPr/>
          <p:nvPr/>
        </p:nvSpPr>
        <p:spPr>
          <a:xfrm>
            <a:off x="428625" y="1214438"/>
            <a:ext cx="4572000" cy="5022850"/>
          </a:xfrm>
          <a:prstGeom prst="rect">
            <a:avLst/>
          </a:prstGeom>
        </p:spPr>
        <p:txBody>
          <a:bodyPr>
            <a:spAutoFit/>
          </a:bodyPr>
          <a:lstStyle/>
          <a:p>
            <a:pPr>
              <a:lnSpc>
                <a:spcPct val="90000"/>
              </a:lnSpc>
              <a:buFont typeface="Wingdings" pitchFamily="2" charset="2"/>
              <a:buChar char="ü"/>
              <a:defRPr/>
            </a:pPr>
            <a:r>
              <a:rPr lang="pt-BR" sz="2400">
                <a:solidFill>
                  <a:schemeClr val="accent4">
                    <a:lumMod val="50000"/>
                  </a:schemeClr>
                </a:solidFill>
              </a:rPr>
              <a:t>Objetivo de Teste: </a:t>
            </a:r>
          </a:p>
          <a:p>
            <a:pPr lvl="1">
              <a:lnSpc>
                <a:spcPct val="105000"/>
              </a:lnSpc>
              <a:buFont typeface="Wingdings" pitchFamily="2" charset="2"/>
              <a:buChar char="ü"/>
              <a:defRPr/>
            </a:pPr>
            <a:r>
              <a:rPr lang="pt-BR" sz="2400" i="1">
                <a:solidFill>
                  <a:schemeClr val="accent4">
                    <a:lumMod val="50000"/>
                  </a:schemeClr>
                </a:solidFill>
              </a:rPr>
              <a:t>Criação de ambiente mais real possível</a:t>
            </a:r>
          </a:p>
          <a:p>
            <a:pPr lvl="1">
              <a:lnSpc>
                <a:spcPct val="105000"/>
              </a:lnSpc>
              <a:buFont typeface="Wingdings" pitchFamily="2" charset="2"/>
              <a:buChar char="ü"/>
              <a:defRPr/>
            </a:pPr>
            <a:endParaRPr lang="pt-BR" sz="2400" i="1">
              <a:solidFill>
                <a:schemeClr val="accent4">
                  <a:lumMod val="50000"/>
                </a:schemeClr>
              </a:solidFill>
            </a:endParaRPr>
          </a:p>
          <a:p>
            <a:pPr>
              <a:lnSpc>
                <a:spcPct val="105000"/>
              </a:lnSpc>
              <a:buFont typeface="Wingdings" pitchFamily="2" charset="2"/>
              <a:buChar char="ü"/>
              <a:defRPr/>
            </a:pPr>
            <a:r>
              <a:rPr lang="pt-BR" sz="2400">
                <a:solidFill>
                  <a:schemeClr val="accent4">
                    <a:lumMod val="50000"/>
                  </a:schemeClr>
                </a:solidFill>
              </a:rPr>
              <a:t>Isto inclui os dados de teste</a:t>
            </a:r>
          </a:p>
          <a:p>
            <a:pPr>
              <a:lnSpc>
                <a:spcPct val="105000"/>
              </a:lnSpc>
              <a:buFont typeface="Wingdings" pitchFamily="2" charset="2"/>
              <a:buChar char="ü"/>
              <a:defRPr/>
            </a:pPr>
            <a:endParaRPr lang="pt-BR" sz="2400">
              <a:solidFill>
                <a:schemeClr val="accent4">
                  <a:lumMod val="50000"/>
                </a:schemeClr>
              </a:solidFill>
            </a:endParaRPr>
          </a:p>
          <a:p>
            <a:pPr>
              <a:lnSpc>
                <a:spcPct val="90000"/>
              </a:lnSpc>
              <a:buFont typeface="Wingdings" pitchFamily="2" charset="2"/>
              <a:buChar char="ü"/>
              <a:defRPr/>
            </a:pPr>
            <a:r>
              <a:rPr lang="pt-BR" sz="2400">
                <a:solidFill>
                  <a:schemeClr val="accent4">
                    <a:lumMod val="50000"/>
                  </a:schemeClr>
                </a:solidFill>
              </a:rPr>
              <a:t>Dados reais são desejáveis em muitos casos</a:t>
            </a:r>
          </a:p>
          <a:p>
            <a:pPr>
              <a:lnSpc>
                <a:spcPct val="90000"/>
              </a:lnSpc>
              <a:buFont typeface="Wingdings" pitchFamily="2" charset="2"/>
              <a:buChar char="ü"/>
              <a:defRPr/>
            </a:pPr>
            <a:endParaRPr lang="pt-BR" sz="2400">
              <a:solidFill>
                <a:schemeClr val="accent4">
                  <a:lumMod val="50000"/>
                </a:schemeClr>
              </a:solidFill>
            </a:endParaRPr>
          </a:p>
          <a:p>
            <a:pPr>
              <a:lnSpc>
                <a:spcPct val="90000"/>
              </a:lnSpc>
              <a:buFont typeface="Wingdings" pitchFamily="2" charset="2"/>
              <a:buChar char="ü"/>
              <a:defRPr/>
            </a:pPr>
            <a:r>
              <a:rPr lang="pt-BR" sz="2400">
                <a:solidFill>
                  <a:schemeClr val="accent4">
                    <a:lumMod val="50000"/>
                  </a:schemeClr>
                </a:solidFill>
              </a:rPr>
              <a:t>Porém em alguns casos o uso de dado real é inadequado</a:t>
            </a:r>
          </a:p>
          <a:p>
            <a:pPr>
              <a:lnSpc>
                <a:spcPct val="90000"/>
              </a:lnSpc>
              <a:buFont typeface="Wingdings" pitchFamily="2" charset="2"/>
              <a:buChar char="ü"/>
              <a:defRPr/>
            </a:pPr>
            <a:endParaRPr lang="pt-BR" sz="2400">
              <a:solidFill>
                <a:schemeClr val="accent4">
                  <a:lumMod val="50000"/>
                </a:schemeClr>
              </a:solidFill>
            </a:endParaRPr>
          </a:p>
          <a:p>
            <a:pPr lvl="1">
              <a:lnSpc>
                <a:spcPct val="90000"/>
              </a:lnSpc>
              <a:buFont typeface="Wingdings" pitchFamily="2" charset="2"/>
              <a:buChar char="ü"/>
              <a:defRPr/>
            </a:pPr>
            <a:r>
              <a:rPr lang="pt-BR" sz="2400" i="1">
                <a:solidFill>
                  <a:schemeClr val="accent4">
                    <a:lumMod val="50000"/>
                  </a:schemeClr>
                </a:solidFill>
              </a:rPr>
              <a:t>Confidencialidade, Aquisição, Validação, etc.</a:t>
            </a:r>
          </a:p>
        </p:txBody>
      </p:sp>
      <p:pic>
        <p:nvPicPr>
          <p:cNvPr id="21508" name="Picture 2"/>
          <p:cNvPicPr>
            <a:picLocks noChangeAspect="1" noChangeArrowheads="1"/>
          </p:cNvPicPr>
          <p:nvPr/>
        </p:nvPicPr>
        <p:blipFill>
          <a:blip r:embed="rId2"/>
          <a:srcRect/>
          <a:stretch>
            <a:fillRect/>
          </a:stretch>
        </p:blipFill>
        <p:spPr bwMode="auto">
          <a:xfrm>
            <a:off x="5214938" y="1285875"/>
            <a:ext cx="3724275" cy="4500563"/>
          </a:xfrm>
          <a:prstGeom prst="rect">
            <a:avLst/>
          </a:prstGeom>
          <a:noFill/>
          <a:ln w="9525">
            <a:noFill/>
            <a:miter lim="800000"/>
            <a:headEnd/>
            <a:tailEnd/>
          </a:ln>
        </p:spPr>
      </p:pic>
    </p:spTree>
    <p:extLst>
      <p:ext uri="{BB962C8B-B14F-4D97-AF65-F5344CB8AC3E}">
        <p14:creationId xmlns:p14="http://schemas.microsoft.com/office/powerpoint/2010/main" val="1437248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 calcmode="lin" valueType="num">
                                      <p:cBhvr additive="base">
                                        <p:cTn id="1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 calcmode="lin" valueType="num">
                                      <p:cBhvr additive="base">
                                        <p:cTn id="1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anim calcmode="lin" valueType="num">
                                      <p:cBhvr additive="base">
                                        <p:cTn id="2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anim calcmode="lin" valueType="num">
                                      <p:cBhvr additive="base">
                                        <p:cTn id="27"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0" y="285750"/>
            <a:ext cx="4357688" cy="714375"/>
          </a:xfrm>
        </p:spPr>
        <p:txBody>
          <a:bodyPr/>
          <a:lstStyle/>
          <a:p>
            <a:r>
              <a:rPr lang="pt-BR" smtClean="0"/>
              <a:t>Análise de Pareto</a:t>
            </a:r>
          </a:p>
        </p:txBody>
      </p:sp>
      <p:sp>
        <p:nvSpPr>
          <p:cNvPr id="3" name="Rectangle 3"/>
          <p:cNvSpPr txBox="1">
            <a:spLocks noChangeArrowheads="1"/>
          </p:cNvSpPr>
          <p:nvPr/>
        </p:nvSpPr>
        <p:spPr bwMode="auto">
          <a:xfrm>
            <a:off x="357188" y="1500188"/>
            <a:ext cx="6072187" cy="1357312"/>
          </a:xfrm>
          <a:prstGeom prst="rect">
            <a:avLst/>
          </a:prstGeom>
          <a:noFill/>
          <a:ln w="9525">
            <a:noFill/>
            <a:miter lim="800000"/>
            <a:headEnd/>
            <a:tailEnd/>
          </a:ln>
        </p:spPr>
        <p:txBody>
          <a:bodyPr/>
          <a:lstStyle/>
          <a:p>
            <a:pPr marL="273050" indent="-273050" eaLnBrk="0" hangingPunct="0">
              <a:spcBef>
                <a:spcPts val="575"/>
              </a:spcBef>
              <a:buClr>
                <a:schemeClr val="accent1"/>
              </a:buClr>
              <a:buSzPct val="85000"/>
              <a:buFont typeface="Wingdings" pitchFamily="2" charset="2"/>
              <a:buChar char="ü"/>
              <a:defRPr/>
            </a:pPr>
            <a:r>
              <a:rPr lang="pt-BR" sz="2400">
                <a:latin typeface="+mn-lt"/>
                <a:cs typeface="+mn-cs"/>
              </a:rPr>
              <a:t>Ferramenta utilizada no controle de qualidade  definida por Joseph Juran em 1950 com base no </a:t>
            </a:r>
            <a:r>
              <a:rPr lang="pt-BR" sz="2400">
                <a:solidFill>
                  <a:srgbClr val="FF0000"/>
                </a:solidFill>
                <a:latin typeface="+mn-lt"/>
                <a:cs typeface="+mn-cs"/>
              </a:rPr>
              <a:t>Princípio de Pareto</a:t>
            </a:r>
          </a:p>
          <a:p>
            <a:pPr marL="273050" indent="-273050" eaLnBrk="0" hangingPunct="0">
              <a:spcBef>
                <a:spcPts val="575"/>
              </a:spcBef>
              <a:buClr>
                <a:schemeClr val="accent1"/>
              </a:buClr>
              <a:buSzPct val="85000"/>
              <a:buFont typeface="Wingdings" pitchFamily="2" charset="2"/>
              <a:buChar char="ü"/>
              <a:defRPr/>
            </a:pPr>
            <a:endParaRPr lang="pt-BR" sz="2400">
              <a:solidFill>
                <a:srgbClr val="FF0000"/>
              </a:solidFill>
              <a:latin typeface="+mn-lt"/>
              <a:cs typeface="+mn-cs"/>
            </a:endParaRPr>
          </a:p>
        </p:txBody>
      </p:sp>
      <p:sp>
        <p:nvSpPr>
          <p:cNvPr id="4" name="AutoShape 5"/>
          <p:cNvSpPr>
            <a:spLocks noChangeArrowheads="1"/>
          </p:cNvSpPr>
          <p:nvPr/>
        </p:nvSpPr>
        <p:spPr bwMode="auto">
          <a:xfrm>
            <a:off x="2714625" y="3700463"/>
            <a:ext cx="5929313" cy="2657475"/>
          </a:xfrm>
          <a:prstGeom prst="foldedCorner">
            <a:avLst>
              <a:gd name="adj" fmla="val 12699"/>
            </a:avLst>
          </a:prstGeom>
          <a:solidFill>
            <a:srgbClr val="FFFF00"/>
          </a:solidFill>
          <a:ln w="9525">
            <a:solidFill>
              <a:schemeClr val="tx1"/>
            </a:solidFill>
            <a:round/>
            <a:headEnd/>
            <a:tailEnd/>
          </a:ln>
        </p:spPr>
        <p:txBody>
          <a:bodyPr lIns="90000" tIns="46800" rIns="90000" bIns="46800" anchor="ctr">
            <a:spAutoFit/>
          </a:bodyPr>
          <a:lstStyle/>
          <a:p>
            <a:pPr marL="342900" indent="-342900"/>
            <a:r>
              <a:rPr lang="pt-BR" b="1">
                <a:solidFill>
                  <a:srgbClr val="000099"/>
                </a:solidFill>
              </a:rPr>
              <a:t>PRINCÍPIO DE PARETO:</a:t>
            </a:r>
            <a:r>
              <a:rPr lang="pt-BR" sz="1400" b="1">
                <a:solidFill>
                  <a:srgbClr val="000099"/>
                </a:solidFill>
              </a:rPr>
              <a:t> </a:t>
            </a:r>
          </a:p>
          <a:p>
            <a:pPr marL="342900" indent="-342900"/>
            <a:r>
              <a:rPr lang="pt-BR" sz="1400" i="1">
                <a:solidFill>
                  <a:srgbClr val="000099"/>
                </a:solidFill>
              </a:rPr>
              <a:t>	</a:t>
            </a:r>
          </a:p>
          <a:p>
            <a:pPr marL="342900" indent="-342900"/>
            <a:r>
              <a:rPr lang="pt-BR" sz="1400" i="1">
                <a:solidFill>
                  <a:srgbClr val="000099"/>
                </a:solidFill>
              </a:rPr>
              <a:t>	</a:t>
            </a:r>
            <a:r>
              <a:rPr lang="pt-BR" sz="2000" i="1">
                <a:solidFill>
                  <a:srgbClr val="000099"/>
                </a:solidFill>
              </a:rPr>
              <a:t>No século XIX, um economista italiano, Alfredo Pareto, criou uma fórmula matemática para representar a distribuição de renda na Europa, que em resumo definia que 20% da população possuía 80% das riquezas.</a:t>
            </a:r>
          </a:p>
          <a:p>
            <a:pPr marL="342900" indent="-342900"/>
            <a:endParaRPr lang="pt-BR" sz="1400" i="1">
              <a:solidFill>
                <a:srgbClr val="000099"/>
              </a:solidFill>
            </a:endParaRPr>
          </a:p>
        </p:txBody>
      </p:sp>
      <p:pic>
        <p:nvPicPr>
          <p:cNvPr id="5" name="Imagem 7" descr="pareto.jpg"/>
          <p:cNvPicPr>
            <a:picLocks noChangeAspect="1"/>
          </p:cNvPicPr>
          <p:nvPr/>
        </p:nvPicPr>
        <p:blipFill>
          <a:blip r:embed="rId2"/>
          <a:srcRect/>
          <a:stretch>
            <a:fillRect/>
          </a:stretch>
        </p:blipFill>
        <p:spPr bwMode="auto">
          <a:xfrm>
            <a:off x="785813" y="3703638"/>
            <a:ext cx="1714500" cy="2219325"/>
          </a:xfrm>
          <a:prstGeom prst="rect">
            <a:avLst/>
          </a:prstGeom>
          <a:noFill/>
          <a:ln w="9525">
            <a:noFill/>
            <a:miter lim="800000"/>
            <a:headEnd/>
            <a:tailEnd/>
          </a:ln>
        </p:spPr>
      </p:pic>
      <p:pic>
        <p:nvPicPr>
          <p:cNvPr id="6" name="Imagem 9" descr="juran.gif"/>
          <p:cNvPicPr>
            <a:picLocks noChangeAspect="1"/>
          </p:cNvPicPr>
          <p:nvPr/>
        </p:nvPicPr>
        <p:blipFill>
          <a:blip r:embed="rId3"/>
          <a:srcRect/>
          <a:stretch>
            <a:fillRect/>
          </a:stretch>
        </p:blipFill>
        <p:spPr bwMode="auto">
          <a:xfrm>
            <a:off x="6786563" y="1214438"/>
            <a:ext cx="2071687" cy="2071687"/>
          </a:xfrm>
          <a:prstGeom prst="rect">
            <a:avLst/>
          </a:prstGeom>
          <a:noFill/>
          <a:ln w="9525">
            <a:noFill/>
            <a:miter lim="800000"/>
            <a:headEnd/>
            <a:tailEnd/>
          </a:ln>
        </p:spPr>
      </p:pic>
    </p:spTree>
    <p:extLst>
      <p:ext uri="{BB962C8B-B14F-4D97-AF65-F5344CB8AC3E}">
        <p14:creationId xmlns:p14="http://schemas.microsoft.com/office/powerpoint/2010/main" val="3752420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Imagem 5" descr="800px-Pareto.pn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extLst>
      <p:ext uri="{BB962C8B-B14F-4D97-AF65-F5344CB8AC3E}">
        <p14:creationId xmlns:p14="http://schemas.microsoft.com/office/powerpoint/2010/main" val="39055938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Imagem 1" descr="pareto.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extLst>
      <p:ext uri="{BB962C8B-B14F-4D97-AF65-F5344CB8AC3E}">
        <p14:creationId xmlns:p14="http://schemas.microsoft.com/office/powerpoint/2010/main" val="75662708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0" y="285750"/>
            <a:ext cx="4357688" cy="714375"/>
          </a:xfrm>
        </p:spPr>
        <p:txBody>
          <a:bodyPr/>
          <a:lstStyle/>
          <a:p>
            <a:r>
              <a:rPr lang="pt-BR" smtClean="0"/>
              <a:t>Análise de Pareto</a:t>
            </a:r>
          </a:p>
        </p:txBody>
      </p:sp>
      <p:sp>
        <p:nvSpPr>
          <p:cNvPr id="4" name="Retângulo 3"/>
          <p:cNvSpPr/>
          <p:nvPr/>
        </p:nvSpPr>
        <p:spPr>
          <a:xfrm>
            <a:off x="214313" y="2330450"/>
            <a:ext cx="8715375" cy="3077766"/>
          </a:xfrm>
          <a:prstGeom prst="rect">
            <a:avLst/>
          </a:prstGeom>
        </p:spPr>
        <p:txBody>
          <a:bodyPr>
            <a:spAutoFit/>
          </a:bodyPr>
          <a:lstStyle/>
          <a:p>
            <a:pPr marL="547688" lvl="1" indent="-228600" eaLnBrk="0" hangingPunct="0">
              <a:lnSpc>
                <a:spcPct val="80000"/>
              </a:lnSpc>
              <a:spcBef>
                <a:spcPts val="375"/>
              </a:spcBef>
              <a:spcAft>
                <a:spcPts val="600"/>
              </a:spcAft>
              <a:buClr>
                <a:schemeClr val="accent2"/>
              </a:buClr>
              <a:buSzPct val="85000"/>
              <a:buFont typeface="Wingdings 2" pitchFamily="18" charset="2"/>
              <a:buChar char=""/>
              <a:defRPr/>
            </a:pPr>
            <a:r>
              <a:rPr lang="pt-BR" sz="2000" dirty="0">
                <a:solidFill>
                  <a:schemeClr val="accent4">
                    <a:lumMod val="50000"/>
                  </a:schemeClr>
                </a:solidFill>
              </a:rPr>
              <a:t> “20% do tempo gasto com itens importantes é responsável por 80% dos resultados”;</a:t>
            </a:r>
          </a:p>
          <a:p>
            <a:pPr marL="547688" lvl="1" indent="-228600" eaLnBrk="0" hangingPunct="0">
              <a:lnSpc>
                <a:spcPct val="80000"/>
              </a:lnSpc>
              <a:spcBef>
                <a:spcPts val="375"/>
              </a:spcBef>
              <a:spcAft>
                <a:spcPts val="600"/>
              </a:spcAft>
              <a:buClr>
                <a:schemeClr val="accent2"/>
              </a:buClr>
              <a:buSzPct val="85000"/>
              <a:buFont typeface="Wingdings 2" pitchFamily="18" charset="2"/>
              <a:buChar char=""/>
              <a:defRPr/>
            </a:pPr>
            <a:r>
              <a:rPr lang="pt-BR" sz="2000" dirty="0">
                <a:solidFill>
                  <a:schemeClr val="accent4">
                    <a:lumMod val="50000"/>
                  </a:schemeClr>
                </a:solidFill>
              </a:rPr>
              <a:t> “20% do tempo gasto com planejamento economiza até 80% do tempo de execução”;</a:t>
            </a:r>
          </a:p>
          <a:p>
            <a:pPr marL="547688" lvl="1" indent="-228600" eaLnBrk="0" hangingPunct="0">
              <a:lnSpc>
                <a:spcPct val="80000"/>
              </a:lnSpc>
              <a:spcBef>
                <a:spcPts val="375"/>
              </a:spcBef>
              <a:spcAft>
                <a:spcPts val="600"/>
              </a:spcAft>
              <a:buClr>
                <a:schemeClr val="accent2"/>
              </a:buClr>
              <a:buSzPct val="85000"/>
              <a:buFont typeface="Wingdings 2" pitchFamily="18" charset="2"/>
              <a:buChar char=""/>
              <a:defRPr/>
            </a:pPr>
            <a:r>
              <a:rPr lang="pt-BR" sz="2000" dirty="0">
                <a:solidFill>
                  <a:schemeClr val="accent4">
                    <a:lumMod val="50000"/>
                  </a:schemeClr>
                </a:solidFill>
              </a:rPr>
              <a:t> “20% dos clientes representam 80% do faturamento global”;</a:t>
            </a:r>
          </a:p>
          <a:p>
            <a:pPr marL="547688" lvl="1" indent="-228600" eaLnBrk="0" hangingPunct="0">
              <a:lnSpc>
                <a:spcPct val="80000"/>
              </a:lnSpc>
              <a:spcBef>
                <a:spcPts val="375"/>
              </a:spcBef>
              <a:spcAft>
                <a:spcPts val="600"/>
              </a:spcAft>
              <a:buClr>
                <a:schemeClr val="accent2"/>
              </a:buClr>
              <a:buSzPct val="85000"/>
              <a:buFont typeface="Wingdings 2" pitchFamily="18" charset="2"/>
              <a:buChar char=""/>
              <a:defRPr/>
            </a:pPr>
            <a:r>
              <a:rPr lang="pt-BR" sz="2000" dirty="0">
                <a:solidFill>
                  <a:schemeClr val="accent4">
                    <a:lumMod val="50000"/>
                  </a:schemeClr>
                </a:solidFill>
              </a:rPr>
              <a:t> “20% dos correntistas são responsáveis por 80% dos depósitos”;</a:t>
            </a:r>
          </a:p>
          <a:p>
            <a:pPr marL="547688" lvl="1" indent="-228600" eaLnBrk="0" hangingPunct="0">
              <a:lnSpc>
                <a:spcPct val="80000"/>
              </a:lnSpc>
              <a:spcBef>
                <a:spcPts val="375"/>
              </a:spcBef>
              <a:spcAft>
                <a:spcPts val="600"/>
              </a:spcAft>
              <a:buClr>
                <a:schemeClr val="accent2"/>
              </a:buClr>
              <a:buSzPct val="85000"/>
              <a:buFont typeface="Wingdings 2" pitchFamily="18" charset="2"/>
              <a:buChar char=""/>
              <a:defRPr/>
            </a:pPr>
            <a:r>
              <a:rPr lang="pt-BR" sz="2000" dirty="0">
                <a:solidFill>
                  <a:schemeClr val="accent4">
                    <a:lumMod val="50000"/>
                  </a:schemeClr>
                </a:solidFill>
              </a:rPr>
              <a:t> “20% das empresas detêm 80% do mercado”;</a:t>
            </a:r>
          </a:p>
          <a:p>
            <a:pPr marL="547688" lvl="1" indent="-228600" eaLnBrk="0" hangingPunct="0">
              <a:lnSpc>
                <a:spcPct val="80000"/>
              </a:lnSpc>
              <a:spcBef>
                <a:spcPts val="375"/>
              </a:spcBef>
              <a:spcAft>
                <a:spcPts val="600"/>
              </a:spcAft>
              <a:buClr>
                <a:schemeClr val="accent2"/>
              </a:buClr>
              <a:buSzPct val="85000"/>
              <a:buFont typeface="Wingdings 2" pitchFamily="18" charset="2"/>
              <a:buChar char=""/>
              <a:defRPr/>
            </a:pPr>
            <a:r>
              <a:rPr lang="pt-BR" sz="2000" dirty="0">
                <a:solidFill>
                  <a:schemeClr val="accent4">
                    <a:lumMod val="50000"/>
                  </a:schemeClr>
                </a:solidFill>
              </a:rPr>
              <a:t> “20% dos defeitos são responsáveis por 80% das reclamações; </a:t>
            </a:r>
          </a:p>
          <a:p>
            <a:pPr marL="547688" lvl="1" indent="-228600" eaLnBrk="0" hangingPunct="0">
              <a:lnSpc>
                <a:spcPct val="80000"/>
              </a:lnSpc>
              <a:spcBef>
                <a:spcPts val="375"/>
              </a:spcBef>
              <a:spcAft>
                <a:spcPts val="600"/>
              </a:spcAft>
              <a:buClr>
                <a:schemeClr val="accent2"/>
              </a:buClr>
              <a:buSzPct val="85000"/>
              <a:buFont typeface="Wingdings 2" pitchFamily="18" charset="2"/>
              <a:buChar char=""/>
              <a:defRPr/>
            </a:pPr>
            <a:r>
              <a:rPr lang="pt-BR" sz="2000" dirty="0">
                <a:solidFill>
                  <a:schemeClr val="accent4">
                    <a:lumMod val="50000"/>
                  </a:schemeClr>
                </a:solidFill>
              </a:rPr>
              <a:t> “20% dos clientes são responsáveis por 80% das vendas”.</a:t>
            </a:r>
          </a:p>
        </p:txBody>
      </p:sp>
      <p:sp>
        <p:nvSpPr>
          <p:cNvPr id="5" name="Retângulo 4"/>
          <p:cNvSpPr/>
          <p:nvPr/>
        </p:nvSpPr>
        <p:spPr>
          <a:xfrm>
            <a:off x="285750" y="1163638"/>
            <a:ext cx="8643938" cy="1055687"/>
          </a:xfrm>
          <a:prstGeom prst="rect">
            <a:avLst/>
          </a:prstGeom>
        </p:spPr>
        <p:txBody>
          <a:bodyPr>
            <a:spAutoFit/>
          </a:bodyPr>
          <a:lstStyle/>
          <a:p>
            <a:pPr marL="273050" indent="-273050" eaLnBrk="0" hangingPunct="0">
              <a:lnSpc>
                <a:spcPct val="80000"/>
              </a:lnSpc>
              <a:spcBef>
                <a:spcPts val="575"/>
              </a:spcBef>
              <a:buClr>
                <a:schemeClr val="accent1"/>
              </a:buClr>
              <a:buSzPct val="85000"/>
              <a:defRPr/>
            </a:pPr>
            <a:r>
              <a:rPr lang="pt-BR" sz="2400">
                <a:solidFill>
                  <a:schemeClr val="accent4">
                    <a:lumMod val="50000"/>
                  </a:schemeClr>
                </a:solidFill>
              </a:rPr>
              <a:t>Este princípio também conhecido como ‘Regra 20/80’ pode ser detalhado nas mais variadas formas. </a:t>
            </a:r>
          </a:p>
          <a:p>
            <a:pPr marL="273050" indent="-273050" eaLnBrk="0" hangingPunct="0">
              <a:lnSpc>
                <a:spcPct val="80000"/>
              </a:lnSpc>
              <a:spcBef>
                <a:spcPts val="575"/>
              </a:spcBef>
              <a:buClr>
                <a:schemeClr val="accent1"/>
              </a:buClr>
              <a:buSzPct val="85000"/>
              <a:defRPr/>
            </a:pPr>
            <a:r>
              <a:rPr lang="pt-BR" sz="2400">
                <a:solidFill>
                  <a:schemeClr val="accent4">
                    <a:lumMod val="50000"/>
                  </a:schemeClr>
                </a:solidFill>
              </a:rPr>
              <a:t>Dentre elas, podem ser citadas”:</a:t>
            </a:r>
          </a:p>
        </p:txBody>
      </p:sp>
    </p:spTree>
    <p:extLst>
      <p:ext uri="{BB962C8B-B14F-4D97-AF65-F5344CB8AC3E}">
        <p14:creationId xmlns:p14="http://schemas.microsoft.com/office/powerpoint/2010/main" val="336190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 calcmode="lin" valueType="num">
                                      <p:cBhvr additive="base">
                                        <p:cTn id="1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 calcmode="lin" valueType="num">
                                      <p:cBhvr additive="base">
                                        <p:cTn id="2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 calcmode="lin" valueType="num">
                                      <p:cBhvr additive="base">
                                        <p:cTn id="2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anim calcmode="lin" valueType="num">
                                      <p:cBhvr additive="base">
                                        <p:cTn id="2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anim calcmode="lin" valueType="num">
                                      <p:cBhvr additive="base">
                                        <p:cTn id="3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4">
                                            <p:txEl>
                                              <p:pRg st="6" end="6"/>
                                            </p:txEl>
                                          </p:spTgt>
                                        </p:tgtEl>
                                        <p:attrNameLst>
                                          <p:attrName>style.visibility</p:attrName>
                                        </p:attrNameLst>
                                      </p:cBhvr>
                                      <p:to>
                                        <p:strVal val="visible"/>
                                      </p:to>
                                    </p:set>
                                    <p:anim calcmode="lin" valueType="num">
                                      <p:cBhvr additive="base">
                                        <p:cTn id="41"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P spid="5" grpId="0" build="allAtOnce"/>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0" y="285750"/>
            <a:ext cx="4357688" cy="714375"/>
          </a:xfrm>
        </p:spPr>
        <p:txBody>
          <a:bodyPr/>
          <a:lstStyle/>
          <a:p>
            <a:r>
              <a:rPr lang="pt-BR" smtClean="0"/>
              <a:t>Análise de Pareto</a:t>
            </a:r>
          </a:p>
        </p:txBody>
      </p:sp>
      <p:sp>
        <p:nvSpPr>
          <p:cNvPr id="4" name="Rectangle 7"/>
          <p:cNvSpPr>
            <a:spLocks noChangeArrowheads="1"/>
          </p:cNvSpPr>
          <p:nvPr/>
        </p:nvSpPr>
        <p:spPr bwMode="auto">
          <a:xfrm>
            <a:off x="1304925" y="1571625"/>
            <a:ext cx="6553200" cy="1079500"/>
          </a:xfrm>
          <a:prstGeom prst="rect">
            <a:avLst/>
          </a:prstGeom>
          <a:gradFill rotWithShape="1">
            <a:gsLst>
              <a:gs pos="0">
                <a:srgbClr val="FF3300"/>
              </a:gs>
              <a:gs pos="100000">
                <a:srgbClr val="FF0000"/>
              </a:gs>
            </a:gsLst>
            <a:lin ang="5400000" scaled="1"/>
          </a:gradFill>
          <a:ln w="9525" algn="ctr">
            <a:solidFill>
              <a:schemeClr val="tx1"/>
            </a:solidFill>
            <a:miter lim="800000"/>
            <a:headEnd/>
            <a:tailEnd/>
          </a:ln>
        </p:spPr>
        <p:txBody>
          <a:bodyPr wrap="none" lIns="90000" tIns="46800" rIns="90000" bIns="46800" anchor="ctr">
            <a:spAutoFit/>
          </a:bodyPr>
          <a:lstStyle/>
          <a:p>
            <a:pPr marL="342900" indent="-342900"/>
            <a:r>
              <a:rPr lang="pt-BR" sz="3200">
                <a:solidFill>
                  <a:srgbClr val="FFFF00"/>
                </a:solidFill>
                <a:latin typeface="Tahoma" pitchFamily="34" charset="0"/>
              </a:rPr>
              <a:t>Detecção de 20% das causas </a:t>
            </a:r>
          </a:p>
          <a:p>
            <a:pPr marL="342900" indent="-342900"/>
            <a:r>
              <a:rPr lang="pt-BR" sz="3200">
                <a:solidFill>
                  <a:srgbClr val="FFFF00"/>
                </a:solidFill>
                <a:latin typeface="Tahoma" pitchFamily="34" charset="0"/>
              </a:rPr>
              <a:t>que dão origem a 80% dos efeitos</a:t>
            </a:r>
            <a:r>
              <a:rPr lang="pt-BR" sz="3200"/>
              <a:t> </a:t>
            </a:r>
          </a:p>
        </p:txBody>
      </p:sp>
      <p:sp>
        <p:nvSpPr>
          <p:cNvPr id="5" name="Rectangle 8"/>
          <p:cNvSpPr>
            <a:spLocks noChangeArrowheads="1"/>
          </p:cNvSpPr>
          <p:nvPr/>
        </p:nvSpPr>
        <p:spPr bwMode="auto">
          <a:xfrm>
            <a:off x="3000375" y="3421063"/>
            <a:ext cx="3090863" cy="587375"/>
          </a:xfrm>
          <a:prstGeom prst="rect">
            <a:avLst/>
          </a:prstGeom>
          <a:gradFill rotWithShape="1">
            <a:gsLst>
              <a:gs pos="0">
                <a:srgbClr val="FF3300"/>
              </a:gs>
              <a:gs pos="100000">
                <a:srgbClr val="FF0000"/>
              </a:gs>
            </a:gsLst>
            <a:lin ang="5400000" scaled="1"/>
          </a:gradFill>
          <a:ln w="9525" algn="ctr">
            <a:solidFill>
              <a:schemeClr val="tx1"/>
            </a:solidFill>
            <a:miter lim="800000"/>
            <a:headEnd/>
            <a:tailEnd/>
          </a:ln>
        </p:spPr>
        <p:txBody>
          <a:bodyPr wrap="none" lIns="90000" tIns="46800" rIns="90000" bIns="46800" anchor="ctr">
            <a:spAutoFit/>
          </a:bodyPr>
          <a:lstStyle/>
          <a:p>
            <a:pPr marL="342900" indent="-342900"/>
            <a:r>
              <a:rPr lang="pt-BR" sz="3200">
                <a:solidFill>
                  <a:srgbClr val="FFFF00"/>
                </a:solidFill>
                <a:latin typeface="Tahoma" pitchFamily="34" charset="0"/>
              </a:rPr>
              <a:t>= PRIORIDADE</a:t>
            </a:r>
            <a:r>
              <a:rPr lang="pt-BR" sz="3200"/>
              <a:t> </a:t>
            </a:r>
          </a:p>
        </p:txBody>
      </p:sp>
      <p:sp>
        <p:nvSpPr>
          <p:cNvPr id="6" name="Retângulo 5"/>
          <p:cNvSpPr/>
          <p:nvPr/>
        </p:nvSpPr>
        <p:spPr>
          <a:xfrm>
            <a:off x="642938" y="4806950"/>
            <a:ext cx="7786687" cy="979488"/>
          </a:xfrm>
          <a:prstGeom prst="rect">
            <a:avLst/>
          </a:prstGeom>
        </p:spPr>
        <p:txBody>
          <a:bodyPr>
            <a:spAutoFit/>
          </a:bodyPr>
          <a:lstStyle/>
          <a:p>
            <a:pPr marL="273050" indent="-273050" eaLnBrk="0" hangingPunct="0">
              <a:lnSpc>
                <a:spcPct val="80000"/>
              </a:lnSpc>
              <a:spcBef>
                <a:spcPts val="575"/>
              </a:spcBef>
              <a:buClr>
                <a:schemeClr val="accent1"/>
              </a:buClr>
              <a:buSzPct val="85000"/>
              <a:defRPr/>
            </a:pPr>
            <a:r>
              <a:rPr lang="pt-BR" sz="2400" b="1">
                <a:solidFill>
                  <a:schemeClr val="accent5">
                    <a:lumMod val="50000"/>
                  </a:schemeClr>
                </a:solidFill>
              </a:rPr>
              <a:t>	</a:t>
            </a:r>
            <a:r>
              <a:rPr lang="pt-BR" sz="2400">
                <a:solidFill>
                  <a:schemeClr val="accent5">
                    <a:lumMod val="50000"/>
                  </a:schemeClr>
                </a:solidFill>
              </a:rPr>
              <a:t>Ao invés de tratar as causas de forma aleatória, a Análise de Pareto lhe dá informações para saber que causas resolver primeiro.</a:t>
            </a:r>
          </a:p>
        </p:txBody>
      </p:sp>
    </p:spTree>
    <p:extLst>
      <p:ext uri="{BB962C8B-B14F-4D97-AF65-F5344CB8AC3E}">
        <p14:creationId xmlns:p14="http://schemas.microsoft.com/office/powerpoint/2010/main" val="1177916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 calcmode="lin" valueType="num">
                                      <p:cBhvr additive="base">
                                        <p:cTn id="7" dur="500" fill="hold"/>
                                        <p:tgtEl>
                                          <p:spTgt spid="4">
                                            <p:bg/>
                                          </p:spTgt>
                                        </p:tgtEl>
                                        <p:attrNameLst>
                                          <p:attrName>ppt_x</p:attrName>
                                        </p:attrNameLst>
                                      </p:cBhvr>
                                      <p:tavLst>
                                        <p:tav tm="0">
                                          <p:val>
                                            <p:strVal val="#ppt_x"/>
                                          </p:val>
                                        </p:tav>
                                        <p:tav tm="100000">
                                          <p:val>
                                            <p:strVal val="#ppt_x"/>
                                          </p:val>
                                        </p:tav>
                                      </p:tavLst>
                                    </p:anim>
                                    <p:anim calcmode="lin" valueType="num">
                                      <p:cBhvr additive="base">
                                        <p:cTn id="8" dur="500" fill="hold"/>
                                        <p:tgtEl>
                                          <p:spTgt spid="4">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 calcmode="lin" valueType="num">
                                      <p:cBhvr additive="base">
                                        <p:cTn id="15"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5">
                                            <p:bg/>
                                          </p:spTgt>
                                        </p:tgtEl>
                                        <p:attrNameLst>
                                          <p:attrName>style.visibility</p:attrName>
                                        </p:attrNameLst>
                                      </p:cBhvr>
                                      <p:to>
                                        <p:strVal val="visible"/>
                                      </p:to>
                                    </p:set>
                                    <p:anim calcmode="lin" valueType="num">
                                      <p:cBhvr additive="base">
                                        <p:cTn id="21" dur="500" fill="hold"/>
                                        <p:tgtEl>
                                          <p:spTgt spid="5">
                                            <p:bg/>
                                          </p:spTgt>
                                        </p:tgtEl>
                                        <p:attrNameLst>
                                          <p:attrName>ppt_x</p:attrName>
                                        </p:attrNameLst>
                                      </p:cBhvr>
                                      <p:tavLst>
                                        <p:tav tm="0">
                                          <p:val>
                                            <p:strVal val="#ppt_x"/>
                                          </p:val>
                                        </p:tav>
                                        <p:tav tm="100000">
                                          <p:val>
                                            <p:strVal val="#ppt_x"/>
                                          </p:val>
                                        </p:tav>
                                      </p:tavLst>
                                    </p:anim>
                                    <p:anim calcmode="lin" valueType="num">
                                      <p:cBhvr additive="base">
                                        <p:cTn id="22" dur="500" fill="hold"/>
                                        <p:tgtEl>
                                          <p:spTgt spid="5">
                                            <p:bg/>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 calcmode="lin" valueType="num">
                                      <p:cBhvr additive="base">
                                        <p:cTn id="2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 calcmode="lin" valueType="num">
                                      <p:cBhvr additive="base">
                                        <p:cTn id="31"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animBg="1"/>
      <p:bldP spid="5" grpId="0" build="allAtOnce" animBg="1"/>
      <p:bldP spid="6" grpId="0"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898" name="Rectangle 2"/>
          <p:cNvSpPr>
            <a:spLocks noGrp="1" noChangeArrowheads="1"/>
          </p:cNvSpPr>
          <p:nvPr>
            <p:ph type="title"/>
          </p:nvPr>
        </p:nvSpPr>
        <p:spPr>
          <a:xfrm>
            <a:off x="200025" y="282575"/>
            <a:ext cx="6710363" cy="503238"/>
          </a:xfrm>
        </p:spPr>
        <p:txBody>
          <a:bodyPr/>
          <a:lstStyle/>
          <a:p>
            <a:pPr>
              <a:defRPr/>
            </a:pPr>
            <a:r>
              <a:rPr lang="nl-NL" dirty="0" smtClean="0"/>
              <a:t>Processo de Teste</a:t>
            </a:r>
            <a:endParaRPr lang="en-US" dirty="0"/>
          </a:p>
        </p:txBody>
      </p:sp>
      <p:grpSp>
        <p:nvGrpSpPr>
          <p:cNvPr id="84995" name="Group 4"/>
          <p:cNvGrpSpPr>
            <a:grpSpLocks/>
          </p:cNvGrpSpPr>
          <p:nvPr/>
        </p:nvGrpSpPr>
        <p:grpSpPr bwMode="auto">
          <a:xfrm>
            <a:off x="214313" y="1428750"/>
            <a:ext cx="8143875" cy="728663"/>
            <a:chOff x="428" y="3771"/>
            <a:chExt cx="3689" cy="331"/>
          </a:xfrm>
        </p:grpSpPr>
        <p:sp>
          <p:nvSpPr>
            <p:cNvPr id="31756" name="AutoShape 5"/>
            <p:cNvSpPr>
              <a:spLocks noChangeArrowheads="1"/>
            </p:cNvSpPr>
            <p:nvPr/>
          </p:nvSpPr>
          <p:spPr bwMode="auto">
            <a:xfrm>
              <a:off x="3345" y="3773"/>
              <a:ext cx="721" cy="326"/>
            </a:xfrm>
            <a:prstGeom prst="chevron">
              <a:avLst>
                <a:gd name="adj" fmla="val 62883"/>
              </a:avLst>
            </a:prstGeom>
            <a:solidFill>
              <a:schemeClr val="accent2">
                <a:lumMod val="40000"/>
                <a:lumOff val="60000"/>
              </a:schemeClr>
            </a:solidFill>
            <a:ln w="9525">
              <a:solidFill>
                <a:schemeClr val="tx1"/>
              </a:solidFill>
              <a:miter lim="800000"/>
              <a:headEnd/>
              <a:tailEnd/>
            </a:ln>
          </p:spPr>
          <p:txBody>
            <a:bodyPr wrap="none"/>
            <a:lstStyle/>
            <a:p>
              <a:pPr algn="r">
                <a:defRPr/>
              </a:pPr>
              <a:endParaRPr lang="en-US" sz="1200" b="1"/>
            </a:p>
            <a:p>
              <a:pPr algn="r">
                <a:defRPr/>
              </a:pPr>
              <a:endParaRPr lang="en-US" sz="1200" b="1"/>
            </a:p>
          </p:txBody>
        </p:sp>
        <p:sp>
          <p:nvSpPr>
            <p:cNvPr id="31758" name="AutoShape 7"/>
            <p:cNvSpPr>
              <a:spLocks noChangeArrowheads="1"/>
            </p:cNvSpPr>
            <p:nvPr/>
          </p:nvSpPr>
          <p:spPr bwMode="auto">
            <a:xfrm>
              <a:off x="2762" y="3773"/>
              <a:ext cx="720" cy="326"/>
            </a:xfrm>
            <a:prstGeom prst="chevron">
              <a:avLst>
                <a:gd name="adj" fmla="val 62883"/>
              </a:avLst>
            </a:prstGeom>
            <a:solidFill>
              <a:schemeClr val="accent2">
                <a:lumMod val="40000"/>
                <a:lumOff val="60000"/>
              </a:schemeClr>
            </a:solidFill>
            <a:ln w="9525">
              <a:solidFill>
                <a:schemeClr val="tx1"/>
              </a:solidFill>
              <a:miter lim="800000"/>
              <a:headEnd/>
              <a:tailEnd/>
            </a:ln>
          </p:spPr>
          <p:txBody>
            <a:bodyPr wrap="none"/>
            <a:lstStyle/>
            <a:p>
              <a:pPr algn="r">
                <a:defRPr/>
              </a:pPr>
              <a:endParaRPr lang="en-US" sz="1200" b="1"/>
            </a:p>
            <a:p>
              <a:pPr algn="r">
                <a:defRPr/>
              </a:pPr>
              <a:endParaRPr lang="en-US" sz="1200" b="1"/>
            </a:p>
          </p:txBody>
        </p:sp>
        <p:sp>
          <p:nvSpPr>
            <p:cNvPr id="31759" name="AutoShape 8"/>
            <p:cNvSpPr>
              <a:spLocks noChangeArrowheads="1"/>
            </p:cNvSpPr>
            <p:nvPr/>
          </p:nvSpPr>
          <p:spPr bwMode="auto">
            <a:xfrm>
              <a:off x="2179" y="3773"/>
              <a:ext cx="721" cy="326"/>
            </a:xfrm>
            <a:prstGeom prst="chevron">
              <a:avLst>
                <a:gd name="adj" fmla="val 62883"/>
              </a:avLst>
            </a:prstGeom>
            <a:solidFill>
              <a:schemeClr val="accent2">
                <a:lumMod val="40000"/>
                <a:lumOff val="60000"/>
              </a:schemeClr>
            </a:solidFill>
            <a:ln w="9525">
              <a:solidFill>
                <a:schemeClr val="tx1"/>
              </a:solidFill>
              <a:miter lim="800000"/>
              <a:headEnd/>
              <a:tailEnd/>
            </a:ln>
          </p:spPr>
          <p:txBody>
            <a:bodyPr wrap="none"/>
            <a:lstStyle/>
            <a:p>
              <a:pPr algn="r">
                <a:defRPr/>
              </a:pPr>
              <a:endParaRPr lang="en-US" sz="1200" b="1"/>
            </a:p>
            <a:p>
              <a:pPr algn="r">
                <a:defRPr/>
              </a:pPr>
              <a:endParaRPr lang="en-US" sz="1200" b="1"/>
            </a:p>
          </p:txBody>
        </p:sp>
        <p:sp>
          <p:nvSpPr>
            <p:cNvPr id="31760" name="AutoShape 9"/>
            <p:cNvSpPr>
              <a:spLocks noChangeArrowheads="1"/>
            </p:cNvSpPr>
            <p:nvPr/>
          </p:nvSpPr>
          <p:spPr bwMode="auto">
            <a:xfrm>
              <a:off x="1596" y="3773"/>
              <a:ext cx="721" cy="326"/>
            </a:xfrm>
            <a:prstGeom prst="chevron">
              <a:avLst>
                <a:gd name="adj" fmla="val 62883"/>
              </a:avLst>
            </a:prstGeom>
            <a:solidFill>
              <a:schemeClr val="accent2">
                <a:lumMod val="40000"/>
                <a:lumOff val="60000"/>
              </a:schemeClr>
            </a:solidFill>
            <a:ln w="9525">
              <a:solidFill>
                <a:schemeClr val="tx1"/>
              </a:solidFill>
              <a:miter lim="800000"/>
              <a:headEnd/>
              <a:tailEnd/>
            </a:ln>
          </p:spPr>
          <p:txBody>
            <a:bodyPr wrap="none"/>
            <a:lstStyle/>
            <a:p>
              <a:pPr algn="r">
                <a:defRPr/>
              </a:pPr>
              <a:endParaRPr lang="en-US" sz="1200" b="1"/>
            </a:p>
            <a:p>
              <a:pPr algn="r">
                <a:defRPr/>
              </a:pPr>
              <a:endParaRPr lang="en-US" sz="1200" b="1"/>
            </a:p>
          </p:txBody>
        </p:sp>
        <p:sp>
          <p:nvSpPr>
            <p:cNvPr id="85006" name="AutoShape 10"/>
            <p:cNvSpPr>
              <a:spLocks noChangeArrowheads="1"/>
            </p:cNvSpPr>
            <p:nvPr/>
          </p:nvSpPr>
          <p:spPr bwMode="auto">
            <a:xfrm>
              <a:off x="1013" y="3773"/>
              <a:ext cx="720" cy="326"/>
            </a:xfrm>
            <a:prstGeom prst="chevron">
              <a:avLst>
                <a:gd name="adj" fmla="val 62883"/>
              </a:avLst>
            </a:prstGeom>
            <a:solidFill>
              <a:schemeClr val="accent2"/>
            </a:solidFill>
            <a:ln w="9525">
              <a:solidFill>
                <a:schemeClr val="tx1"/>
              </a:solidFill>
              <a:miter lim="800000"/>
              <a:headEnd/>
              <a:tailEnd/>
            </a:ln>
          </p:spPr>
          <p:txBody>
            <a:bodyPr wrap="none"/>
            <a:lstStyle/>
            <a:p>
              <a:pPr algn="r"/>
              <a:endParaRPr lang="en-US" sz="1200" b="1"/>
            </a:p>
            <a:p>
              <a:pPr algn="r"/>
              <a:endParaRPr lang="en-US" sz="1200" b="1"/>
            </a:p>
          </p:txBody>
        </p:sp>
        <p:sp>
          <p:nvSpPr>
            <p:cNvPr id="31762" name="AutoShape 11"/>
            <p:cNvSpPr>
              <a:spLocks noChangeArrowheads="1"/>
            </p:cNvSpPr>
            <p:nvPr/>
          </p:nvSpPr>
          <p:spPr bwMode="auto">
            <a:xfrm>
              <a:off x="428" y="3771"/>
              <a:ext cx="720" cy="326"/>
            </a:xfrm>
            <a:prstGeom prst="chevron">
              <a:avLst>
                <a:gd name="adj" fmla="val 62883"/>
              </a:avLst>
            </a:prstGeom>
            <a:solidFill>
              <a:schemeClr val="accent2">
                <a:lumMod val="40000"/>
                <a:lumOff val="60000"/>
              </a:schemeClr>
            </a:solidFill>
            <a:ln w="9525">
              <a:solidFill>
                <a:schemeClr val="tx1"/>
              </a:solidFill>
              <a:miter lim="800000"/>
              <a:headEnd/>
              <a:tailEnd/>
            </a:ln>
          </p:spPr>
          <p:txBody>
            <a:bodyPr wrap="none"/>
            <a:lstStyle/>
            <a:p>
              <a:pPr algn="r">
                <a:defRPr/>
              </a:pPr>
              <a:endParaRPr lang="en-US" sz="1200" b="1"/>
            </a:p>
            <a:p>
              <a:pPr algn="r">
                <a:defRPr/>
              </a:pPr>
              <a:endParaRPr lang="en-US" sz="1200" b="1"/>
            </a:p>
          </p:txBody>
        </p:sp>
        <p:sp>
          <p:nvSpPr>
            <p:cNvPr id="85008" name="WordArt 12"/>
            <p:cNvSpPr>
              <a:spLocks noChangeArrowheads="1" noChangeShapeType="1" noTextEdit="1"/>
            </p:cNvSpPr>
            <p:nvPr/>
          </p:nvSpPr>
          <p:spPr bwMode="auto">
            <a:xfrm>
              <a:off x="722" y="3801"/>
              <a:ext cx="171" cy="271"/>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pt-BR" sz="3600" kern="10">
                  <a:solidFill>
                    <a:srgbClr val="C0C0C0"/>
                  </a:solidFill>
                  <a:latin typeface="Arial Black"/>
                </a:rPr>
                <a:t>1</a:t>
              </a:r>
            </a:p>
          </p:txBody>
        </p:sp>
        <p:sp>
          <p:nvSpPr>
            <p:cNvPr id="31764" name="Text Box 13"/>
            <p:cNvSpPr txBox="1">
              <a:spLocks noChangeArrowheads="1"/>
            </p:cNvSpPr>
            <p:nvPr/>
          </p:nvSpPr>
          <p:spPr bwMode="auto">
            <a:xfrm>
              <a:off x="529" y="3789"/>
              <a:ext cx="652" cy="271"/>
            </a:xfrm>
            <a:prstGeom prst="rect">
              <a:avLst/>
            </a:prstGeom>
            <a:noFill/>
            <a:ln w="9525">
              <a:noFill/>
              <a:miter lim="800000"/>
              <a:headEnd/>
              <a:tailEnd/>
            </a:ln>
          </p:spPr>
          <p:txBody>
            <a:bodyPr lIns="0" tIns="0" rIns="0" anchor="ctr" anchorCtr="1"/>
            <a:lstStyle/>
            <a:p>
              <a:pPr>
                <a:defRPr/>
              </a:pPr>
              <a:r>
                <a:rPr lang="en-US" sz="1200" b="1" dirty="0">
                  <a:solidFill>
                    <a:schemeClr val="accent4">
                      <a:lumMod val="65000"/>
                      <a:lumOff val="35000"/>
                    </a:schemeClr>
                  </a:solidFill>
                </a:rPr>
                <a:t>Initiation</a:t>
              </a:r>
            </a:p>
          </p:txBody>
        </p:sp>
        <p:sp>
          <p:nvSpPr>
            <p:cNvPr id="85010" name="WordArt 14"/>
            <p:cNvSpPr>
              <a:spLocks noChangeArrowheads="1" noChangeShapeType="1" noTextEdit="1"/>
            </p:cNvSpPr>
            <p:nvPr/>
          </p:nvSpPr>
          <p:spPr bwMode="auto">
            <a:xfrm>
              <a:off x="1305" y="3801"/>
              <a:ext cx="171" cy="271"/>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pt-BR" sz="3600" kern="10">
                  <a:solidFill>
                    <a:srgbClr val="C0C0C0"/>
                  </a:solidFill>
                  <a:latin typeface="Arial Black"/>
                </a:rPr>
                <a:t>2</a:t>
              </a:r>
            </a:p>
          </p:txBody>
        </p:sp>
        <p:sp>
          <p:nvSpPr>
            <p:cNvPr id="85011" name="Text Box 15"/>
            <p:cNvSpPr txBox="1">
              <a:spLocks noChangeArrowheads="1"/>
            </p:cNvSpPr>
            <p:nvPr/>
          </p:nvSpPr>
          <p:spPr bwMode="auto">
            <a:xfrm>
              <a:off x="1136" y="3813"/>
              <a:ext cx="651"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nchor="ctr" anchorCtr="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600" b="1">
                  <a:solidFill>
                    <a:srgbClr val="FFFF00"/>
                  </a:solidFill>
                </a:rPr>
                <a:t>Definition</a:t>
              </a:r>
            </a:p>
          </p:txBody>
        </p:sp>
        <p:sp>
          <p:nvSpPr>
            <p:cNvPr id="85012" name="WordArt 16"/>
            <p:cNvSpPr>
              <a:spLocks noChangeArrowheads="1" noChangeShapeType="1" noTextEdit="1"/>
            </p:cNvSpPr>
            <p:nvPr/>
          </p:nvSpPr>
          <p:spPr bwMode="auto">
            <a:xfrm>
              <a:off x="1887" y="3801"/>
              <a:ext cx="172" cy="271"/>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pt-BR" sz="3600" kern="10">
                  <a:solidFill>
                    <a:srgbClr val="C0C0C0"/>
                  </a:solidFill>
                  <a:latin typeface="Arial Black"/>
                </a:rPr>
                <a:t>3</a:t>
              </a:r>
            </a:p>
          </p:txBody>
        </p:sp>
        <p:sp>
          <p:nvSpPr>
            <p:cNvPr id="31768" name="Text Box 17"/>
            <p:cNvSpPr txBox="1">
              <a:spLocks noChangeArrowheads="1"/>
            </p:cNvSpPr>
            <p:nvPr/>
          </p:nvSpPr>
          <p:spPr bwMode="auto">
            <a:xfrm>
              <a:off x="1701" y="3819"/>
              <a:ext cx="652" cy="270"/>
            </a:xfrm>
            <a:prstGeom prst="rect">
              <a:avLst/>
            </a:prstGeom>
            <a:noFill/>
            <a:ln w="9525">
              <a:noFill/>
              <a:miter lim="800000"/>
              <a:headEnd/>
              <a:tailEnd/>
            </a:ln>
          </p:spPr>
          <p:txBody>
            <a:bodyPr lIns="0" tIns="0" rIns="0" anchor="ctr" anchorCtr="1"/>
            <a:lstStyle/>
            <a:p>
              <a:pPr>
                <a:defRPr/>
              </a:pPr>
              <a:r>
                <a:rPr lang="en-US" sz="1200" b="1" dirty="0">
                  <a:solidFill>
                    <a:schemeClr val="accent4">
                      <a:lumMod val="65000"/>
                      <a:lumOff val="35000"/>
                    </a:schemeClr>
                  </a:solidFill>
                </a:rPr>
                <a:t>Preparing</a:t>
              </a:r>
            </a:p>
          </p:txBody>
        </p:sp>
        <p:sp>
          <p:nvSpPr>
            <p:cNvPr id="85014" name="WordArt 18"/>
            <p:cNvSpPr>
              <a:spLocks noChangeArrowheads="1" noChangeShapeType="1" noTextEdit="1"/>
            </p:cNvSpPr>
            <p:nvPr/>
          </p:nvSpPr>
          <p:spPr bwMode="auto">
            <a:xfrm>
              <a:off x="2470" y="3801"/>
              <a:ext cx="172" cy="271"/>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pt-BR" sz="3600" kern="10">
                  <a:solidFill>
                    <a:srgbClr val="C0C0C0"/>
                  </a:solidFill>
                  <a:latin typeface="Arial Black"/>
                </a:rPr>
                <a:t>4</a:t>
              </a:r>
            </a:p>
          </p:txBody>
        </p:sp>
        <p:sp>
          <p:nvSpPr>
            <p:cNvPr id="31770" name="Text Box 19"/>
            <p:cNvSpPr txBox="1">
              <a:spLocks noChangeArrowheads="1"/>
            </p:cNvSpPr>
            <p:nvPr/>
          </p:nvSpPr>
          <p:spPr bwMode="auto">
            <a:xfrm>
              <a:off x="2288" y="3831"/>
              <a:ext cx="616" cy="271"/>
            </a:xfrm>
            <a:prstGeom prst="rect">
              <a:avLst/>
            </a:prstGeom>
            <a:noFill/>
            <a:ln w="9525">
              <a:noFill/>
              <a:miter lim="800000"/>
              <a:headEnd/>
              <a:tailEnd/>
            </a:ln>
          </p:spPr>
          <p:txBody>
            <a:bodyPr lIns="0" tIns="0" rIns="0" anchor="ctr" anchorCtr="1"/>
            <a:lstStyle/>
            <a:p>
              <a:pPr>
                <a:defRPr/>
              </a:pPr>
              <a:r>
                <a:rPr lang="en-US" sz="1200" b="1" dirty="0">
                  <a:solidFill>
                    <a:schemeClr val="accent4">
                      <a:lumMod val="65000"/>
                      <a:lumOff val="35000"/>
                    </a:schemeClr>
                  </a:solidFill>
                </a:rPr>
                <a:t>Specification</a:t>
              </a:r>
            </a:p>
          </p:txBody>
        </p:sp>
        <p:sp>
          <p:nvSpPr>
            <p:cNvPr id="85016" name="WordArt 20"/>
            <p:cNvSpPr>
              <a:spLocks noChangeArrowheads="1" noChangeShapeType="1" noTextEdit="1"/>
            </p:cNvSpPr>
            <p:nvPr/>
          </p:nvSpPr>
          <p:spPr bwMode="auto">
            <a:xfrm>
              <a:off x="3053" y="3801"/>
              <a:ext cx="172" cy="271"/>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pt-BR" sz="3600" kern="10">
                  <a:solidFill>
                    <a:srgbClr val="C0C0C0"/>
                  </a:solidFill>
                  <a:latin typeface="Arial Black"/>
                </a:rPr>
                <a:t>5</a:t>
              </a:r>
            </a:p>
          </p:txBody>
        </p:sp>
        <p:sp>
          <p:nvSpPr>
            <p:cNvPr id="31772" name="Text Box 21"/>
            <p:cNvSpPr txBox="1">
              <a:spLocks noChangeArrowheads="1"/>
            </p:cNvSpPr>
            <p:nvPr/>
          </p:nvSpPr>
          <p:spPr bwMode="auto">
            <a:xfrm>
              <a:off x="2824" y="3831"/>
              <a:ext cx="652" cy="271"/>
            </a:xfrm>
            <a:prstGeom prst="rect">
              <a:avLst/>
            </a:prstGeom>
            <a:noFill/>
            <a:ln w="9525">
              <a:noFill/>
              <a:miter lim="800000"/>
              <a:headEnd/>
              <a:tailEnd/>
            </a:ln>
          </p:spPr>
          <p:txBody>
            <a:bodyPr lIns="0" tIns="0" rIns="0" anchor="ctr" anchorCtr="1"/>
            <a:lstStyle/>
            <a:p>
              <a:pPr>
                <a:defRPr/>
              </a:pPr>
              <a:r>
                <a:rPr lang="en-US" sz="1200" b="1" dirty="0">
                  <a:solidFill>
                    <a:schemeClr val="accent4">
                      <a:lumMod val="65000"/>
                      <a:lumOff val="35000"/>
                    </a:schemeClr>
                  </a:solidFill>
                </a:rPr>
                <a:t>Execution</a:t>
              </a:r>
            </a:p>
          </p:txBody>
        </p:sp>
        <p:sp>
          <p:nvSpPr>
            <p:cNvPr id="85018" name="WordArt 22"/>
            <p:cNvSpPr>
              <a:spLocks noChangeArrowheads="1" noChangeShapeType="1" noTextEdit="1"/>
            </p:cNvSpPr>
            <p:nvPr/>
          </p:nvSpPr>
          <p:spPr bwMode="auto">
            <a:xfrm>
              <a:off x="3636" y="3801"/>
              <a:ext cx="171" cy="271"/>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pt-BR" sz="3600" kern="10">
                  <a:solidFill>
                    <a:srgbClr val="C0C0C0"/>
                  </a:solidFill>
                  <a:latin typeface="Arial Black"/>
                </a:rPr>
                <a:t>6</a:t>
              </a:r>
            </a:p>
          </p:txBody>
        </p:sp>
        <p:sp>
          <p:nvSpPr>
            <p:cNvPr id="31774" name="Text Box 23"/>
            <p:cNvSpPr txBox="1">
              <a:spLocks noChangeArrowheads="1"/>
            </p:cNvSpPr>
            <p:nvPr/>
          </p:nvSpPr>
          <p:spPr bwMode="auto">
            <a:xfrm>
              <a:off x="3431" y="3825"/>
              <a:ext cx="686" cy="271"/>
            </a:xfrm>
            <a:prstGeom prst="rect">
              <a:avLst/>
            </a:prstGeom>
            <a:noFill/>
            <a:ln w="9525">
              <a:noFill/>
              <a:miter lim="800000"/>
              <a:headEnd/>
              <a:tailEnd/>
            </a:ln>
          </p:spPr>
          <p:txBody>
            <a:bodyPr lIns="0" tIns="0" rIns="0" anchor="ctr" anchorCtr="1"/>
            <a:lstStyle/>
            <a:p>
              <a:pPr>
                <a:defRPr/>
              </a:pPr>
              <a:r>
                <a:rPr lang="en-US" sz="1200" b="1" dirty="0">
                  <a:solidFill>
                    <a:schemeClr val="accent4">
                      <a:lumMod val="65000"/>
                      <a:lumOff val="35000"/>
                    </a:schemeClr>
                  </a:solidFill>
                </a:rPr>
                <a:t>Completion </a:t>
              </a:r>
            </a:p>
            <a:p>
              <a:pPr>
                <a:defRPr/>
              </a:pPr>
              <a:r>
                <a:rPr lang="en-US" sz="1200" b="1" dirty="0">
                  <a:solidFill>
                    <a:schemeClr val="accent4">
                      <a:lumMod val="65000"/>
                      <a:lumOff val="35000"/>
                    </a:schemeClr>
                  </a:solidFill>
                </a:rPr>
                <a:t>&amp; evaluation</a:t>
              </a:r>
            </a:p>
          </p:txBody>
        </p:sp>
      </p:grpSp>
      <p:sp>
        <p:nvSpPr>
          <p:cNvPr id="84996" name="Text Box 27"/>
          <p:cNvSpPr txBox="1">
            <a:spLocks noChangeArrowheads="1"/>
          </p:cNvSpPr>
          <p:nvPr/>
        </p:nvSpPr>
        <p:spPr bwMode="auto">
          <a:xfrm>
            <a:off x="1428750" y="2286000"/>
            <a:ext cx="20320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89000"/>
              </a:lnSpc>
            </a:pPr>
            <a:r>
              <a:rPr lang="pt-BR" sz="1400"/>
              <a:t>Strategy;</a:t>
            </a:r>
          </a:p>
          <a:p>
            <a:pPr eaLnBrk="1" hangingPunct="1">
              <a:lnSpc>
                <a:spcPct val="89000"/>
              </a:lnSpc>
            </a:pPr>
            <a:r>
              <a:rPr lang="pt-BR" sz="1400"/>
              <a:t>Test Plan; Technics;</a:t>
            </a:r>
          </a:p>
          <a:p>
            <a:pPr eaLnBrk="1" hangingPunct="1">
              <a:lnSpc>
                <a:spcPct val="89000"/>
              </a:lnSpc>
            </a:pPr>
            <a:r>
              <a:rPr lang="pt-BR" sz="1400"/>
              <a:t>Tools; Risk;</a:t>
            </a:r>
            <a:endParaRPr lang="en-US" sz="1400"/>
          </a:p>
        </p:txBody>
      </p:sp>
      <p:sp>
        <p:nvSpPr>
          <p:cNvPr id="84997" name="Text Box 42"/>
          <p:cNvSpPr txBox="1">
            <a:spLocks noChangeArrowheads="1"/>
          </p:cNvSpPr>
          <p:nvPr/>
        </p:nvSpPr>
        <p:spPr bwMode="auto">
          <a:xfrm>
            <a:off x="336550" y="4076700"/>
            <a:ext cx="184150"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89000"/>
              </a:lnSpc>
            </a:pPr>
            <a:endParaRPr lang="en-US" sz="800" b="1"/>
          </a:p>
        </p:txBody>
      </p:sp>
      <p:sp>
        <p:nvSpPr>
          <p:cNvPr id="84998" name="TextBox 32"/>
          <p:cNvSpPr txBox="1">
            <a:spLocks noChangeArrowheads="1"/>
          </p:cNvSpPr>
          <p:nvPr/>
        </p:nvSpPr>
        <p:spPr bwMode="auto">
          <a:xfrm>
            <a:off x="357188" y="3214688"/>
            <a:ext cx="4786312" cy="258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pt-BR" b="1">
                <a:solidFill>
                  <a:srgbClr val="0033CC"/>
                </a:solidFill>
              </a:rPr>
              <a:t>Responsável:</a:t>
            </a:r>
          </a:p>
          <a:p>
            <a:pPr eaLnBrk="1" hangingPunct="1">
              <a:buFont typeface="Wingdings" pitchFamily="2" charset="2"/>
              <a:buChar char="ü"/>
            </a:pPr>
            <a:r>
              <a:rPr lang="pt-BR"/>
              <a:t> Arquiteto de Teste ou Analista de Teste</a:t>
            </a:r>
          </a:p>
          <a:p>
            <a:pPr eaLnBrk="1" hangingPunct="1"/>
            <a:endParaRPr lang="pt-BR" b="1">
              <a:solidFill>
                <a:srgbClr val="0033CC"/>
              </a:solidFill>
            </a:endParaRPr>
          </a:p>
          <a:p>
            <a:pPr eaLnBrk="1" hangingPunct="1"/>
            <a:r>
              <a:rPr lang="pt-BR" b="1">
                <a:solidFill>
                  <a:srgbClr val="0033CC"/>
                </a:solidFill>
              </a:rPr>
              <a:t>Atividades:</a:t>
            </a:r>
          </a:p>
          <a:p>
            <a:pPr eaLnBrk="1" hangingPunct="1">
              <a:buFont typeface="Wingdings" pitchFamily="2" charset="2"/>
              <a:buChar char="ü"/>
            </a:pPr>
            <a:r>
              <a:rPr lang="pt-BR"/>
              <a:t> Analisar artefatos de entrada</a:t>
            </a:r>
          </a:p>
          <a:p>
            <a:pPr eaLnBrk="1" hangingPunct="1">
              <a:buFont typeface="Wingdings" pitchFamily="2" charset="2"/>
              <a:buChar char="ü"/>
            </a:pPr>
            <a:r>
              <a:rPr lang="pt-BR"/>
              <a:t> Elaborar Plano de Teste</a:t>
            </a:r>
          </a:p>
          <a:p>
            <a:pPr eaLnBrk="1" hangingPunct="1">
              <a:buFont typeface="Wingdings" pitchFamily="2" charset="2"/>
              <a:buChar char="ü"/>
            </a:pPr>
            <a:r>
              <a:rPr lang="pt-BR"/>
              <a:t> Definir Ferramentas e Tecnicas</a:t>
            </a:r>
          </a:p>
          <a:p>
            <a:pPr eaLnBrk="1" hangingPunct="1">
              <a:buFont typeface="Wingdings" pitchFamily="2" charset="2"/>
              <a:buChar char="ü"/>
            </a:pPr>
            <a:r>
              <a:rPr lang="pt-BR"/>
              <a:t> Rever Esforço e Prazo</a:t>
            </a:r>
          </a:p>
          <a:p>
            <a:pPr eaLnBrk="1" hangingPunct="1">
              <a:buFont typeface="Wingdings" pitchFamily="2" charset="2"/>
              <a:buChar char="ü"/>
            </a:pPr>
            <a:r>
              <a:rPr lang="pt-BR"/>
              <a:t> Registrar Riscos</a:t>
            </a:r>
          </a:p>
        </p:txBody>
      </p:sp>
      <p:sp>
        <p:nvSpPr>
          <p:cNvPr id="84999" name="TextBox 33"/>
          <p:cNvSpPr txBox="1">
            <a:spLocks noChangeArrowheads="1"/>
          </p:cNvSpPr>
          <p:nvPr/>
        </p:nvSpPr>
        <p:spPr bwMode="auto">
          <a:xfrm>
            <a:off x="5929313" y="4071938"/>
            <a:ext cx="26431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pt-BR" b="1">
                <a:solidFill>
                  <a:srgbClr val="0033CC"/>
                </a:solidFill>
              </a:rPr>
              <a:t>Entregáveis:</a:t>
            </a:r>
          </a:p>
          <a:p>
            <a:pPr eaLnBrk="1" hangingPunct="1">
              <a:buFont typeface="Wingdings" pitchFamily="2" charset="2"/>
              <a:buChar char="ü"/>
            </a:pPr>
            <a:r>
              <a:rPr lang="pt-BR"/>
              <a:t> Plano de Teste</a:t>
            </a:r>
          </a:p>
          <a:p>
            <a:pPr eaLnBrk="1" hangingPunct="1">
              <a:buFont typeface="Wingdings" pitchFamily="2" charset="2"/>
              <a:buChar char="ü"/>
            </a:pPr>
            <a:r>
              <a:rPr lang="pt-BR"/>
              <a:t> Cronograma revisado</a:t>
            </a:r>
          </a:p>
          <a:p>
            <a:pPr eaLnBrk="1" hangingPunct="1"/>
            <a:endParaRPr lang="pt-BR" b="1">
              <a:solidFill>
                <a:srgbClr val="0033CC"/>
              </a:solidFill>
            </a:endParaRPr>
          </a:p>
        </p:txBody>
      </p:sp>
      <p:cxnSp>
        <p:nvCxnSpPr>
          <p:cNvPr id="36" name="Straight Connector 35"/>
          <p:cNvCxnSpPr/>
          <p:nvPr/>
        </p:nvCxnSpPr>
        <p:spPr>
          <a:xfrm>
            <a:off x="214313" y="3929063"/>
            <a:ext cx="8715375"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25321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a:spLocks noChangeArrowheads="1"/>
          </p:cNvSpPr>
          <p:nvPr/>
        </p:nvSpPr>
        <p:spPr bwMode="auto">
          <a:xfrm>
            <a:off x="428625" y="1563688"/>
            <a:ext cx="8286750" cy="4579937"/>
          </a:xfrm>
          <a:prstGeom prst="rect">
            <a:avLst/>
          </a:prstGeom>
          <a:noFill/>
          <a:ln w="9525">
            <a:noFill/>
            <a:miter lim="800000"/>
            <a:headEnd/>
            <a:tailEnd/>
          </a:ln>
        </p:spPr>
        <p:txBody>
          <a:bodyPr>
            <a:spAutoFit/>
          </a:bodyPr>
          <a:lstStyle/>
          <a:p>
            <a:pPr>
              <a:lnSpc>
                <a:spcPct val="90000"/>
              </a:lnSpc>
              <a:buFont typeface="Wingdings" pitchFamily="2" charset="2"/>
              <a:buChar char="ü"/>
            </a:pPr>
            <a:r>
              <a:rPr lang="pt-BR" sz="3600"/>
              <a:t>Princípio também conhecido como </a:t>
            </a:r>
          </a:p>
          <a:p>
            <a:pPr>
              <a:lnSpc>
                <a:spcPct val="90000"/>
              </a:lnSpc>
            </a:pPr>
            <a:r>
              <a:rPr lang="pt-BR" sz="3600">
                <a:solidFill>
                  <a:srgbClr val="FF0000"/>
                </a:solidFill>
              </a:rPr>
              <a:t>	</a:t>
            </a:r>
            <a:r>
              <a:rPr lang="pt-BR" sz="3600" i="1">
                <a:solidFill>
                  <a:srgbClr val="FF0000"/>
                </a:solidFill>
              </a:rPr>
              <a:t>“Vital Few”</a:t>
            </a:r>
            <a:r>
              <a:rPr lang="pt-BR" sz="3600"/>
              <a:t> ou </a:t>
            </a:r>
            <a:r>
              <a:rPr lang="pt-BR" sz="3600" i="1">
                <a:solidFill>
                  <a:srgbClr val="FF0000"/>
                </a:solidFill>
              </a:rPr>
              <a:t>“Característica Vital”</a:t>
            </a:r>
          </a:p>
          <a:p>
            <a:pPr>
              <a:lnSpc>
                <a:spcPct val="90000"/>
              </a:lnSpc>
            </a:pPr>
            <a:endParaRPr lang="pt-BR" sz="3600">
              <a:solidFill>
                <a:srgbClr val="FF0000"/>
              </a:solidFill>
            </a:endParaRPr>
          </a:p>
          <a:p>
            <a:pPr algn="just">
              <a:lnSpc>
                <a:spcPct val="90000"/>
              </a:lnSpc>
              <a:buFont typeface="Wingdings" pitchFamily="2" charset="2"/>
              <a:buChar char="ü"/>
            </a:pPr>
            <a:r>
              <a:rPr lang="pt-BR" sz="3600"/>
              <a:t>A maior parte das perdas que se fazem sentir são devidas a um pequeno número de defeitos considerados vitais (vital </a:t>
            </a:r>
            <a:r>
              <a:rPr lang="en-US" sz="3600"/>
              <a:t>few</a:t>
            </a:r>
            <a:r>
              <a:rPr lang="pt-BR" sz="3600"/>
              <a:t>). Os defeitos restantes, que dão origem a poucas perdas, são considerados triviais (trivial </a:t>
            </a:r>
            <a:r>
              <a:rPr lang="en-US" sz="3600"/>
              <a:t>many)</a:t>
            </a:r>
            <a:r>
              <a:rPr lang="pt-BR" sz="3600"/>
              <a:t> </a:t>
            </a:r>
          </a:p>
        </p:txBody>
      </p:sp>
      <p:sp>
        <p:nvSpPr>
          <p:cNvPr id="27651" name="Rectangle 2"/>
          <p:cNvSpPr>
            <a:spLocks noGrp="1" noChangeArrowheads="1"/>
          </p:cNvSpPr>
          <p:nvPr>
            <p:ph type="title"/>
          </p:nvPr>
        </p:nvSpPr>
        <p:spPr>
          <a:xfrm>
            <a:off x="4572000" y="285750"/>
            <a:ext cx="4357688" cy="714375"/>
          </a:xfrm>
        </p:spPr>
        <p:txBody>
          <a:bodyPr/>
          <a:lstStyle/>
          <a:p>
            <a:r>
              <a:rPr lang="pt-BR" smtClean="0"/>
              <a:t>Análise de Pareto</a:t>
            </a:r>
          </a:p>
        </p:txBody>
      </p:sp>
    </p:spTree>
    <p:extLst>
      <p:ext uri="{BB962C8B-B14F-4D97-AF65-F5344CB8AC3E}">
        <p14:creationId xmlns:p14="http://schemas.microsoft.com/office/powerpoint/2010/main" val="3265107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 calcmode="lin" valueType="num">
                                      <p:cBhvr additive="base">
                                        <p:cTn id="1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571750" y="285750"/>
            <a:ext cx="6357938" cy="714375"/>
          </a:xfrm>
        </p:spPr>
        <p:txBody>
          <a:bodyPr/>
          <a:lstStyle/>
          <a:p>
            <a:r>
              <a:rPr lang="pt-BR" smtClean="0"/>
              <a:t>Diagrama de Causa-Efeito</a:t>
            </a:r>
          </a:p>
        </p:txBody>
      </p:sp>
      <p:sp>
        <p:nvSpPr>
          <p:cNvPr id="3" name="Retângulo 2"/>
          <p:cNvSpPr/>
          <p:nvPr/>
        </p:nvSpPr>
        <p:spPr>
          <a:xfrm>
            <a:off x="428625" y="1357313"/>
            <a:ext cx="8215313" cy="4400550"/>
          </a:xfrm>
          <a:prstGeom prst="rect">
            <a:avLst/>
          </a:prstGeom>
        </p:spPr>
        <p:txBody>
          <a:bodyPr>
            <a:spAutoFit/>
          </a:bodyPr>
          <a:lstStyle/>
          <a:p>
            <a:pPr algn="just">
              <a:buFont typeface="Wingdings" pitchFamily="2" charset="2"/>
              <a:buChar char="Ø"/>
              <a:defRPr/>
            </a:pPr>
            <a:r>
              <a:rPr lang="pt-BR" sz="2800">
                <a:solidFill>
                  <a:schemeClr val="accent4">
                    <a:lumMod val="50000"/>
                  </a:schemeClr>
                </a:solidFill>
              </a:rPr>
              <a:t> Criado por Kaoru Ishikawa</a:t>
            </a:r>
          </a:p>
          <a:p>
            <a:pPr algn="just">
              <a:buFont typeface="Wingdings" pitchFamily="2" charset="2"/>
              <a:buChar char="Ø"/>
              <a:defRPr/>
            </a:pPr>
            <a:endParaRPr lang="pt-BR" sz="2800">
              <a:solidFill>
                <a:schemeClr val="accent4">
                  <a:lumMod val="50000"/>
                </a:schemeClr>
              </a:solidFill>
            </a:endParaRPr>
          </a:p>
          <a:p>
            <a:pPr algn="just">
              <a:buFont typeface="Wingdings" pitchFamily="2" charset="2"/>
              <a:buChar char="Ø"/>
              <a:defRPr/>
            </a:pPr>
            <a:r>
              <a:rPr lang="pt-BR" sz="2800">
                <a:solidFill>
                  <a:schemeClr val="accent4">
                    <a:lumMod val="50000"/>
                  </a:schemeClr>
                </a:solidFill>
              </a:rPr>
              <a:t> Também denominada </a:t>
            </a:r>
            <a:r>
              <a:rPr lang="pt-BR" sz="2800" b="1" i="1">
                <a:solidFill>
                  <a:schemeClr val="accent4">
                    <a:lumMod val="50000"/>
                  </a:schemeClr>
                </a:solidFill>
              </a:rPr>
              <a:t>Diagrama de Ishikawa   </a:t>
            </a:r>
          </a:p>
          <a:p>
            <a:pPr algn="just">
              <a:buFont typeface="Wingdings" pitchFamily="2" charset="2"/>
              <a:buChar char="Ø"/>
              <a:defRPr/>
            </a:pPr>
            <a:endParaRPr lang="pt-BR" sz="2800">
              <a:solidFill>
                <a:schemeClr val="accent4">
                  <a:lumMod val="50000"/>
                </a:schemeClr>
              </a:solidFill>
            </a:endParaRPr>
          </a:p>
          <a:p>
            <a:pPr algn="just">
              <a:buFont typeface="Wingdings" pitchFamily="2" charset="2"/>
              <a:buChar char="Ø"/>
              <a:defRPr/>
            </a:pPr>
            <a:r>
              <a:rPr lang="pt-BR" sz="2800">
                <a:solidFill>
                  <a:schemeClr val="accent4">
                    <a:lumMod val="50000"/>
                  </a:schemeClr>
                </a:solidFill>
              </a:rPr>
              <a:t> Representa a relação entre o "efeito" e todas as possíveis "causas" que podem estar contribuindo para este efeito. </a:t>
            </a:r>
          </a:p>
          <a:p>
            <a:pPr algn="just">
              <a:buFont typeface="Wingdings" pitchFamily="2" charset="2"/>
              <a:buChar char="Ø"/>
              <a:defRPr/>
            </a:pPr>
            <a:endParaRPr lang="pt-BR" sz="2800">
              <a:solidFill>
                <a:schemeClr val="accent4">
                  <a:lumMod val="50000"/>
                </a:schemeClr>
              </a:solidFill>
            </a:endParaRPr>
          </a:p>
          <a:p>
            <a:pPr algn="just">
              <a:buFont typeface="Wingdings" pitchFamily="2" charset="2"/>
              <a:buChar char="Ø"/>
              <a:defRPr/>
            </a:pPr>
            <a:r>
              <a:rPr lang="pt-BR" sz="2800">
                <a:solidFill>
                  <a:schemeClr val="accent4">
                    <a:lumMod val="50000"/>
                  </a:schemeClr>
                </a:solidFill>
              </a:rPr>
              <a:t> Devido ao seu formato também é chamada de </a:t>
            </a:r>
            <a:r>
              <a:rPr lang="pt-BR" sz="2800" b="1" i="1">
                <a:solidFill>
                  <a:schemeClr val="accent4">
                    <a:lumMod val="50000"/>
                  </a:schemeClr>
                </a:solidFill>
              </a:rPr>
              <a:t>Diagrama Espinha de Peixe</a:t>
            </a:r>
            <a:endParaRPr lang="pt-BR" sz="2800">
              <a:solidFill>
                <a:schemeClr val="accent4">
                  <a:lumMod val="50000"/>
                </a:schemeClr>
              </a:solidFill>
            </a:endParaRPr>
          </a:p>
        </p:txBody>
      </p:sp>
    </p:spTree>
    <p:extLst>
      <p:ext uri="{BB962C8B-B14F-4D97-AF65-F5344CB8AC3E}">
        <p14:creationId xmlns:p14="http://schemas.microsoft.com/office/powerpoint/2010/main" val="2360465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571750" y="285750"/>
            <a:ext cx="6357938" cy="714375"/>
          </a:xfrm>
        </p:spPr>
        <p:txBody>
          <a:bodyPr/>
          <a:lstStyle/>
          <a:p>
            <a:r>
              <a:rPr lang="pt-BR" smtClean="0"/>
              <a:t>Diagrama de Causa-Efeito</a:t>
            </a:r>
          </a:p>
        </p:txBody>
      </p:sp>
      <p:grpSp>
        <p:nvGrpSpPr>
          <p:cNvPr id="2" name="Grupo 18"/>
          <p:cNvGrpSpPr>
            <a:grpSpLocks/>
          </p:cNvGrpSpPr>
          <p:nvPr/>
        </p:nvGrpSpPr>
        <p:grpSpPr bwMode="auto">
          <a:xfrm>
            <a:off x="642938" y="1462088"/>
            <a:ext cx="7810500" cy="4538662"/>
            <a:chOff x="1258888" y="1604963"/>
            <a:chExt cx="6551612" cy="3467100"/>
          </a:xfrm>
        </p:grpSpPr>
        <p:pic>
          <p:nvPicPr>
            <p:cNvPr id="29700" name="Picture 7" descr="Espinha de Peixe3"/>
            <p:cNvPicPr>
              <a:picLocks noChangeAspect="1" noChangeArrowheads="1"/>
            </p:cNvPicPr>
            <p:nvPr/>
          </p:nvPicPr>
          <p:blipFill>
            <a:blip r:embed="rId2"/>
            <a:srcRect/>
            <a:stretch>
              <a:fillRect/>
            </a:stretch>
          </p:blipFill>
          <p:spPr bwMode="auto">
            <a:xfrm>
              <a:off x="1258888" y="1604963"/>
              <a:ext cx="6551612" cy="3467100"/>
            </a:xfrm>
            <a:prstGeom prst="rect">
              <a:avLst/>
            </a:prstGeom>
            <a:noFill/>
            <a:ln w="9525">
              <a:noFill/>
              <a:miter lim="800000"/>
              <a:headEnd/>
              <a:tailEnd/>
            </a:ln>
          </p:spPr>
        </p:pic>
        <p:sp>
          <p:nvSpPr>
            <p:cNvPr id="29701" name="Text Box 8"/>
            <p:cNvSpPr txBox="1">
              <a:spLocks noChangeArrowheads="1"/>
            </p:cNvSpPr>
            <p:nvPr/>
          </p:nvSpPr>
          <p:spPr bwMode="auto">
            <a:xfrm>
              <a:off x="6659563" y="3116263"/>
              <a:ext cx="936625" cy="304800"/>
            </a:xfrm>
            <a:prstGeom prst="rect">
              <a:avLst/>
            </a:prstGeom>
            <a:noFill/>
            <a:ln w="9525" algn="ctr">
              <a:noFill/>
              <a:miter lim="800000"/>
              <a:headEnd/>
              <a:tailEnd/>
            </a:ln>
          </p:spPr>
          <p:txBody>
            <a:bodyPr lIns="90000" tIns="46800" rIns="90000" bIns="46800">
              <a:spAutoFit/>
            </a:bodyPr>
            <a:lstStyle/>
            <a:p>
              <a:pPr marL="342900" indent="-342900"/>
              <a:r>
                <a:rPr lang="pt-BR" sz="1400" b="1">
                  <a:solidFill>
                    <a:schemeClr val="bg1"/>
                  </a:solidFill>
                </a:rPr>
                <a:t>Efeito</a:t>
              </a:r>
            </a:p>
          </p:txBody>
        </p:sp>
        <p:sp>
          <p:nvSpPr>
            <p:cNvPr id="29702" name="Text Box 9"/>
            <p:cNvSpPr txBox="1">
              <a:spLocks noChangeArrowheads="1"/>
            </p:cNvSpPr>
            <p:nvPr/>
          </p:nvSpPr>
          <p:spPr bwMode="auto">
            <a:xfrm>
              <a:off x="1822450" y="1863725"/>
              <a:ext cx="936625" cy="304800"/>
            </a:xfrm>
            <a:prstGeom prst="rect">
              <a:avLst/>
            </a:prstGeom>
            <a:noFill/>
            <a:ln w="9525" algn="ctr">
              <a:noFill/>
              <a:miter lim="800000"/>
              <a:headEnd/>
              <a:tailEnd/>
            </a:ln>
          </p:spPr>
          <p:txBody>
            <a:bodyPr lIns="90000" tIns="46800" rIns="90000" bIns="46800">
              <a:spAutoFit/>
            </a:bodyPr>
            <a:lstStyle/>
            <a:p>
              <a:pPr marL="342900" indent="-342900"/>
              <a:r>
                <a:rPr lang="pt-BR" sz="1400" b="1">
                  <a:solidFill>
                    <a:schemeClr val="bg1"/>
                  </a:solidFill>
                </a:rPr>
                <a:t>Causa 1</a:t>
              </a:r>
            </a:p>
          </p:txBody>
        </p:sp>
        <p:sp>
          <p:nvSpPr>
            <p:cNvPr id="29703" name="Text Box 10"/>
            <p:cNvSpPr txBox="1">
              <a:spLocks noChangeArrowheads="1"/>
            </p:cNvSpPr>
            <p:nvPr/>
          </p:nvSpPr>
          <p:spPr bwMode="auto">
            <a:xfrm>
              <a:off x="1873250" y="4522788"/>
              <a:ext cx="936625" cy="304800"/>
            </a:xfrm>
            <a:prstGeom prst="rect">
              <a:avLst/>
            </a:prstGeom>
            <a:noFill/>
            <a:ln w="9525" algn="ctr">
              <a:noFill/>
              <a:miter lim="800000"/>
              <a:headEnd/>
              <a:tailEnd/>
            </a:ln>
          </p:spPr>
          <p:txBody>
            <a:bodyPr lIns="90000" tIns="46800" rIns="90000" bIns="46800">
              <a:spAutoFit/>
            </a:bodyPr>
            <a:lstStyle/>
            <a:p>
              <a:pPr marL="342900" indent="-342900"/>
              <a:r>
                <a:rPr lang="pt-BR" sz="1400" b="1">
                  <a:solidFill>
                    <a:schemeClr val="bg1"/>
                  </a:solidFill>
                </a:rPr>
                <a:t>Causa 2</a:t>
              </a:r>
            </a:p>
          </p:txBody>
        </p:sp>
        <p:sp>
          <p:nvSpPr>
            <p:cNvPr id="29704" name="Text Box 11"/>
            <p:cNvSpPr txBox="1">
              <a:spLocks noChangeArrowheads="1"/>
            </p:cNvSpPr>
            <p:nvPr/>
          </p:nvSpPr>
          <p:spPr bwMode="auto">
            <a:xfrm>
              <a:off x="4643438" y="4540250"/>
              <a:ext cx="936625" cy="304800"/>
            </a:xfrm>
            <a:prstGeom prst="rect">
              <a:avLst/>
            </a:prstGeom>
            <a:noFill/>
            <a:ln w="9525" algn="ctr">
              <a:noFill/>
              <a:miter lim="800000"/>
              <a:headEnd/>
              <a:tailEnd/>
            </a:ln>
          </p:spPr>
          <p:txBody>
            <a:bodyPr lIns="90000" tIns="46800" rIns="90000" bIns="46800">
              <a:spAutoFit/>
            </a:bodyPr>
            <a:lstStyle/>
            <a:p>
              <a:pPr marL="342900" indent="-342900"/>
              <a:r>
                <a:rPr lang="pt-BR" sz="1400" b="1">
                  <a:solidFill>
                    <a:schemeClr val="bg1"/>
                  </a:solidFill>
                </a:rPr>
                <a:t>Causa 4</a:t>
              </a:r>
            </a:p>
          </p:txBody>
        </p:sp>
        <p:sp>
          <p:nvSpPr>
            <p:cNvPr id="29705" name="Text Box 12"/>
            <p:cNvSpPr txBox="1">
              <a:spLocks noChangeArrowheads="1"/>
            </p:cNvSpPr>
            <p:nvPr/>
          </p:nvSpPr>
          <p:spPr bwMode="auto">
            <a:xfrm>
              <a:off x="4500563" y="1866900"/>
              <a:ext cx="936625" cy="304800"/>
            </a:xfrm>
            <a:prstGeom prst="rect">
              <a:avLst/>
            </a:prstGeom>
            <a:noFill/>
            <a:ln w="9525" algn="ctr">
              <a:noFill/>
              <a:miter lim="800000"/>
              <a:headEnd/>
              <a:tailEnd/>
            </a:ln>
          </p:spPr>
          <p:txBody>
            <a:bodyPr lIns="90000" tIns="46800" rIns="90000" bIns="46800">
              <a:spAutoFit/>
            </a:bodyPr>
            <a:lstStyle/>
            <a:p>
              <a:pPr marL="342900" indent="-342900"/>
              <a:r>
                <a:rPr lang="pt-BR" sz="1400" b="1">
                  <a:solidFill>
                    <a:schemeClr val="bg1"/>
                  </a:solidFill>
                </a:rPr>
                <a:t>Causa 3</a:t>
              </a:r>
            </a:p>
          </p:txBody>
        </p:sp>
        <p:sp>
          <p:nvSpPr>
            <p:cNvPr id="29706" name="Text Box 13"/>
            <p:cNvSpPr txBox="1">
              <a:spLocks noChangeArrowheads="1"/>
            </p:cNvSpPr>
            <p:nvPr/>
          </p:nvSpPr>
          <p:spPr bwMode="auto">
            <a:xfrm>
              <a:off x="2682875" y="2197100"/>
              <a:ext cx="1223963" cy="304800"/>
            </a:xfrm>
            <a:prstGeom prst="rect">
              <a:avLst/>
            </a:prstGeom>
            <a:noFill/>
            <a:ln w="9525" algn="ctr">
              <a:noFill/>
              <a:miter lim="800000"/>
              <a:headEnd/>
              <a:tailEnd/>
            </a:ln>
          </p:spPr>
          <p:txBody>
            <a:bodyPr lIns="90000" tIns="46800" rIns="90000" bIns="46800">
              <a:spAutoFit/>
            </a:bodyPr>
            <a:lstStyle/>
            <a:p>
              <a:pPr marL="342900" indent="-342900"/>
              <a:r>
                <a:rPr lang="pt-BR" sz="1400"/>
                <a:t>Sub-causa 1</a:t>
              </a:r>
            </a:p>
          </p:txBody>
        </p:sp>
        <p:sp>
          <p:nvSpPr>
            <p:cNvPr id="29707" name="Text Box 14"/>
            <p:cNvSpPr txBox="1">
              <a:spLocks noChangeArrowheads="1"/>
            </p:cNvSpPr>
            <p:nvPr/>
          </p:nvSpPr>
          <p:spPr bwMode="auto">
            <a:xfrm>
              <a:off x="2894013" y="3836988"/>
              <a:ext cx="1223962" cy="304800"/>
            </a:xfrm>
            <a:prstGeom prst="rect">
              <a:avLst/>
            </a:prstGeom>
            <a:noFill/>
            <a:ln w="9525" algn="ctr">
              <a:noFill/>
              <a:miter lim="800000"/>
              <a:headEnd/>
              <a:tailEnd/>
            </a:ln>
          </p:spPr>
          <p:txBody>
            <a:bodyPr lIns="90000" tIns="46800" rIns="90000" bIns="46800">
              <a:spAutoFit/>
            </a:bodyPr>
            <a:lstStyle/>
            <a:p>
              <a:pPr marL="342900" indent="-342900"/>
              <a:r>
                <a:rPr lang="pt-BR" sz="1400"/>
                <a:t>Sub-causa 2</a:t>
              </a:r>
            </a:p>
          </p:txBody>
        </p:sp>
        <p:sp>
          <p:nvSpPr>
            <p:cNvPr id="29708" name="Text Box 15"/>
            <p:cNvSpPr txBox="1">
              <a:spLocks noChangeArrowheads="1"/>
            </p:cNvSpPr>
            <p:nvPr/>
          </p:nvSpPr>
          <p:spPr bwMode="auto">
            <a:xfrm>
              <a:off x="1979613" y="3405188"/>
              <a:ext cx="1223962" cy="304800"/>
            </a:xfrm>
            <a:prstGeom prst="rect">
              <a:avLst/>
            </a:prstGeom>
            <a:noFill/>
            <a:ln w="9525" algn="ctr">
              <a:noFill/>
              <a:miter lim="800000"/>
              <a:headEnd/>
              <a:tailEnd/>
            </a:ln>
          </p:spPr>
          <p:txBody>
            <a:bodyPr lIns="90000" tIns="46800" rIns="90000" bIns="46800">
              <a:spAutoFit/>
            </a:bodyPr>
            <a:lstStyle/>
            <a:p>
              <a:pPr marL="342900" indent="-342900"/>
              <a:r>
                <a:rPr lang="pt-BR" sz="1400"/>
                <a:t>Sub-causa 1</a:t>
              </a:r>
            </a:p>
          </p:txBody>
        </p:sp>
        <p:sp>
          <p:nvSpPr>
            <p:cNvPr id="29709" name="Text Box 16"/>
            <p:cNvSpPr txBox="1">
              <a:spLocks noChangeArrowheads="1"/>
            </p:cNvSpPr>
            <p:nvPr/>
          </p:nvSpPr>
          <p:spPr bwMode="auto">
            <a:xfrm>
              <a:off x="1403350" y="2397125"/>
              <a:ext cx="1223963" cy="304800"/>
            </a:xfrm>
            <a:prstGeom prst="rect">
              <a:avLst/>
            </a:prstGeom>
            <a:noFill/>
            <a:ln w="9525" algn="ctr">
              <a:noFill/>
              <a:miter lim="800000"/>
              <a:headEnd/>
              <a:tailEnd/>
            </a:ln>
          </p:spPr>
          <p:txBody>
            <a:bodyPr lIns="90000" tIns="46800" rIns="90000" bIns="46800">
              <a:spAutoFit/>
            </a:bodyPr>
            <a:lstStyle/>
            <a:p>
              <a:pPr marL="342900" indent="-342900"/>
              <a:r>
                <a:rPr lang="pt-BR" sz="1400"/>
                <a:t>Sub-causa 2</a:t>
              </a:r>
            </a:p>
          </p:txBody>
        </p:sp>
        <p:sp>
          <p:nvSpPr>
            <p:cNvPr id="29710" name="Text Box 17"/>
            <p:cNvSpPr txBox="1">
              <a:spLocks noChangeArrowheads="1"/>
            </p:cNvSpPr>
            <p:nvPr/>
          </p:nvSpPr>
          <p:spPr bwMode="auto">
            <a:xfrm>
              <a:off x="2987675" y="2578100"/>
              <a:ext cx="1223963" cy="304800"/>
            </a:xfrm>
            <a:prstGeom prst="rect">
              <a:avLst/>
            </a:prstGeom>
            <a:noFill/>
            <a:ln w="9525" algn="ctr">
              <a:noFill/>
              <a:miter lim="800000"/>
              <a:headEnd/>
              <a:tailEnd/>
            </a:ln>
          </p:spPr>
          <p:txBody>
            <a:bodyPr lIns="90000" tIns="46800" rIns="90000" bIns="46800">
              <a:spAutoFit/>
            </a:bodyPr>
            <a:lstStyle/>
            <a:p>
              <a:pPr marL="342900" indent="-342900"/>
              <a:r>
                <a:rPr lang="pt-BR" sz="1400"/>
                <a:t>Sub-causa 3</a:t>
              </a:r>
            </a:p>
          </p:txBody>
        </p:sp>
        <p:sp>
          <p:nvSpPr>
            <p:cNvPr id="29711" name="Text Box 18"/>
            <p:cNvSpPr txBox="1">
              <a:spLocks noChangeArrowheads="1"/>
            </p:cNvSpPr>
            <p:nvPr/>
          </p:nvSpPr>
          <p:spPr bwMode="auto">
            <a:xfrm>
              <a:off x="5219700" y="2193925"/>
              <a:ext cx="1223963" cy="304800"/>
            </a:xfrm>
            <a:prstGeom prst="rect">
              <a:avLst/>
            </a:prstGeom>
            <a:noFill/>
            <a:ln w="9525" algn="ctr">
              <a:noFill/>
              <a:miter lim="800000"/>
              <a:headEnd/>
              <a:tailEnd/>
            </a:ln>
          </p:spPr>
          <p:txBody>
            <a:bodyPr lIns="90000" tIns="46800" rIns="90000" bIns="46800">
              <a:spAutoFit/>
            </a:bodyPr>
            <a:lstStyle/>
            <a:p>
              <a:pPr marL="342900" indent="-342900"/>
              <a:r>
                <a:rPr lang="pt-BR" sz="1400"/>
                <a:t>Sub-causa 1</a:t>
              </a:r>
            </a:p>
          </p:txBody>
        </p:sp>
        <p:sp>
          <p:nvSpPr>
            <p:cNvPr id="29712" name="Text Box 19"/>
            <p:cNvSpPr txBox="1">
              <a:spLocks noChangeArrowheads="1"/>
            </p:cNvSpPr>
            <p:nvPr/>
          </p:nvSpPr>
          <p:spPr bwMode="auto">
            <a:xfrm>
              <a:off x="4356100" y="2811463"/>
              <a:ext cx="1223963" cy="304800"/>
            </a:xfrm>
            <a:prstGeom prst="rect">
              <a:avLst/>
            </a:prstGeom>
            <a:noFill/>
            <a:ln w="9525" algn="ctr">
              <a:noFill/>
              <a:miter lim="800000"/>
              <a:headEnd/>
              <a:tailEnd/>
            </a:ln>
          </p:spPr>
          <p:txBody>
            <a:bodyPr lIns="90000" tIns="46800" rIns="90000" bIns="46800">
              <a:spAutoFit/>
            </a:bodyPr>
            <a:lstStyle/>
            <a:p>
              <a:pPr marL="342900" indent="-342900"/>
              <a:r>
                <a:rPr lang="pt-BR" sz="1400"/>
                <a:t>Sub-causa 2</a:t>
              </a:r>
            </a:p>
          </p:txBody>
        </p:sp>
        <p:sp>
          <p:nvSpPr>
            <p:cNvPr id="29713" name="Text Box 20"/>
            <p:cNvSpPr txBox="1">
              <a:spLocks noChangeArrowheads="1"/>
            </p:cNvSpPr>
            <p:nvPr/>
          </p:nvSpPr>
          <p:spPr bwMode="auto">
            <a:xfrm>
              <a:off x="5364163" y="3892550"/>
              <a:ext cx="1223962" cy="304800"/>
            </a:xfrm>
            <a:prstGeom prst="rect">
              <a:avLst/>
            </a:prstGeom>
            <a:noFill/>
            <a:ln w="9525" algn="ctr">
              <a:noFill/>
              <a:miter lim="800000"/>
              <a:headEnd/>
              <a:tailEnd/>
            </a:ln>
          </p:spPr>
          <p:txBody>
            <a:bodyPr lIns="90000" tIns="46800" rIns="90000" bIns="46800">
              <a:spAutoFit/>
            </a:bodyPr>
            <a:lstStyle/>
            <a:p>
              <a:pPr marL="342900" indent="-342900"/>
              <a:r>
                <a:rPr lang="pt-BR" sz="1400"/>
                <a:t>Sub-causa 2</a:t>
              </a:r>
            </a:p>
          </p:txBody>
        </p:sp>
        <p:sp>
          <p:nvSpPr>
            <p:cNvPr id="29714" name="Text Box 21"/>
            <p:cNvSpPr txBox="1">
              <a:spLocks noChangeArrowheads="1"/>
            </p:cNvSpPr>
            <p:nvPr/>
          </p:nvSpPr>
          <p:spPr bwMode="auto">
            <a:xfrm>
              <a:off x="4427538" y="3417888"/>
              <a:ext cx="1223962" cy="304800"/>
            </a:xfrm>
            <a:prstGeom prst="rect">
              <a:avLst/>
            </a:prstGeom>
            <a:noFill/>
            <a:ln w="9525" algn="ctr">
              <a:noFill/>
              <a:miter lim="800000"/>
              <a:headEnd/>
              <a:tailEnd/>
            </a:ln>
          </p:spPr>
          <p:txBody>
            <a:bodyPr lIns="90000" tIns="46800" rIns="90000" bIns="46800">
              <a:spAutoFit/>
            </a:bodyPr>
            <a:lstStyle/>
            <a:p>
              <a:pPr marL="342900" indent="-342900"/>
              <a:r>
                <a:rPr lang="pt-BR" sz="1400"/>
                <a:t>Sub-causa 1</a:t>
              </a:r>
            </a:p>
          </p:txBody>
        </p:sp>
      </p:grpSp>
    </p:spTree>
    <p:extLst>
      <p:ext uri="{BB962C8B-B14F-4D97-AF65-F5344CB8AC3E}">
        <p14:creationId xmlns:p14="http://schemas.microsoft.com/office/powerpoint/2010/main" val="1030608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Imagem 4" descr="1235996_24005539.jpg"/>
          <p:cNvPicPr>
            <a:picLocks noChangeAspect="1"/>
          </p:cNvPicPr>
          <p:nvPr/>
        </p:nvPicPr>
        <p:blipFill>
          <a:blip r:embed="rId2"/>
          <a:srcRect/>
          <a:stretch>
            <a:fillRect/>
          </a:stretch>
        </p:blipFill>
        <p:spPr bwMode="auto">
          <a:xfrm>
            <a:off x="928688" y="5357813"/>
            <a:ext cx="7358062" cy="1265237"/>
          </a:xfrm>
          <a:prstGeom prst="rect">
            <a:avLst/>
          </a:prstGeom>
          <a:noFill/>
          <a:ln w="9525">
            <a:noFill/>
            <a:miter lim="800000"/>
            <a:headEnd/>
            <a:tailEnd/>
          </a:ln>
        </p:spPr>
      </p:pic>
      <p:sp>
        <p:nvSpPr>
          <p:cNvPr id="2" name="Retângulo 1"/>
          <p:cNvSpPr/>
          <p:nvPr/>
        </p:nvSpPr>
        <p:spPr>
          <a:xfrm>
            <a:off x="500063" y="1285875"/>
            <a:ext cx="8143875" cy="3908425"/>
          </a:xfrm>
          <a:prstGeom prst="rect">
            <a:avLst/>
          </a:prstGeom>
        </p:spPr>
        <p:txBody>
          <a:bodyPr>
            <a:spAutoFit/>
          </a:bodyPr>
          <a:lstStyle/>
          <a:p>
            <a:pPr marL="342900" indent="-342900">
              <a:buFont typeface="Wingdings" pitchFamily="2" charset="2"/>
              <a:buChar char="ü"/>
              <a:defRPr/>
            </a:pPr>
            <a:r>
              <a:rPr lang="pt-BR" sz="2800">
                <a:solidFill>
                  <a:schemeClr val="accent4">
                    <a:lumMod val="50000"/>
                  </a:schemeClr>
                </a:solidFill>
              </a:rPr>
              <a:t>Este é um modo criativo para olhar as causas ou potenciais causas de um problema</a:t>
            </a:r>
          </a:p>
          <a:p>
            <a:pPr marL="342900" indent="-342900">
              <a:defRPr/>
            </a:pPr>
            <a:endParaRPr lang="pt-BR" sz="2800">
              <a:solidFill>
                <a:schemeClr val="accent4">
                  <a:lumMod val="50000"/>
                </a:schemeClr>
              </a:solidFill>
            </a:endParaRPr>
          </a:p>
          <a:p>
            <a:pPr marL="342900" indent="-342900">
              <a:buFont typeface="Wingdings" pitchFamily="2" charset="2"/>
              <a:buChar char="ü"/>
              <a:defRPr/>
            </a:pPr>
            <a:r>
              <a:rPr lang="pt-BR" sz="2800">
                <a:solidFill>
                  <a:schemeClr val="accent4">
                    <a:lumMod val="50000"/>
                  </a:schemeClr>
                </a:solidFill>
              </a:rPr>
              <a:t>Ajuda a estimular o pensamento, organizar as idéias e gerar discussões</a:t>
            </a:r>
          </a:p>
          <a:p>
            <a:pPr marL="342900" indent="-342900">
              <a:defRPr/>
            </a:pPr>
            <a:endParaRPr lang="pt-BR" sz="2800">
              <a:solidFill>
                <a:schemeClr val="accent4">
                  <a:lumMod val="50000"/>
                </a:schemeClr>
              </a:solidFill>
            </a:endParaRPr>
          </a:p>
          <a:p>
            <a:pPr marL="342900" indent="-342900">
              <a:buFont typeface="Wingdings" pitchFamily="2" charset="2"/>
              <a:buChar char="ü"/>
              <a:defRPr/>
            </a:pPr>
            <a:r>
              <a:rPr lang="pt-BR" sz="2800">
                <a:solidFill>
                  <a:schemeClr val="accent4">
                    <a:lumMod val="50000"/>
                  </a:schemeClr>
                </a:solidFill>
              </a:rPr>
              <a:t>Pode ser utilizado para explorar os fatores que resultarão no efeito futuro desejado</a:t>
            </a:r>
          </a:p>
          <a:p>
            <a:pPr marL="342900" indent="-342900" algn="r">
              <a:buFont typeface="Wingdings" pitchFamily="2" charset="2"/>
              <a:buChar char="ü"/>
              <a:defRPr/>
            </a:pPr>
            <a:r>
              <a:rPr lang="pt-BR" sz="2400">
                <a:solidFill>
                  <a:schemeClr val="accent4">
                    <a:lumMod val="50000"/>
                  </a:schemeClr>
                </a:solidFill>
              </a:rPr>
              <a:t>PMP, Exam Prep – Rita Mulcahy, PMP</a:t>
            </a:r>
            <a:endParaRPr lang="pt-BR" sz="2400" dirty="0">
              <a:solidFill>
                <a:schemeClr val="accent4">
                  <a:lumMod val="50000"/>
                </a:schemeClr>
              </a:solidFill>
            </a:endParaRPr>
          </a:p>
        </p:txBody>
      </p:sp>
      <p:sp>
        <p:nvSpPr>
          <p:cNvPr id="30724" name="Rectangle 2"/>
          <p:cNvSpPr>
            <a:spLocks noGrp="1" noChangeArrowheads="1"/>
          </p:cNvSpPr>
          <p:nvPr>
            <p:ph type="title"/>
          </p:nvPr>
        </p:nvSpPr>
        <p:spPr>
          <a:xfrm>
            <a:off x="2571750" y="285750"/>
            <a:ext cx="6357938" cy="714375"/>
          </a:xfrm>
        </p:spPr>
        <p:txBody>
          <a:bodyPr/>
          <a:lstStyle/>
          <a:p>
            <a:r>
              <a:rPr lang="pt-BR" smtClean="0"/>
              <a:t>Diagrama de Causa-Efeito</a:t>
            </a:r>
          </a:p>
        </p:txBody>
      </p:sp>
    </p:spTree>
    <p:extLst>
      <p:ext uri="{BB962C8B-B14F-4D97-AF65-F5344CB8AC3E}">
        <p14:creationId xmlns:p14="http://schemas.microsoft.com/office/powerpoint/2010/main" val="4293257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 calcmode="lin" valueType="num">
                                      <p:cBhvr additive="base">
                                        <p:cTn id="1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 calcmode="lin" valueType="num">
                                      <p:cBhvr additive="base">
                                        <p:cTn id="1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 calcmode="lin" valueType="num">
                                      <p:cBhvr additive="base">
                                        <p:cTn id="19"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285750" y="1285875"/>
            <a:ext cx="5929313" cy="3046413"/>
          </a:xfrm>
          <a:prstGeom prst="rect">
            <a:avLst/>
          </a:prstGeom>
        </p:spPr>
        <p:txBody>
          <a:bodyPr>
            <a:spAutoFit/>
          </a:bodyPr>
          <a:lstStyle/>
          <a:p>
            <a:pPr algn="just">
              <a:defRPr/>
            </a:pPr>
            <a:r>
              <a:rPr lang="pt-BR" sz="2400" b="1">
                <a:solidFill>
                  <a:schemeClr val="accent4">
                    <a:lumMod val="50000"/>
                  </a:schemeClr>
                </a:solidFill>
              </a:rPr>
              <a:t>Técnica de Teste</a:t>
            </a:r>
          </a:p>
          <a:p>
            <a:pPr algn="just">
              <a:defRPr/>
            </a:pPr>
            <a:r>
              <a:rPr lang="pt-BR" sz="2400">
                <a:solidFill>
                  <a:schemeClr val="accent4">
                    <a:lumMod val="50000"/>
                  </a:schemeClr>
                </a:solidFill>
              </a:rPr>
              <a:t>Processo que assegura o funcionamento adequado de alguns aspectos do sistema ou da unidade</a:t>
            </a:r>
          </a:p>
          <a:p>
            <a:pPr algn="just">
              <a:defRPr/>
            </a:pPr>
            <a:r>
              <a:rPr lang="pt-BR" sz="2400" b="1">
                <a:solidFill>
                  <a:schemeClr val="accent4">
                    <a:lumMod val="50000"/>
                  </a:schemeClr>
                </a:solidFill>
              </a:rPr>
              <a:t>Ferramenta de Teste</a:t>
            </a:r>
          </a:p>
          <a:p>
            <a:pPr algn="just">
              <a:defRPr/>
            </a:pPr>
            <a:r>
              <a:rPr lang="pt-BR" sz="2400">
                <a:solidFill>
                  <a:schemeClr val="accent4">
                    <a:lumMod val="50000"/>
                  </a:schemeClr>
                </a:solidFill>
              </a:rPr>
              <a:t>Veículo para executar um processo de teste, um recurso para o testador. Insuficiente sozinha</a:t>
            </a:r>
            <a:endParaRPr lang="pt-BR" sz="2400" dirty="0">
              <a:solidFill>
                <a:schemeClr val="accent4">
                  <a:lumMod val="50000"/>
                </a:schemeClr>
              </a:solidFill>
            </a:endParaRPr>
          </a:p>
        </p:txBody>
      </p:sp>
      <p:sp>
        <p:nvSpPr>
          <p:cNvPr id="34819" name="Rectangle 2"/>
          <p:cNvSpPr>
            <a:spLocks noGrp="1" noChangeArrowheads="1"/>
          </p:cNvSpPr>
          <p:nvPr>
            <p:ph type="title"/>
          </p:nvPr>
        </p:nvSpPr>
        <p:spPr>
          <a:xfrm>
            <a:off x="3786188" y="285750"/>
            <a:ext cx="5143500" cy="714375"/>
          </a:xfrm>
        </p:spPr>
        <p:txBody>
          <a:bodyPr/>
          <a:lstStyle/>
          <a:p>
            <a:r>
              <a:rPr lang="pt-BR" smtClean="0"/>
              <a:t>Ferramenta de Teste</a:t>
            </a:r>
          </a:p>
        </p:txBody>
      </p:sp>
      <p:pic>
        <p:nvPicPr>
          <p:cNvPr id="34820" name="Picture 3" descr="C:\Documents and Settings\Fernandes Correia\Configurações locais\Temporary Internet Files\Content.IE5\QD89M52O\MCj03188280000[1].wmf"/>
          <p:cNvPicPr>
            <a:picLocks noChangeAspect="1" noChangeArrowheads="1"/>
          </p:cNvPicPr>
          <p:nvPr/>
        </p:nvPicPr>
        <p:blipFill>
          <a:blip r:embed="rId2"/>
          <a:srcRect/>
          <a:stretch>
            <a:fillRect/>
          </a:stretch>
        </p:blipFill>
        <p:spPr bwMode="auto">
          <a:xfrm>
            <a:off x="6429375" y="1271588"/>
            <a:ext cx="2286000" cy="2286000"/>
          </a:xfrm>
          <a:prstGeom prst="rect">
            <a:avLst/>
          </a:prstGeom>
          <a:noFill/>
          <a:ln w="9525">
            <a:noFill/>
            <a:miter lim="800000"/>
            <a:headEnd/>
            <a:tailEnd/>
          </a:ln>
        </p:spPr>
      </p:pic>
      <p:pic>
        <p:nvPicPr>
          <p:cNvPr id="34821" name="Picture 4" descr="C:\Documents and Settings\Fernandes Correia\Configurações locais\Temporary Internet Files\Content.IE5\RPHV7ZI3\MCj02155460000[1].wmf"/>
          <p:cNvPicPr>
            <a:picLocks noChangeAspect="1" noChangeArrowheads="1"/>
          </p:cNvPicPr>
          <p:nvPr/>
        </p:nvPicPr>
        <p:blipFill>
          <a:blip r:embed="rId3"/>
          <a:srcRect/>
          <a:stretch>
            <a:fillRect/>
          </a:stretch>
        </p:blipFill>
        <p:spPr bwMode="auto">
          <a:xfrm>
            <a:off x="6189663" y="3986213"/>
            <a:ext cx="2597150" cy="2443162"/>
          </a:xfrm>
          <a:prstGeom prst="rect">
            <a:avLst/>
          </a:prstGeom>
          <a:noFill/>
          <a:ln w="9525">
            <a:noFill/>
            <a:miter lim="800000"/>
            <a:headEnd/>
            <a:tailEnd/>
          </a:ln>
        </p:spPr>
      </p:pic>
      <p:sp>
        <p:nvSpPr>
          <p:cNvPr id="6" name="Rectangle 8"/>
          <p:cNvSpPr>
            <a:spLocks noChangeArrowheads="1"/>
          </p:cNvSpPr>
          <p:nvPr/>
        </p:nvSpPr>
        <p:spPr bwMode="auto">
          <a:xfrm>
            <a:off x="214313" y="4725988"/>
            <a:ext cx="5929312" cy="1631950"/>
          </a:xfrm>
          <a:prstGeom prst="rect">
            <a:avLst/>
          </a:prstGeom>
          <a:solidFill>
            <a:schemeClr val="accent3">
              <a:lumMod val="40000"/>
              <a:lumOff val="60000"/>
            </a:schemeClr>
          </a:solidFill>
          <a:ln w="76200" algn="ctr">
            <a:noFill/>
            <a:miter lim="800000"/>
            <a:headEnd/>
            <a:tailEnd/>
          </a:ln>
          <a:effectLst/>
        </p:spPr>
        <p:txBody>
          <a:bodyPr anchor="ctr">
            <a:spAutoFit/>
          </a:bodyPr>
          <a:lstStyle/>
          <a:p>
            <a:pPr algn="just">
              <a:defRPr/>
            </a:pPr>
            <a:r>
              <a:rPr lang="pt-BR" sz="2000" b="1" dirty="0"/>
              <a:t>Exemplo</a:t>
            </a:r>
            <a:r>
              <a:rPr lang="pt-BR" sz="2000" b="1" i="1" dirty="0"/>
              <a:t>:</a:t>
            </a:r>
            <a:r>
              <a:rPr lang="pt-BR" sz="2000" b="1" dirty="0"/>
              <a:t> </a:t>
            </a:r>
            <a:r>
              <a:rPr lang="pt-BR" sz="2000" dirty="0"/>
              <a:t>a técnica de balançar um instrumento aplicando força para conseguir um objetivo pode ser aplicada tanto por um martelo para pregar um prego como por um machado para cortar um tronco no meio</a:t>
            </a:r>
          </a:p>
        </p:txBody>
      </p:sp>
    </p:spTree>
    <p:extLst>
      <p:ext uri="{BB962C8B-B14F-4D97-AF65-F5344CB8AC3E}">
        <p14:creationId xmlns:p14="http://schemas.microsoft.com/office/powerpoint/2010/main" val="1399242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bg/>
                                          </p:spTgt>
                                        </p:tgtEl>
                                        <p:attrNameLst>
                                          <p:attrName>style.visibility</p:attrName>
                                        </p:attrNameLst>
                                      </p:cBhvr>
                                      <p:to>
                                        <p:strVal val="visible"/>
                                      </p:to>
                                    </p:set>
                                    <p:anim calcmode="lin" valueType="num">
                                      <p:cBhvr additive="base">
                                        <p:cTn id="25" dur="500" fill="hold"/>
                                        <p:tgtEl>
                                          <p:spTgt spid="6">
                                            <p:bg/>
                                          </p:spTgt>
                                        </p:tgtEl>
                                        <p:attrNameLst>
                                          <p:attrName>ppt_x</p:attrName>
                                        </p:attrNameLst>
                                      </p:cBhvr>
                                      <p:tavLst>
                                        <p:tav tm="0">
                                          <p:val>
                                            <p:strVal val="#ppt_x"/>
                                          </p:val>
                                        </p:tav>
                                        <p:tav tm="100000">
                                          <p:val>
                                            <p:strVal val="#ppt_x"/>
                                          </p:val>
                                        </p:tav>
                                      </p:tavLst>
                                    </p:anim>
                                    <p:anim calcmode="lin" valueType="num">
                                      <p:cBhvr additive="base">
                                        <p:cTn id="26" dur="500" fill="hold"/>
                                        <p:tgtEl>
                                          <p:spTgt spid="6">
                                            <p:bg/>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6">
                                            <p:txEl>
                                              <p:pRg st="0" end="0"/>
                                            </p:txEl>
                                          </p:spTgt>
                                        </p:tgtEl>
                                        <p:attrNameLst>
                                          <p:attrName>style.visibility</p:attrName>
                                        </p:attrNameLst>
                                      </p:cBhvr>
                                      <p:to>
                                        <p:strVal val="visible"/>
                                      </p:to>
                                    </p:set>
                                    <p:anim calcmode="lin" valueType="num">
                                      <p:cBhvr additive="base">
                                        <p:cTn id="29"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P spid="6" grpId="0" build="allAtOnce"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786188" y="285750"/>
            <a:ext cx="5143500" cy="714375"/>
          </a:xfrm>
        </p:spPr>
        <p:txBody>
          <a:bodyPr/>
          <a:lstStyle/>
          <a:p>
            <a:r>
              <a:rPr lang="pt-BR" smtClean="0"/>
              <a:t>Ferramenta de Teste</a:t>
            </a:r>
          </a:p>
        </p:txBody>
      </p:sp>
      <p:sp>
        <p:nvSpPr>
          <p:cNvPr id="5" name="Rectangle 3"/>
          <p:cNvSpPr txBox="1">
            <a:spLocks noChangeArrowheads="1"/>
          </p:cNvSpPr>
          <p:nvPr/>
        </p:nvSpPr>
        <p:spPr bwMode="auto">
          <a:xfrm>
            <a:off x="285750" y="1500188"/>
            <a:ext cx="4786313" cy="4143375"/>
          </a:xfrm>
          <a:prstGeom prst="rect">
            <a:avLst/>
          </a:prstGeom>
          <a:noFill/>
          <a:ln w="9525">
            <a:noFill/>
            <a:miter lim="800000"/>
            <a:headEnd/>
            <a:tailEnd/>
          </a:ln>
        </p:spPr>
        <p:txBody>
          <a:bodyPr/>
          <a:lstStyle/>
          <a:p>
            <a:pPr marL="273050" indent="-273050" eaLnBrk="0" hangingPunct="0">
              <a:spcBef>
                <a:spcPts val="575"/>
              </a:spcBef>
              <a:buClr>
                <a:schemeClr val="accent1"/>
              </a:buClr>
              <a:buSzPct val="85000"/>
              <a:buFont typeface="Wingdings" pitchFamily="2" charset="2"/>
              <a:buChar char="ü"/>
              <a:defRPr/>
            </a:pPr>
            <a:r>
              <a:rPr lang="pt-BR" sz="2800">
                <a:solidFill>
                  <a:schemeClr val="accent4">
                    <a:lumMod val="50000"/>
                  </a:schemeClr>
                </a:solidFill>
                <a:latin typeface="+mn-lt"/>
                <a:cs typeface="+mn-cs"/>
              </a:rPr>
              <a:t>O Mito da Ferramenta Mágica</a:t>
            </a:r>
          </a:p>
          <a:p>
            <a:pPr marL="273050" indent="-273050" eaLnBrk="0" hangingPunct="0">
              <a:spcBef>
                <a:spcPts val="575"/>
              </a:spcBef>
              <a:buClr>
                <a:schemeClr val="accent1"/>
              </a:buClr>
              <a:buSzPct val="85000"/>
              <a:buFont typeface="Wingdings" pitchFamily="2" charset="2"/>
              <a:buChar char="ü"/>
              <a:defRPr/>
            </a:pPr>
            <a:r>
              <a:rPr lang="pt-BR" sz="2800">
                <a:solidFill>
                  <a:schemeClr val="accent4">
                    <a:lumMod val="50000"/>
                  </a:schemeClr>
                </a:solidFill>
                <a:latin typeface="+mn-lt"/>
                <a:cs typeface="+mn-cs"/>
              </a:rPr>
              <a:t>Considerações sobre automatização dos testes</a:t>
            </a:r>
          </a:p>
          <a:p>
            <a:pPr marL="273050" indent="-273050" eaLnBrk="0" hangingPunct="0">
              <a:spcBef>
                <a:spcPts val="575"/>
              </a:spcBef>
              <a:buClr>
                <a:schemeClr val="accent1"/>
              </a:buClr>
              <a:buSzPct val="85000"/>
              <a:buFont typeface="Wingdings" pitchFamily="2" charset="2"/>
              <a:buChar char="ü"/>
              <a:defRPr/>
            </a:pPr>
            <a:r>
              <a:rPr lang="pt-BR" sz="2800">
                <a:solidFill>
                  <a:schemeClr val="accent4">
                    <a:lumMod val="50000"/>
                  </a:schemeClr>
                </a:solidFill>
                <a:latin typeface="+mn-lt"/>
                <a:cs typeface="+mn-cs"/>
              </a:rPr>
              <a:t>O que deve ser automatizado?</a:t>
            </a:r>
          </a:p>
          <a:p>
            <a:pPr marL="273050" indent="-273050" eaLnBrk="0" hangingPunct="0">
              <a:spcBef>
                <a:spcPts val="575"/>
              </a:spcBef>
              <a:buClr>
                <a:schemeClr val="accent1"/>
              </a:buClr>
              <a:buSzPct val="85000"/>
              <a:buFont typeface="Wingdings" pitchFamily="2" charset="2"/>
              <a:buChar char="ü"/>
              <a:defRPr/>
            </a:pPr>
            <a:r>
              <a:rPr lang="pt-BR" sz="2800">
                <a:solidFill>
                  <a:schemeClr val="accent4">
                    <a:lumMod val="50000"/>
                  </a:schemeClr>
                </a:solidFill>
                <a:latin typeface="+mn-lt"/>
                <a:cs typeface="+mn-cs"/>
              </a:rPr>
              <a:t>Categorias de Ferramentas</a:t>
            </a:r>
          </a:p>
          <a:p>
            <a:pPr marL="273050" indent="-273050" eaLnBrk="0" hangingPunct="0">
              <a:spcBef>
                <a:spcPts val="575"/>
              </a:spcBef>
              <a:buClr>
                <a:schemeClr val="accent1"/>
              </a:buClr>
              <a:buSzPct val="85000"/>
              <a:buFont typeface="Wingdings" pitchFamily="2" charset="2"/>
              <a:buChar char="ü"/>
              <a:defRPr/>
            </a:pPr>
            <a:r>
              <a:rPr lang="pt-BR" sz="2800">
                <a:solidFill>
                  <a:schemeClr val="accent4">
                    <a:lumMod val="50000"/>
                  </a:schemeClr>
                </a:solidFill>
                <a:latin typeface="+mn-lt"/>
                <a:cs typeface="+mn-cs"/>
              </a:rPr>
              <a:t>Construir ou Comprar?</a:t>
            </a:r>
          </a:p>
        </p:txBody>
      </p:sp>
      <p:pic>
        <p:nvPicPr>
          <p:cNvPr id="36868" name="Picture 2" descr="C:\Documents and Settings\Fernandes Correia\Configurações locais\Temporary Internet Files\Content.IE5\QD89M52O\MCj04284310000[1].wmf"/>
          <p:cNvPicPr>
            <a:picLocks noChangeAspect="1" noChangeArrowheads="1"/>
          </p:cNvPicPr>
          <p:nvPr/>
        </p:nvPicPr>
        <p:blipFill>
          <a:blip r:embed="rId2"/>
          <a:srcRect/>
          <a:stretch>
            <a:fillRect/>
          </a:stretch>
        </p:blipFill>
        <p:spPr bwMode="auto">
          <a:xfrm>
            <a:off x="5143500" y="1497013"/>
            <a:ext cx="3571875" cy="4146550"/>
          </a:xfrm>
          <a:prstGeom prst="rect">
            <a:avLst/>
          </a:prstGeom>
          <a:noFill/>
          <a:ln w="9525">
            <a:noFill/>
            <a:miter lim="800000"/>
            <a:headEnd/>
            <a:tailEnd/>
          </a:ln>
        </p:spPr>
      </p:pic>
    </p:spTree>
    <p:extLst>
      <p:ext uri="{BB962C8B-B14F-4D97-AF65-F5344CB8AC3E}">
        <p14:creationId xmlns:p14="http://schemas.microsoft.com/office/powerpoint/2010/main" val="118599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714500" y="285750"/>
            <a:ext cx="7215188" cy="714375"/>
          </a:xfrm>
        </p:spPr>
        <p:txBody>
          <a:bodyPr/>
          <a:lstStyle/>
          <a:p>
            <a:r>
              <a:rPr lang="pt-BR" smtClean="0"/>
              <a:t>O Mito da Ferramenta Mágica</a:t>
            </a:r>
          </a:p>
        </p:txBody>
      </p:sp>
      <p:sp>
        <p:nvSpPr>
          <p:cNvPr id="4" name="Retângulo 3"/>
          <p:cNvSpPr>
            <a:spLocks noChangeArrowheads="1"/>
          </p:cNvSpPr>
          <p:nvPr/>
        </p:nvSpPr>
        <p:spPr bwMode="auto">
          <a:xfrm>
            <a:off x="428625" y="1143000"/>
            <a:ext cx="5429250" cy="5262563"/>
          </a:xfrm>
          <a:prstGeom prst="rect">
            <a:avLst/>
          </a:prstGeom>
          <a:noFill/>
          <a:ln w="9525">
            <a:noFill/>
            <a:miter lim="800000"/>
            <a:headEnd/>
            <a:tailEnd/>
          </a:ln>
        </p:spPr>
        <p:txBody>
          <a:bodyPr>
            <a:spAutoFit/>
          </a:bodyPr>
          <a:lstStyle/>
          <a:p>
            <a:pPr>
              <a:buFont typeface="Wingdings" pitchFamily="2" charset="2"/>
              <a:buChar char="ü"/>
            </a:pPr>
            <a:r>
              <a:rPr lang="pt-BR" sz="2800"/>
              <a:t>Automação </a:t>
            </a:r>
            <a:r>
              <a:rPr lang="pt-BR" sz="2800" b="1" u="sng"/>
              <a:t>não</a:t>
            </a:r>
            <a:r>
              <a:rPr lang="pt-BR" sz="2800"/>
              <a:t> é resposta para as dificuldades do processo de testes</a:t>
            </a:r>
          </a:p>
          <a:p>
            <a:pPr>
              <a:buFont typeface="Wingdings" pitchFamily="2" charset="2"/>
              <a:buChar char="ü"/>
            </a:pPr>
            <a:endParaRPr lang="pt-BR" sz="2800"/>
          </a:p>
          <a:p>
            <a:pPr>
              <a:buFont typeface="Wingdings" pitchFamily="2" charset="2"/>
              <a:buChar char="ü"/>
            </a:pPr>
            <a:r>
              <a:rPr lang="pt-BR" sz="2800"/>
              <a:t>Resolve grandes problemas, mas é fantasia pensar que vai tornar a vida dos testadores “mais fácil” </a:t>
            </a:r>
          </a:p>
          <a:p>
            <a:pPr>
              <a:buFont typeface="Wingdings" pitchFamily="2" charset="2"/>
              <a:buChar char="ü"/>
            </a:pPr>
            <a:endParaRPr lang="pt-BR" sz="2800"/>
          </a:p>
          <a:p>
            <a:pPr>
              <a:buFont typeface="Wingdings" pitchFamily="2" charset="2"/>
              <a:buChar char="ü"/>
            </a:pPr>
            <a:r>
              <a:rPr lang="pt-BR" sz="2800"/>
              <a:t>Automatização é muito mais que simplesmente adquirir uma ferramenta</a:t>
            </a:r>
          </a:p>
        </p:txBody>
      </p:sp>
      <p:pic>
        <p:nvPicPr>
          <p:cNvPr id="37892" name="Picture 2" descr="C:\Documents and Settings\Fernandes Correia\Configurações locais\Temporary Internet Files\Content.IE5\O7FEONK8\MCj02406430000[1].wmf"/>
          <p:cNvPicPr>
            <a:picLocks noChangeAspect="1" noChangeArrowheads="1"/>
          </p:cNvPicPr>
          <p:nvPr/>
        </p:nvPicPr>
        <p:blipFill>
          <a:blip r:embed="rId2"/>
          <a:srcRect/>
          <a:stretch>
            <a:fillRect/>
          </a:stretch>
        </p:blipFill>
        <p:spPr bwMode="auto">
          <a:xfrm>
            <a:off x="6072188" y="1433513"/>
            <a:ext cx="2500312" cy="4424362"/>
          </a:xfrm>
          <a:prstGeom prst="rect">
            <a:avLst/>
          </a:prstGeom>
          <a:noFill/>
          <a:ln w="9525">
            <a:noFill/>
            <a:miter lim="800000"/>
            <a:headEnd/>
            <a:tailEnd/>
          </a:ln>
        </p:spPr>
      </p:pic>
    </p:spTree>
    <p:extLst>
      <p:ext uri="{BB962C8B-B14F-4D97-AF65-F5344CB8AC3E}">
        <p14:creationId xmlns:p14="http://schemas.microsoft.com/office/powerpoint/2010/main" val="2863374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anim calcmode="lin" valueType="num">
                                      <p:cBhvr additive="base">
                                        <p:cTn id="1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 calcmode="lin" valueType="num">
                                      <p:cBhvr additive="base">
                                        <p:cTn id="1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3" descr="C:\Documents and Settings\Fernandes Correia\Configurações locais\Temporary Internet Files\Content.IE5\RPHV7ZI3\MCj02336130000[1].wmf"/>
          <p:cNvPicPr>
            <a:picLocks noChangeAspect="1" noChangeArrowheads="1"/>
          </p:cNvPicPr>
          <p:nvPr/>
        </p:nvPicPr>
        <p:blipFill>
          <a:blip r:embed="rId2"/>
          <a:srcRect/>
          <a:stretch>
            <a:fillRect/>
          </a:stretch>
        </p:blipFill>
        <p:spPr bwMode="auto">
          <a:xfrm>
            <a:off x="928688" y="3929063"/>
            <a:ext cx="7358062" cy="2555875"/>
          </a:xfrm>
          <a:prstGeom prst="rect">
            <a:avLst/>
          </a:prstGeom>
          <a:noFill/>
          <a:ln w="9525">
            <a:noFill/>
            <a:miter lim="800000"/>
            <a:headEnd/>
            <a:tailEnd/>
          </a:ln>
        </p:spPr>
      </p:pic>
      <p:sp>
        <p:nvSpPr>
          <p:cNvPr id="38915" name="Rectangle 2"/>
          <p:cNvSpPr>
            <a:spLocks noGrp="1" noChangeArrowheads="1"/>
          </p:cNvSpPr>
          <p:nvPr>
            <p:ph type="title"/>
          </p:nvPr>
        </p:nvSpPr>
        <p:spPr>
          <a:xfrm>
            <a:off x="285750" y="285750"/>
            <a:ext cx="8715375" cy="714375"/>
          </a:xfrm>
        </p:spPr>
        <p:txBody>
          <a:bodyPr/>
          <a:lstStyle/>
          <a:p>
            <a:r>
              <a:rPr lang="pt-BR" sz="3200" smtClean="0"/>
              <a:t>Considerações sobre Automatização de Testes</a:t>
            </a:r>
          </a:p>
        </p:txBody>
      </p:sp>
      <p:sp>
        <p:nvSpPr>
          <p:cNvPr id="4" name="Retângulo 3"/>
          <p:cNvSpPr/>
          <p:nvPr/>
        </p:nvSpPr>
        <p:spPr>
          <a:xfrm>
            <a:off x="500063" y="1285875"/>
            <a:ext cx="8215312" cy="2246313"/>
          </a:xfrm>
          <a:prstGeom prst="rect">
            <a:avLst/>
          </a:prstGeom>
        </p:spPr>
        <p:txBody>
          <a:bodyPr>
            <a:spAutoFit/>
          </a:bodyPr>
          <a:lstStyle/>
          <a:p>
            <a:pPr algn="just">
              <a:buFont typeface="Wingdings" pitchFamily="2" charset="2"/>
              <a:buChar char="ü"/>
              <a:defRPr/>
            </a:pPr>
            <a:r>
              <a:rPr lang="pt-BR" sz="2800">
                <a:solidFill>
                  <a:schemeClr val="accent4">
                    <a:lumMod val="50000"/>
                  </a:schemeClr>
                </a:solidFill>
              </a:rPr>
              <a:t>A automação é realmente necessária?</a:t>
            </a:r>
          </a:p>
          <a:p>
            <a:pPr algn="just">
              <a:buFont typeface="Wingdings" pitchFamily="2" charset="2"/>
              <a:buChar char="ü"/>
              <a:defRPr/>
            </a:pPr>
            <a:r>
              <a:rPr lang="pt-BR" sz="2800">
                <a:solidFill>
                  <a:schemeClr val="accent4">
                    <a:lumMod val="50000"/>
                  </a:schemeClr>
                </a:solidFill>
              </a:rPr>
              <a:t>Definir as etapa do processo de teste que realmente precisam ser automatizadas</a:t>
            </a:r>
          </a:p>
          <a:p>
            <a:pPr algn="just">
              <a:buFont typeface="Wingdings" pitchFamily="2" charset="2"/>
              <a:buChar char="ü"/>
              <a:defRPr/>
            </a:pPr>
            <a:r>
              <a:rPr lang="pt-BR" sz="2800">
                <a:solidFill>
                  <a:schemeClr val="accent4">
                    <a:lumMod val="50000"/>
                  </a:schemeClr>
                </a:solidFill>
              </a:rPr>
              <a:t>É imprescindível a existência de um processo de testes e uma base metodológica já consolidadas</a:t>
            </a:r>
          </a:p>
        </p:txBody>
      </p:sp>
    </p:spTree>
    <p:extLst>
      <p:ext uri="{BB962C8B-B14F-4D97-AF65-F5344CB8AC3E}">
        <p14:creationId xmlns:p14="http://schemas.microsoft.com/office/powerpoint/2010/main" val="899671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20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20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285750" y="285750"/>
            <a:ext cx="8715375" cy="714375"/>
          </a:xfrm>
        </p:spPr>
        <p:txBody>
          <a:bodyPr/>
          <a:lstStyle/>
          <a:p>
            <a:r>
              <a:rPr lang="pt-BR" sz="3200" smtClean="0"/>
              <a:t>Considerações sobre Automatização de Testes</a:t>
            </a:r>
          </a:p>
        </p:txBody>
      </p:sp>
      <p:sp>
        <p:nvSpPr>
          <p:cNvPr id="6" name="Retângulo 5"/>
          <p:cNvSpPr/>
          <p:nvPr/>
        </p:nvSpPr>
        <p:spPr>
          <a:xfrm>
            <a:off x="214313" y="1335088"/>
            <a:ext cx="6143625" cy="5094287"/>
          </a:xfrm>
          <a:prstGeom prst="rect">
            <a:avLst/>
          </a:prstGeom>
        </p:spPr>
        <p:txBody>
          <a:bodyPr>
            <a:spAutoFit/>
          </a:bodyPr>
          <a:lstStyle/>
          <a:p>
            <a:pPr>
              <a:buFont typeface="Wingdings" pitchFamily="2" charset="2"/>
              <a:buChar char="ü"/>
              <a:defRPr/>
            </a:pPr>
            <a:r>
              <a:rPr lang="pt-BR" sz="2500">
                <a:solidFill>
                  <a:schemeClr val="accent4">
                    <a:lumMod val="50000"/>
                  </a:schemeClr>
                </a:solidFill>
              </a:rPr>
              <a:t>Sua introdução deve ser vista como um investimento a longo prazo</a:t>
            </a:r>
          </a:p>
          <a:p>
            <a:pPr>
              <a:buFont typeface="Wingdings" pitchFamily="2" charset="2"/>
              <a:buChar char="ü"/>
              <a:defRPr/>
            </a:pPr>
            <a:endParaRPr lang="pt-BR" sz="2500">
              <a:solidFill>
                <a:schemeClr val="accent4">
                  <a:lumMod val="50000"/>
                </a:schemeClr>
              </a:solidFill>
            </a:endParaRPr>
          </a:p>
          <a:p>
            <a:pPr>
              <a:buFont typeface="Wingdings" pitchFamily="2" charset="2"/>
              <a:buChar char="ü"/>
              <a:defRPr/>
            </a:pPr>
            <a:r>
              <a:rPr lang="pt-BR" sz="2500">
                <a:solidFill>
                  <a:schemeClr val="accent4">
                    <a:lumMod val="50000"/>
                  </a:schemeClr>
                </a:solidFill>
              </a:rPr>
              <a:t>Sua implementação não é trivial nem barata</a:t>
            </a:r>
          </a:p>
          <a:p>
            <a:pPr>
              <a:buFont typeface="Wingdings" pitchFamily="2" charset="2"/>
              <a:buChar char="ü"/>
              <a:defRPr/>
            </a:pPr>
            <a:endParaRPr lang="pt-BR" sz="2500">
              <a:solidFill>
                <a:schemeClr val="accent4">
                  <a:lumMod val="50000"/>
                </a:schemeClr>
              </a:solidFill>
            </a:endParaRPr>
          </a:p>
          <a:p>
            <a:pPr>
              <a:buFont typeface="Wingdings" pitchFamily="2" charset="2"/>
              <a:buChar char="ü"/>
              <a:defRPr/>
            </a:pPr>
            <a:r>
              <a:rPr lang="pt-BR" sz="2500">
                <a:solidFill>
                  <a:schemeClr val="accent4">
                    <a:lumMod val="50000"/>
                  </a:schemeClr>
                </a:solidFill>
              </a:rPr>
              <a:t>Ferramentas devem ser escolhidas com base na sua capacidade de conseguir atender os objetivos do teste</a:t>
            </a:r>
          </a:p>
          <a:p>
            <a:pPr>
              <a:buFont typeface="Wingdings" pitchFamily="2" charset="2"/>
              <a:buChar char="ü"/>
              <a:defRPr/>
            </a:pPr>
            <a:endParaRPr lang="pt-BR" sz="2500">
              <a:solidFill>
                <a:schemeClr val="accent4">
                  <a:lumMod val="50000"/>
                </a:schemeClr>
              </a:solidFill>
            </a:endParaRPr>
          </a:p>
          <a:p>
            <a:pPr>
              <a:buFont typeface="Wingdings" pitchFamily="2" charset="2"/>
              <a:buChar char="ü"/>
              <a:defRPr/>
            </a:pPr>
            <a:r>
              <a:rPr lang="pt-BR" sz="2500">
                <a:solidFill>
                  <a:schemeClr val="accent4">
                    <a:lumMod val="50000"/>
                  </a:schemeClr>
                </a:solidFill>
              </a:rPr>
              <a:t>Deve ser avaliada a relação custo/benefício da automatização dos testes</a:t>
            </a:r>
          </a:p>
        </p:txBody>
      </p:sp>
      <p:pic>
        <p:nvPicPr>
          <p:cNvPr id="39940" name="Picture 2" descr="C:\Documents and Settings\Fernandes Correia\Configurações locais\Temporary Internet Files\Content.IE5\8L16REYC\MCj02159630000[1].wmf"/>
          <p:cNvPicPr>
            <a:picLocks noChangeAspect="1" noChangeArrowheads="1"/>
          </p:cNvPicPr>
          <p:nvPr/>
        </p:nvPicPr>
        <p:blipFill>
          <a:blip r:embed="rId2"/>
          <a:srcRect/>
          <a:stretch>
            <a:fillRect/>
          </a:stretch>
        </p:blipFill>
        <p:spPr bwMode="auto">
          <a:xfrm>
            <a:off x="6429375" y="1428750"/>
            <a:ext cx="2500313" cy="4429125"/>
          </a:xfrm>
          <a:prstGeom prst="rect">
            <a:avLst/>
          </a:prstGeom>
          <a:noFill/>
          <a:ln w="9525">
            <a:noFill/>
            <a:miter lim="800000"/>
            <a:headEnd/>
            <a:tailEnd/>
          </a:ln>
        </p:spPr>
      </p:pic>
    </p:spTree>
    <p:extLst>
      <p:ext uri="{BB962C8B-B14F-4D97-AF65-F5344CB8AC3E}">
        <p14:creationId xmlns:p14="http://schemas.microsoft.com/office/powerpoint/2010/main" val="3102354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anim calcmode="lin" valueType="num">
                                      <p:cBhvr additive="base">
                                        <p:cTn id="11"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anim calcmode="lin" valueType="num">
                                      <p:cBhvr additive="base">
                                        <p:cTn id="15"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anim calcmode="lin" valueType="num">
                                      <p:cBhvr additive="base">
                                        <p:cTn id="19"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2571750" y="285750"/>
            <a:ext cx="6357938" cy="714375"/>
          </a:xfrm>
        </p:spPr>
        <p:txBody>
          <a:bodyPr/>
          <a:lstStyle/>
          <a:p>
            <a:r>
              <a:rPr lang="pt-BR" smtClean="0"/>
              <a:t>Quais testes automatizar?</a:t>
            </a:r>
          </a:p>
        </p:txBody>
      </p:sp>
      <p:pic>
        <p:nvPicPr>
          <p:cNvPr id="40963" name="Picture 4" descr="Image from book"/>
          <p:cNvPicPr>
            <a:picLocks noGrp="1" noChangeAspect="1" noChangeArrowheads="1"/>
          </p:cNvPicPr>
          <p:nvPr>
            <p:ph idx="1"/>
          </p:nvPr>
        </p:nvPicPr>
        <p:blipFill>
          <a:blip r:embed="rId2"/>
          <a:srcRect/>
          <a:stretch>
            <a:fillRect/>
          </a:stretch>
        </p:blipFill>
        <p:spPr>
          <a:xfrm>
            <a:off x="428625" y="1357313"/>
            <a:ext cx="8339138" cy="4929187"/>
          </a:xfrm>
        </p:spPr>
      </p:pic>
    </p:spTree>
    <p:extLst>
      <p:ext uri="{BB962C8B-B14F-4D97-AF65-F5344CB8AC3E}">
        <p14:creationId xmlns:p14="http://schemas.microsoft.com/office/powerpoint/2010/main" val="26732790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898" name="Rectangle 2"/>
          <p:cNvSpPr>
            <a:spLocks noGrp="1" noChangeArrowheads="1"/>
          </p:cNvSpPr>
          <p:nvPr>
            <p:ph type="title"/>
          </p:nvPr>
        </p:nvSpPr>
        <p:spPr>
          <a:xfrm>
            <a:off x="200025" y="282575"/>
            <a:ext cx="6710363" cy="503238"/>
          </a:xfrm>
        </p:spPr>
        <p:txBody>
          <a:bodyPr/>
          <a:lstStyle/>
          <a:p>
            <a:pPr>
              <a:defRPr/>
            </a:pPr>
            <a:r>
              <a:rPr lang="nl-NL" dirty="0" smtClean="0"/>
              <a:t>Processo de Teste</a:t>
            </a:r>
            <a:endParaRPr lang="en-US" dirty="0"/>
          </a:p>
        </p:txBody>
      </p:sp>
      <p:grpSp>
        <p:nvGrpSpPr>
          <p:cNvPr id="86019" name="Group 4"/>
          <p:cNvGrpSpPr>
            <a:grpSpLocks/>
          </p:cNvGrpSpPr>
          <p:nvPr/>
        </p:nvGrpSpPr>
        <p:grpSpPr bwMode="auto">
          <a:xfrm>
            <a:off x="214313" y="1428750"/>
            <a:ext cx="8286750" cy="728663"/>
            <a:chOff x="428" y="3771"/>
            <a:chExt cx="3689" cy="331"/>
          </a:xfrm>
        </p:grpSpPr>
        <p:sp>
          <p:nvSpPr>
            <p:cNvPr id="31756" name="AutoShape 5"/>
            <p:cNvSpPr>
              <a:spLocks noChangeArrowheads="1"/>
            </p:cNvSpPr>
            <p:nvPr/>
          </p:nvSpPr>
          <p:spPr bwMode="auto">
            <a:xfrm>
              <a:off x="3345" y="3773"/>
              <a:ext cx="719" cy="326"/>
            </a:xfrm>
            <a:prstGeom prst="chevron">
              <a:avLst>
                <a:gd name="adj" fmla="val 62883"/>
              </a:avLst>
            </a:prstGeom>
            <a:solidFill>
              <a:schemeClr val="accent2">
                <a:lumMod val="40000"/>
                <a:lumOff val="60000"/>
              </a:schemeClr>
            </a:solidFill>
            <a:ln w="9525">
              <a:solidFill>
                <a:schemeClr val="tx1"/>
              </a:solidFill>
              <a:miter lim="800000"/>
              <a:headEnd/>
              <a:tailEnd/>
            </a:ln>
          </p:spPr>
          <p:txBody>
            <a:bodyPr wrap="none"/>
            <a:lstStyle/>
            <a:p>
              <a:pPr algn="r">
                <a:defRPr/>
              </a:pPr>
              <a:endParaRPr lang="en-US" sz="1200" b="1"/>
            </a:p>
            <a:p>
              <a:pPr algn="r">
                <a:defRPr/>
              </a:pPr>
              <a:endParaRPr lang="en-US" sz="1200" b="1"/>
            </a:p>
          </p:txBody>
        </p:sp>
        <p:sp>
          <p:nvSpPr>
            <p:cNvPr id="31758" name="AutoShape 7"/>
            <p:cNvSpPr>
              <a:spLocks noChangeArrowheads="1"/>
            </p:cNvSpPr>
            <p:nvPr/>
          </p:nvSpPr>
          <p:spPr bwMode="auto">
            <a:xfrm>
              <a:off x="2762" y="3773"/>
              <a:ext cx="719" cy="326"/>
            </a:xfrm>
            <a:prstGeom prst="chevron">
              <a:avLst>
                <a:gd name="adj" fmla="val 62883"/>
              </a:avLst>
            </a:prstGeom>
            <a:solidFill>
              <a:schemeClr val="accent2">
                <a:lumMod val="40000"/>
                <a:lumOff val="60000"/>
              </a:schemeClr>
            </a:solidFill>
            <a:ln w="9525">
              <a:solidFill>
                <a:schemeClr val="tx1"/>
              </a:solidFill>
              <a:miter lim="800000"/>
              <a:headEnd/>
              <a:tailEnd/>
            </a:ln>
          </p:spPr>
          <p:txBody>
            <a:bodyPr wrap="none"/>
            <a:lstStyle/>
            <a:p>
              <a:pPr algn="r">
                <a:defRPr/>
              </a:pPr>
              <a:endParaRPr lang="en-US" sz="1200" b="1"/>
            </a:p>
            <a:p>
              <a:pPr algn="r">
                <a:defRPr/>
              </a:pPr>
              <a:endParaRPr lang="en-US" sz="1200" b="1"/>
            </a:p>
          </p:txBody>
        </p:sp>
        <p:sp>
          <p:nvSpPr>
            <p:cNvPr id="31759" name="AutoShape 8"/>
            <p:cNvSpPr>
              <a:spLocks noChangeArrowheads="1"/>
            </p:cNvSpPr>
            <p:nvPr/>
          </p:nvSpPr>
          <p:spPr bwMode="auto">
            <a:xfrm>
              <a:off x="2179" y="3773"/>
              <a:ext cx="721" cy="326"/>
            </a:xfrm>
            <a:prstGeom prst="chevron">
              <a:avLst>
                <a:gd name="adj" fmla="val 62883"/>
              </a:avLst>
            </a:prstGeom>
            <a:solidFill>
              <a:schemeClr val="accent2">
                <a:lumMod val="40000"/>
                <a:lumOff val="60000"/>
              </a:schemeClr>
            </a:solidFill>
            <a:ln w="9525">
              <a:solidFill>
                <a:schemeClr val="tx1"/>
              </a:solidFill>
              <a:miter lim="800000"/>
              <a:headEnd/>
              <a:tailEnd/>
            </a:ln>
          </p:spPr>
          <p:txBody>
            <a:bodyPr wrap="none"/>
            <a:lstStyle/>
            <a:p>
              <a:pPr algn="r">
                <a:defRPr/>
              </a:pPr>
              <a:endParaRPr lang="en-US" sz="1200" b="1"/>
            </a:p>
            <a:p>
              <a:pPr algn="r">
                <a:defRPr/>
              </a:pPr>
              <a:endParaRPr lang="en-US" sz="1200" b="1"/>
            </a:p>
          </p:txBody>
        </p:sp>
        <p:sp>
          <p:nvSpPr>
            <p:cNvPr id="86029" name="AutoShape 9"/>
            <p:cNvSpPr>
              <a:spLocks noChangeArrowheads="1"/>
            </p:cNvSpPr>
            <p:nvPr/>
          </p:nvSpPr>
          <p:spPr bwMode="auto">
            <a:xfrm>
              <a:off x="1596" y="3773"/>
              <a:ext cx="720" cy="326"/>
            </a:xfrm>
            <a:prstGeom prst="chevron">
              <a:avLst>
                <a:gd name="adj" fmla="val 62883"/>
              </a:avLst>
            </a:prstGeom>
            <a:solidFill>
              <a:schemeClr val="accent2"/>
            </a:solidFill>
            <a:ln w="9525">
              <a:solidFill>
                <a:schemeClr val="tx1"/>
              </a:solidFill>
              <a:miter lim="800000"/>
              <a:headEnd/>
              <a:tailEnd/>
            </a:ln>
          </p:spPr>
          <p:txBody>
            <a:bodyPr wrap="none"/>
            <a:lstStyle/>
            <a:p>
              <a:pPr algn="r"/>
              <a:endParaRPr lang="en-US" sz="1200" b="1"/>
            </a:p>
            <a:p>
              <a:pPr algn="r"/>
              <a:endParaRPr lang="en-US" sz="1200" b="1"/>
            </a:p>
          </p:txBody>
        </p:sp>
        <p:sp>
          <p:nvSpPr>
            <p:cNvPr id="31761" name="AutoShape 10"/>
            <p:cNvSpPr>
              <a:spLocks noChangeArrowheads="1"/>
            </p:cNvSpPr>
            <p:nvPr/>
          </p:nvSpPr>
          <p:spPr bwMode="auto">
            <a:xfrm>
              <a:off x="1013" y="3773"/>
              <a:ext cx="721" cy="326"/>
            </a:xfrm>
            <a:prstGeom prst="chevron">
              <a:avLst>
                <a:gd name="adj" fmla="val 62883"/>
              </a:avLst>
            </a:prstGeom>
            <a:solidFill>
              <a:schemeClr val="accent2">
                <a:lumMod val="40000"/>
                <a:lumOff val="60000"/>
              </a:schemeClr>
            </a:solidFill>
            <a:ln w="9525">
              <a:solidFill>
                <a:schemeClr val="tx1"/>
              </a:solidFill>
              <a:miter lim="800000"/>
              <a:headEnd/>
              <a:tailEnd/>
            </a:ln>
          </p:spPr>
          <p:txBody>
            <a:bodyPr wrap="none"/>
            <a:lstStyle/>
            <a:p>
              <a:pPr algn="r">
                <a:defRPr/>
              </a:pPr>
              <a:endParaRPr lang="en-US" sz="1200" b="1"/>
            </a:p>
            <a:p>
              <a:pPr algn="r">
                <a:defRPr/>
              </a:pPr>
              <a:endParaRPr lang="en-US" sz="1200" b="1"/>
            </a:p>
          </p:txBody>
        </p:sp>
        <p:sp>
          <p:nvSpPr>
            <p:cNvPr id="31762" name="AutoShape 11"/>
            <p:cNvSpPr>
              <a:spLocks noChangeArrowheads="1"/>
            </p:cNvSpPr>
            <p:nvPr/>
          </p:nvSpPr>
          <p:spPr bwMode="auto">
            <a:xfrm>
              <a:off x="428" y="3771"/>
              <a:ext cx="720" cy="326"/>
            </a:xfrm>
            <a:prstGeom prst="chevron">
              <a:avLst>
                <a:gd name="adj" fmla="val 62883"/>
              </a:avLst>
            </a:prstGeom>
            <a:solidFill>
              <a:schemeClr val="accent2">
                <a:lumMod val="40000"/>
                <a:lumOff val="60000"/>
              </a:schemeClr>
            </a:solidFill>
            <a:ln w="9525">
              <a:solidFill>
                <a:schemeClr val="tx1"/>
              </a:solidFill>
              <a:miter lim="800000"/>
              <a:headEnd/>
              <a:tailEnd/>
            </a:ln>
          </p:spPr>
          <p:txBody>
            <a:bodyPr wrap="none"/>
            <a:lstStyle/>
            <a:p>
              <a:pPr algn="r">
                <a:defRPr/>
              </a:pPr>
              <a:endParaRPr lang="en-US" sz="1200" b="1"/>
            </a:p>
            <a:p>
              <a:pPr algn="r">
                <a:defRPr/>
              </a:pPr>
              <a:endParaRPr lang="en-US" sz="1200" b="1"/>
            </a:p>
          </p:txBody>
        </p:sp>
        <p:sp>
          <p:nvSpPr>
            <p:cNvPr id="86032" name="WordArt 12"/>
            <p:cNvSpPr>
              <a:spLocks noChangeArrowheads="1" noChangeShapeType="1" noTextEdit="1"/>
            </p:cNvSpPr>
            <p:nvPr/>
          </p:nvSpPr>
          <p:spPr bwMode="auto">
            <a:xfrm>
              <a:off x="722" y="3801"/>
              <a:ext cx="171" cy="271"/>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pt-BR" sz="3600" kern="10">
                  <a:solidFill>
                    <a:srgbClr val="C0C0C0"/>
                  </a:solidFill>
                  <a:latin typeface="Arial Black"/>
                </a:rPr>
                <a:t>1</a:t>
              </a:r>
            </a:p>
          </p:txBody>
        </p:sp>
        <p:sp>
          <p:nvSpPr>
            <p:cNvPr id="31764" name="Text Box 13"/>
            <p:cNvSpPr txBox="1">
              <a:spLocks noChangeArrowheads="1"/>
            </p:cNvSpPr>
            <p:nvPr/>
          </p:nvSpPr>
          <p:spPr bwMode="auto">
            <a:xfrm>
              <a:off x="529" y="3789"/>
              <a:ext cx="651" cy="271"/>
            </a:xfrm>
            <a:prstGeom prst="rect">
              <a:avLst/>
            </a:prstGeom>
            <a:noFill/>
            <a:ln w="9525">
              <a:noFill/>
              <a:miter lim="800000"/>
              <a:headEnd/>
              <a:tailEnd/>
            </a:ln>
          </p:spPr>
          <p:txBody>
            <a:bodyPr lIns="0" tIns="0" rIns="0" anchor="ctr" anchorCtr="1"/>
            <a:lstStyle/>
            <a:p>
              <a:pPr>
                <a:defRPr/>
              </a:pPr>
              <a:r>
                <a:rPr lang="en-US" sz="1200" b="1" dirty="0">
                  <a:solidFill>
                    <a:schemeClr val="accent4">
                      <a:lumMod val="65000"/>
                      <a:lumOff val="35000"/>
                    </a:schemeClr>
                  </a:solidFill>
                </a:rPr>
                <a:t>Initiation</a:t>
              </a:r>
            </a:p>
          </p:txBody>
        </p:sp>
        <p:sp>
          <p:nvSpPr>
            <p:cNvPr id="86034" name="WordArt 14"/>
            <p:cNvSpPr>
              <a:spLocks noChangeArrowheads="1" noChangeShapeType="1" noTextEdit="1"/>
            </p:cNvSpPr>
            <p:nvPr/>
          </p:nvSpPr>
          <p:spPr bwMode="auto">
            <a:xfrm>
              <a:off x="1305" y="3801"/>
              <a:ext cx="171" cy="271"/>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pt-BR" sz="3600" kern="10">
                  <a:solidFill>
                    <a:srgbClr val="C0C0C0"/>
                  </a:solidFill>
                  <a:latin typeface="Arial Black"/>
                </a:rPr>
                <a:t>2</a:t>
              </a:r>
            </a:p>
          </p:txBody>
        </p:sp>
        <p:sp>
          <p:nvSpPr>
            <p:cNvPr id="31766" name="Text Box 15"/>
            <p:cNvSpPr txBox="1">
              <a:spLocks noChangeArrowheads="1"/>
            </p:cNvSpPr>
            <p:nvPr/>
          </p:nvSpPr>
          <p:spPr bwMode="auto">
            <a:xfrm>
              <a:off x="1136" y="3813"/>
              <a:ext cx="651" cy="271"/>
            </a:xfrm>
            <a:prstGeom prst="rect">
              <a:avLst/>
            </a:prstGeom>
            <a:noFill/>
            <a:ln w="9525">
              <a:noFill/>
              <a:miter lim="800000"/>
              <a:headEnd/>
              <a:tailEnd/>
            </a:ln>
          </p:spPr>
          <p:txBody>
            <a:bodyPr lIns="0" tIns="0" rIns="0" anchor="ctr" anchorCtr="1"/>
            <a:lstStyle/>
            <a:p>
              <a:pPr>
                <a:defRPr/>
              </a:pPr>
              <a:r>
                <a:rPr lang="en-US" sz="1200" b="1" dirty="0">
                  <a:solidFill>
                    <a:schemeClr val="accent4">
                      <a:lumMod val="65000"/>
                      <a:lumOff val="35000"/>
                    </a:schemeClr>
                  </a:solidFill>
                </a:rPr>
                <a:t>Definition</a:t>
              </a:r>
            </a:p>
          </p:txBody>
        </p:sp>
        <p:sp>
          <p:nvSpPr>
            <p:cNvPr id="86036" name="WordArt 16"/>
            <p:cNvSpPr>
              <a:spLocks noChangeArrowheads="1" noChangeShapeType="1" noTextEdit="1"/>
            </p:cNvSpPr>
            <p:nvPr/>
          </p:nvSpPr>
          <p:spPr bwMode="auto">
            <a:xfrm>
              <a:off x="1887" y="3801"/>
              <a:ext cx="172" cy="271"/>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pt-BR" sz="3600" kern="10">
                  <a:solidFill>
                    <a:srgbClr val="C0C0C0"/>
                  </a:solidFill>
                  <a:latin typeface="Arial Black"/>
                </a:rPr>
                <a:t>3</a:t>
              </a:r>
            </a:p>
          </p:txBody>
        </p:sp>
        <p:sp>
          <p:nvSpPr>
            <p:cNvPr id="86037" name="Text Box 17"/>
            <p:cNvSpPr txBox="1">
              <a:spLocks noChangeArrowheads="1"/>
            </p:cNvSpPr>
            <p:nvPr/>
          </p:nvSpPr>
          <p:spPr bwMode="auto">
            <a:xfrm>
              <a:off x="1701" y="3819"/>
              <a:ext cx="651"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nchor="ctr" anchorCtr="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600" b="1">
                  <a:solidFill>
                    <a:srgbClr val="FFFF00"/>
                  </a:solidFill>
                </a:rPr>
                <a:t>Preparing</a:t>
              </a:r>
            </a:p>
          </p:txBody>
        </p:sp>
        <p:sp>
          <p:nvSpPr>
            <p:cNvPr id="86038" name="WordArt 18"/>
            <p:cNvSpPr>
              <a:spLocks noChangeArrowheads="1" noChangeShapeType="1" noTextEdit="1"/>
            </p:cNvSpPr>
            <p:nvPr/>
          </p:nvSpPr>
          <p:spPr bwMode="auto">
            <a:xfrm>
              <a:off x="2470" y="3801"/>
              <a:ext cx="172" cy="271"/>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pt-BR" sz="3600" kern="10">
                  <a:solidFill>
                    <a:srgbClr val="C0C0C0"/>
                  </a:solidFill>
                  <a:latin typeface="Arial Black"/>
                </a:rPr>
                <a:t>4</a:t>
              </a:r>
            </a:p>
          </p:txBody>
        </p:sp>
        <p:sp>
          <p:nvSpPr>
            <p:cNvPr id="31770" name="Text Box 19"/>
            <p:cNvSpPr txBox="1">
              <a:spLocks noChangeArrowheads="1"/>
            </p:cNvSpPr>
            <p:nvPr/>
          </p:nvSpPr>
          <p:spPr bwMode="auto">
            <a:xfrm>
              <a:off x="2288" y="3831"/>
              <a:ext cx="616" cy="271"/>
            </a:xfrm>
            <a:prstGeom prst="rect">
              <a:avLst/>
            </a:prstGeom>
            <a:noFill/>
            <a:ln w="9525">
              <a:noFill/>
              <a:miter lim="800000"/>
              <a:headEnd/>
              <a:tailEnd/>
            </a:ln>
          </p:spPr>
          <p:txBody>
            <a:bodyPr lIns="0" tIns="0" rIns="0" anchor="ctr" anchorCtr="1"/>
            <a:lstStyle/>
            <a:p>
              <a:pPr>
                <a:defRPr/>
              </a:pPr>
              <a:r>
                <a:rPr lang="en-US" sz="1200" b="1" dirty="0">
                  <a:solidFill>
                    <a:schemeClr val="accent4">
                      <a:lumMod val="65000"/>
                      <a:lumOff val="35000"/>
                    </a:schemeClr>
                  </a:solidFill>
                </a:rPr>
                <a:t>Specification</a:t>
              </a:r>
            </a:p>
          </p:txBody>
        </p:sp>
        <p:sp>
          <p:nvSpPr>
            <p:cNvPr id="86040" name="WordArt 20"/>
            <p:cNvSpPr>
              <a:spLocks noChangeArrowheads="1" noChangeShapeType="1" noTextEdit="1"/>
            </p:cNvSpPr>
            <p:nvPr/>
          </p:nvSpPr>
          <p:spPr bwMode="auto">
            <a:xfrm>
              <a:off x="3053" y="3801"/>
              <a:ext cx="172" cy="271"/>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pt-BR" sz="3600" kern="10">
                  <a:solidFill>
                    <a:srgbClr val="C0C0C0"/>
                  </a:solidFill>
                  <a:latin typeface="Arial Black"/>
                </a:rPr>
                <a:t>5</a:t>
              </a:r>
            </a:p>
          </p:txBody>
        </p:sp>
        <p:sp>
          <p:nvSpPr>
            <p:cNvPr id="31772" name="Text Box 21"/>
            <p:cNvSpPr txBox="1">
              <a:spLocks noChangeArrowheads="1"/>
            </p:cNvSpPr>
            <p:nvPr/>
          </p:nvSpPr>
          <p:spPr bwMode="auto">
            <a:xfrm>
              <a:off x="2824" y="3831"/>
              <a:ext cx="652" cy="271"/>
            </a:xfrm>
            <a:prstGeom prst="rect">
              <a:avLst/>
            </a:prstGeom>
            <a:noFill/>
            <a:ln w="9525">
              <a:noFill/>
              <a:miter lim="800000"/>
              <a:headEnd/>
              <a:tailEnd/>
            </a:ln>
          </p:spPr>
          <p:txBody>
            <a:bodyPr lIns="0" tIns="0" rIns="0" anchor="ctr" anchorCtr="1"/>
            <a:lstStyle/>
            <a:p>
              <a:pPr>
                <a:defRPr/>
              </a:pPr>
              <a:r>
                <a:rPr lang="en-US" sz="1200" b="1" dirty="0">
                  <a:solidFill>
                    <a:schemeClr val="accent4">
                      <a:lumMod val="65000"/>
                      <a:lumOff val="35000"/>
                    </a:schemeClr>
                  </a:solidFill>
                </a:rPr>
                <a:t>Execution</a:t>
              </a:r>
            </a:p>
          </p:txBody>
        </p:sp>
        <p:sp>
          <p:nvSpPr>
            <p:cNvPr id="86042" name="WordArt 22"/>
            <p:cNvSpPr>
              <a:spLocks noChangeArrowheads="1" noChangeShapeType="1" noTextEdit="1"/>
            </p:cNvSpPr>
            <p:nvPr/>
          </p:nvSpPr>
          <p:spPr bwMode="auto">
            <a:xfrm>
              <a:off x="3636" y="3801"/>
              <a:ext cx="171" cy="271"/>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pt-BR" sz="3600" kern="10">
                  <a:solidFill>
                    <a:srgbClr val="C0C0C0"/>
                  </a:solidFill>
                  <a:latin typeface="Arial Black"/>
                </a:rPr>
                <a:t>6</a:t>
              </a:r>
            </a:p>
          </p:txBody>
        </p:sp>
        <p:sp>
          <p:nvSpPr>
            <p:cNvPr id="31774" name="Text Box 23"/>
            <p:cNvSpPr txBox="1">
              <a:spLocks noChangeArrowheads="1"/>
            </p:cNvSpPr>
            <p:nvPr/>
          </p:nvSpPr>
          <p:spPr bwMode="auto">
            <a:xfrm>
              <a:off x="3431" y="3825"/>
              <a:ext cx="686" cy="271"/>
            </a:xfrm>
            <a:prstGeom prst="rect">
              <a:avLst/>
            </a:prstGeom>
            <a:noFill/>
            <a:ln w="9525">
              <a:noFill/>
              <a:miter lim="800000"/>
              <a:headEnd/>
              <a:tailEnd/>
            </a:ln>
          </p:spPr>
          <p:txBody>
            <a:bodyPr lIns="0" tIns="0" rIns="0" anchor="ctr" anchorCtr="1"/>
            <a:lstStyle/>
            <a:p>
              <a:pPr>
                <a:defRPr/>
              </a:pPr>
              <a:r>
                <a:rPr lang="en-US" sz="1200" b="1" dirty="0">
                  <a:solidFill>
                    <a:schemeClr val="accent4">
                      <a:lumMod val="65000"/>
                      <a:lumOff val="35000"/>
                    </a:schemeClr>
                  </a:solidFill>
                </a:rPr>
                <a:t>Completion </a:t>
              </a:r>
            </a:p>
            <a:p>
              <a:pPr>
                <a:defRPr/>
              </a:pPr>
              <a:r>
                <a:rPr lang="en-US" sz="1200" b="1" dirty="0">
                  <a:solidFill>
                    <a:schemeClr val="accent4">
                      <a:lumMod val="65000"/>
                      <a:lumOff val="35000"/>
                    </a:schemeClr>
                  </a:solidFill>
                </a:rPr>
                <a:t>&amp; evaluation</a:t>
              </a:r>
            </a:p>
          </p:txBody>
        </p:sp>
      </p:grpSp>
      <p:sp>
        <p:nvSpPr>
          <p:cNvPr id="86020" name="Text Box 42"/>
          <p:cNvSpPr txBox="1">
            <a:spLocks noChangeArrowheads="1"/>
          </p:cNvSpPr>
          <p:nvPr/>
        </p:nvSpPr>
        <p:spPr bwMode="auto">
          <a:xfrm>
            <a:off x="336550" y="4076700"/>
            <a:ext cx="184150"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89000"/>
              </a:lnSpc>
            </a:pPr>
            <a:endParaRPr lang="en-US" sz="800" b="1"/>
          </a:p>
        </p:txBody>
      </p:sp>
      <p:sp>
        <p:nvSpPr>
          <p:cNvPr id="86021" name="TextBox 32"/>
          <p:cNvSpPr txBox="1">
            <a:spLocks noChangeArrowheads="1"/>
          </p:cNvSpPr>
          <p:nvPr/>
        </p:nvSpPr>
        <p:spPr bwMode="auto">
          <a:xfrm>
            <a:off x="357188" y="3214688"/>
            <a:ext cx="5000625"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pt-BR" b="1">
                <a:solidFill>
                  <a:srgbClr val="0033CC"/>
                </a:solidFill>
              </a:rPr>
              <a:t>Responsável:</a:t>
            </a:r>
          </a:p>
          <a:p>
            <a:pPr eaLnBrk="1" hangingPunct="1">
              <a:buFont typeface="Wingdings" pitchFamily="2" charset="2"/>
              <a:buChar char="ü"/>
            </a:pPr>
            <a:r>
              <a:rPr lang="pt-BR"/>
              <a:t> Analista de Teste</a:t>
            </a:r>
          </a:p>
          <a:p>
            <a:pPr eaLnBrk="1" hangingPunct="1"/>
            <a:endParaRPr lang="pt-BR" b="1">
              <a:solidFill>
                <a:srgbClr val="0033CC"/>
              </a:solidFill>
            </a:endParaRPr>
          </a:p>
          <a:p>
            <a:pPr eaLnBrk="1" hangingPunct="1"/>
            <a:r>
              <a:rPr lang="pt-BR" b="1">
                <a:solidFill>
                  <a:srgbClr val="0033CC"/>
                </a:solidFill>
              </a:rPr>
              <a:t>Atividades:</a:t>
            </a:r>
          </a:p>
          <a:p>
            <a:pPr eaLnBrk="1" hangingPunct="1">
              <a:buFont typeface="Wingdings" pitchFamily="2" charset="2"/>
              <a:buChar char="ü"/>
            </a:pPr>
            <a:r>
              <a:rPr lang="pt-BR"/>
              <a:t> Analisar artefatos de entrada</a:t>
            </a:r>
          </a:p>
          <a:p>
            <a:pPr eaLnBrk="1" hangingPunct="1">
              <a:buFont typeface="Wingdings" pitchFamily="2" charset="2"/>
              <a:buChar char="ü"/>
            </a:pPr>
            <a:r>
              <a:rPr lang="pt-BR"/>
              <a:t> Analisar Casos de Uso</a:t>
            </a:r>
          </a:p>
          <a:p>
            <a:pPr eaLnBrk="1" hangingPunct="1">
              <a:buFont typeface="Wingdings" pitchFamily="2" charset="2"/>
              <a:buChar char="ü"/>
            </a:pPr>
            <a:r>
              <a:rPr lang="pt-BR"/>
              <a:t> Definir Cenários de Teste</a:t>
            </a:r>
          </a:p>
          <a:p>
            <a:pPr eaLnBrk="1" hangingPunct="1">
              <a:buFont typeface="Wingdings" pitchFamily="2" charset="2"/>
              <a:buChar char="ü"/>
            </a:pPr>
            <a:r>
              <a:rPr lang="pt-BR"/>
              <a:t> Preparar Ambiente, Ferramentas e Dados de Testes</a:t>
            </a:r>
          </a:p>
          <a:p>
            <a:pPr eaLnBrk="1" hangingPunct="1">
              <a:buFont typeface="Wingdings" pitchFamily="2" charset="2"/>
              <a:buChar char="ü"/>
            </a:pPr>
            <a:r>
              <a:rPr lang="pt-BR"/>
              <a:t> Analisar Premissas, Restrições e Impactos</a:t>
            </a:r>
          </a:p>
          <a:p>
            <a:pPr eaLnBrk="1" hangingPunct="1">
              <a:buFont typeface="Wingdings" pitchFamily="2" charset="2"/>
              <a:buChar char="ü"/>
            </a:pPr>
            <a:r>
              <a:rPr lang="pt-BR"/>
              <a:t> Rever Esforço e Prazo</a:t>
            </a:r>
          </a:p>
        </p:txBody>
      </p:sp>
      <p:sp>
        <p:nvSpPr>
          <p:cNvPr id="86022" name="TextBox 33"/>
          <p:cNvSpPr txBox="1">
            <a:spLocks noChangeArrowheads="1"/>
          </p:cNvSpPr>
          <p:nvPr/>
        </p:nvSpPr>
        <p:spPr bwMode="auto">
          <a:xfrm>
            <a:off x="5715000" y="4071938"/>
            <a:ext cx="3071813"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pt-BR" b="1">
                <a:solidFill>
                  <a:srgbClr val="0033CC"/>
                </a:solidFill>
              </a:rPr>
              <a:t>Entregáveis:</a:t>
            </a:r>
          </a:p>
          <a:p>
            <a:pPr eaLnBrk="1" hangingPunct="1">
              <a:buFont typeface="Wingdings" pitchFamily="2" charset="2"/>
              <a:buChar char="ü"/>
            </a:pPr>
            <a:r>
              <a:rPr lang="pt-BR"/>
              <a:t> Cenários de Testes</a:t>
            </a:r>
          </a:p>
          <a:p>
            <a:pPr eaLnBrk="1" hangingPunct="1">
              <a:buFont typeface="Wingdings" pitchFamily="2" charset="2"/>
              <a:buChar char="ü"/>
            </a:pPr>
            <a:r>
              <a:rPr lang="pt-BR"/>
              <a:t> Plano de Testes revisado</a:t>
            </a:r>
          </a:p>
          <a:p>
            <a:pPr eaLnBrk="1" hangingPunct="1">
              <a:buFont typeface="Wingdings" pitchFamily="2" charset="2"/>
              <a:buChar char="ü"/>
            </a:pPr>
            <a:r>
              <a:rPr lang="pt-BR"/>
              <a:t> Cronograma atualizado</a:t>
            </a:r>
          </a:p>
          <a:p>
            <a:pPr eaLnBrk="1" hangingPunct="1"/>
            <a:endParaRPr lang="pt-BR" b="1">
              <a:solidFill>
                <a:srgbClr val="0033CC"/>
              </a:solidFill>
            </a:endParaRPr>
          </a:p>
        </p:txBody>
      </p:sp>
      <p:cxnSp>
        <p:nvCxnSpPr>
          <p:cNvPr id="36" name="Straight Connector 35"/>
          <p:cNvCxnSpPr/>
          <p:nvPr/>
        </p:nvCxnSpPr>
        <p:spPr>
          <a:xfrm>
            <a:off x="214313" y="3929063"/>
            <a:ext cx="8715375" cy="1587"/>
          </a:xfrm>
          <a:prstGeom prst="line">
            <a:avLst/>
          </a:prstGeom>
        </p:spPr>
        <p:style>
          <a:lnRef idx="1">
            <a:schemeClr val="accent1"/>
          </a:lnRef>
          <a:fillRef idx="0">
            <a:schemeClr val="accent1"/>
          </a:fillRef>
          <a:effectRef idx="0">
            <a:schemeClr val="accent1"/>
          </a:effectRef>
          <a:fontRef idx="minor">
            <a:schemeClr val="tx1"/>
          </a:fontRef>
        </p:style>
      </p:cxnSp>
      <p:sp>
        <p:nvSpPr>
          <p:cNvPr id="86024" name="Text Box 29"/>
          <p:cNvSpPr txBox="1">
            <a:spLocks noChangeArrowheads="1"/>
          </p:cNvSpPr>
          <p:nvPr/>
        </p:nvSpPr>
        <p:spPr bwMode="auto">
          <a:xfrm>
            <a:off x="2857500" y="2286000"/>
            <a:ext cx="1571625"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89000"/>
              </a:lnSpc>
            </a:pPr>
            <a:r>
              <a:rPr lang="pt-BR" sz="1400"/>
              <a:t>Environment;</a:t>
            </a:r>
          </a:p>
          <a:p>
            <a:pPr eaLnBrk="1" hangingPunct="1">
              <a:lnSpc>
                <a:spcPct val="89000"/>
              </a:lnSpc>
            </a:pPr>
            <a:r>
              <a:rPr lang="pt-BR" sz="1400"/>
              <a:t>Scenaries;</a:t>
            </a:r>
          </a:p>
          <a:p>
            <a:pPr eaLnBrk="1" hangingPunct="1">
              <a:lnSpc>
                <a:spcPct val="89000"/>
              </a:lnSpc>
            </a:pPr>
            <a:r>
              <a:rPr lang="pt-BR" sz="1400"/>
              <a:t>Use Case;</a:t>
            </a:r>
          </a:p>
        </p:txBody>
      </p:sp>
    </p:spTree>
    <p:extLst>
      <p:ext uri="{BB962C8B-B14F-4D97-AF65-F5344CB8AC3E}">
        <p14:creationId xmlns:p14="http://schemas.microsoft.com/office/powerpoint/2010/main" val="318895576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71563" y="285750"/>
            <a:ext cx="7858125" cy="714375"/>
          </a:xfrm>
        </p:spPr>
        <p:txBody>
          <a:bodyPr/>
          <a:lstStyle/>
          <a:p>
            <a:r>
              <a:rPr lang="pt-BR" smtClean="0"/>
              <a:t>Ferramenta de Teste: Categorias</a:t>
            </a:r>
          </a:p>
        </p:txBody>
      </p:sp>
      <p:sp>
        <p:nvSpPr>
          <p:cNvPr id="4" name="Retângulo 3"/>
          <p:cNvSpPr/>
          <p:nvPr/>
        </p:nvSpPr>
        <p:spPr>
          <a:xfrm>
            <a:off x="428625" y="1357313"/>
            <a:ext cx="6429375" cy="2246312"/>
          </a:xfrm>
          <a:prstGeom prst="rect">
            <a:avLst/>
          </a:prstGeom>
        </p:spPr>
        <p:txBody>
          <a:bodyPr>
            <a:spAutoFit/>
          </a:bodyPr>
          <a:lstStyle/>
          <a:p>
            <a:pPr>
              <a:buFont typeface="Wingdings" pitchFamily="2" charset="2"/>
              <a:buChar char="ü"/>
              <a:defRPr/>
            </a:pPr>
            <a:r>
              <a:rPr lang="pt-BR" sz="2800">
                <a:solidFill>
                  <a:schemeClr val="accent4">
                    <a:lumMod val="50000"/>
                  </a:schemeClr>
                </a:solidFill>
              </a:rPr>
              <a:t>Ferramenta de Suporte</a:t>
            </a:r>
          </a:p>
          <a:p>
            <a:pPr>
              <a:buFont typeface="Wingdings" pitchFamily="2" charset="2"/>
              <a:buChar char="ü"/>
              <a:defRPr/>
            </a:pPr>
            <a:endParaRPr lang="pt-BR" sz="2800">
              <a:solidFill>
                <a:schemeClr val="accent4">
                  <a:lumMod val="50000"/>
                </a:schemeClr>
              </a:solidFill>
            </a:endParaRPr>
          </a:p>
          <a:p>
            <a:pPr>
              <a:buFont typeface="Wingdings" pitchFamily="2" charset="2"/>
              <a:buChar char="ü"/>
              <a:defRPr/>
            </a:pPr>
            <a:r>
              <a:rPr lang="pt-BR" sz="2800">
                <a:solidFill>
                  <a:schemeClr val="accent4">
                    <a:lumMod val="50000"/>
                  </a:schemeClr>
                </a:solidFill>
              </a:rPr>
              <a:t>Verificação do Código Fonte</a:t>
            </a:r>
          </a:p>
          <a:p>
            <a:pPr>
              <a:buFont typeface="Wingdings" pitchFamily="2" charset="2"/>
              <a:buChar char="ü"/>
              <a:defRPr/>
            </a:pPr>
            <a:endParaRPr lang="pt-BR" sz="2800">
              <a:solidFill>
                <a:schemeClr val="accent4">
                  <a:lumMod val="50000"/>
                </a:schemeClr>
              </a:solidFill>
            </a:endParaRPr>
          </a:p>
          <a:p>
            <a:pPr>
              <a:buFont typeface="Wingdings" pitchFamily="2" charset="2"/>
              <a:buChar char="ü"/>
              <a:defRPr/>
            </a:pPr>
            <a:r>
              <a:rPr lang="pt-BR" sz="2800">
                <a:solidFill>
                  <a:schemeClr val="accent4">
                    <a:lumMod val="50000"/>
                  </a:schemeClr>
                </a:solidFill>
              </a:rPr>
              <a:t>Automatização da Execução de Teste </a:t>
            </a:r>
          </a:p>
        </p:txBody>
      </p:sp>
      <p:pic>
        <p:nvPicPr>
          <p:cNvPr id="41988" name="Picture 2" descr="C:\Arquivos de programas\Microsoft Office\MEDIA\CAGCAT10\j0305257.wmf"/>
          <p:cNvPicPr>
            <a:picLocks noChangeAspect="1" noChangeArrowheads="1"/>
          </p:cNvPicPr>
          <p:nvPr/>
        </p:nvPicPr>
        <p:blipFill>
          <a:blip r:embed="rId2"/>
          <a:srcRect/>
          <a:stretch>
            <a:fillRect/>
          </a:stretch>
        </p:blipFill>
        <p:spPr bwMode="auto">
          <a:xfrm>
            <a:off x="6429375" y="3057525"/>
            <a:ext cx="2143125" cy="3443288"/>
          </a:xfrm>
          <a:prstGeom prst="rect">
            <a:avLst/>
          </a:prstGeom>
          <a:noFill/>
          <a:ln w="9525">
            <a:noFill/>
            <a:miter lim="800000"/>
            <a:headEnd/>
            <a:tailEnd/>
          </a:ln>
        </p:spPr>
      </p:pic>
    </p:spTree>
    <p:extLst>
      <p:ext uri="{BB962C8B-B14F-4D97-AF65-F5344CB8AC3E}">
        <p14:creationId xmlns:p14="http://schemas.microsoft.com/office/powerpoint/2010/main" val="291231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anim calcmode="lin" valueType="num">
                                      <p:cBhvr additive="base">
                                        <p:cTn id="1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 calcmode="lin" valueType="num">
                                      <p:cBhvr additive="base">
                                        <p:cTn id="1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2643188" y="285750"/>
            <a:ext cx="6286500" cy="714375"/>
          </a:xfrm>
        </p:spPr>
        <p:txBody>
          <a:bodyPr/>
          <a:lstStyle/>
          <a:p>
            <a:r>
              <a:rPr lang="pt-BR" smtClean="0"/>
              <a:t>Ferramentas de Suporte</a:t>
            </a:r>
          </a:p>
        </p:txBody>
      </p:sp>
      <p:sp>
        <p:nvSpPr>
          <p:cNvPr id="4" name="Retângulo 3"/>
          <p:cNvSpPr>
            <a:spLocks noChangeArrowheads="1"/>
          </p:cNvSpPr>
          <p:nvPr/>
        </p:nvSpPr>
        <p:spPr bwMode="auto">
          <a:xfrm>
            <a:off x="214313" y="2286000"/>
            <a:ext cx="5500687" cy="2246313"/>
          </a:xfrm>
          <a:prstGeom prst="rect">
            <a:avLst/>
          </a:prstGeom>
          <a:noFill/>
          <a:ln w="9525">
            <a:noFill/>
            <a:miter lim="800000"/>
            <a:headEnd/>
            <a:tailEnd/>
          </a:ln>
        </p:spPr>
        <p:txBody>
          <a:bodyPr>
            <a:spAutoFit/>
          </a:bodyPr>
          <a:lstStyle/>
          <a:p>
            <a:pPr>
              <a:buFont typeface="Wingdings" pitchFamily="2" charset="2"/>
              <a:buChar char="ü"/>
            </a:pPr>
            <a:r>
              <a:rPr lang="pt-BR" sz="2800"/>
              <a:t>Não estão diretamente envolvidas na execução dos testes</a:t>
            </a:r>
          </a:p>
          <a:p>
            <a:pPr>
              <a:buFont typeface="Wingdings" pitchFamily="2" charset="2"/>
              <a:buChar char="ü"/>
            </a:pPr>
            <a:endParaRPr lang="pt-BR" sz="2800"/>
          </a:p>
          <a:p>
            <a:pPr>
              <a:buFont typeface="Wingdings" pitchFamily="2" charset="2"/>
              <a:buChar char="ü"/>
            </a:pPr>
            <a:r>
              <a:rPr lang="pt-BR" sz="2800"/>
              <a:t>Auxiliam o processo de teste</a:t>
            </a:r>
          </a:p>
        </p:txBody>
      </p:sp>
      <p:pic>
        <p:nvPicPr>
          <p:cNvPr id="43012" name="Picture 2" descr="C:\Documents and Settings\Fernandes Correia\Configurações locais\Temporary Internet Files\Content.IE5\QD89M52O\MCj01988620000[1].wmf"/>
          <p:cNvPicPr>
            <a:picLocks noChangeAspect="1" noChangeArrowheads="1"/>
          </p:cNvPicPr>
          <p:nvPr/>
        </p:nvPicPr>
        <p:blipFill>
          <a:blip r:embed="rId2"/>
          <a:srcRect/>
          <a:stretch>
            <a:fillRect/>
          </a:stretch>
        </p:blipFill>
        <p:spPr bwMode="auto">
          <a:xfrm>
            <a:off x="5857875" y="1500188"/>
            <a:ext cx="3000375" cy="4286250"/>
          </a:xfrm>
          <a:prstGeom prst="rect">
            <a:avLst/>
          </a:prstGeom>
          <a:noFill/>
          <a:ln w="9525">
            <a:noFill/>
            <a:miter lim="800000"/>
            <a:headEnd/>
            <a:tailEnd/>
          </a:ln>
        </p:spPr>
      </p:pic>
    </p:spTree>
    <p:extLst>
      <p:ext uri="{BB962C8B-B14F-4D97-AF65-F5344CB8AC3E}">
        <p14:creationId xmlns:p14="http://schemas.microsoft.com/office/powerpoint/2010/main" val="4257650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anim calcmode="lin" valueType="num">
                                      <p:cBhvr additive="base">
                                        <p:cTn id="1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2643188" y="285750"/>
            <a:ext cx="6286500" cy="714375"/>
          </a:xfrm>
        </p:spPr>
        <p:txBody>
          <a:bodyPr/>
          <a:lstStyle/>
          <a:p>
            <a:r>
              <a:rPr lang="pt-BR" smtClean="0"/>
              <a:t>Ferramentas de Suporte</a:t>
            </a:r>
          </a:p>
        </p:txBody>
      </p:sp>
      <p:sp>
        <p:nvSpPr>
          <p:cNvPr id="4" name="Retângulo 3"/>
          <p:cNvSpPr/>
          <p:nvPr/>
        </p:nvSpPr>
        <p:spPr>
          <a:xfrm>
            <a:off x="357188" y="1166813"/>
            <a:ext cx="5572125" cy="5262562"/>
          </a:xfrm>
          <a:prstGeom prst="rect">
            <a:avLst/>
          </a:prstGeom>
        </p:spPr>
        <p:txBody>
          <a:bodyPr>
            <a:spAutoFit/>
          </a:bodyPr>
          <a:lstStyle/>
          <a:p>
            <a:pPr>
              <a:buFont typeface="Wingdings" pitchFamily="2" charset="2"/>
              <a:buChar char="ü"/>
              <a:defRPr/>
            </a:pPr>
            <a:r>
              <a:rPr lang="pt-BR" sz="2800">
                <a:solidFill>
                  <a:schemeClr val="accent4">
                    <a:lumMod val="50000"/>
                  </a:schemeClr>
                </a:solidFill>
              </a:rPr>
              <a:t>Ferramenta de Gerenciamento de Defeitos</a:t>
            </a:r>
          </a:p>
          <a:p>
            <a:pPr lvl="1">
              <a:lnSpc>
                <a:spcPct val="125000"/>
              </a:lnSpc>
              <a:buFont typeface="Wingdings" pitchFamily="2" charset="2"/>
              <a:buChar char="ü"/>
              <a:defRPr/>
            </a:pPr>
            <a:r>
              <a:rPr lang="pt-BR" sz="2800" i="1">
                <a:solidFill>
                  <a:schemeClr val="accent4">
                    <a:lumMod val="50000"/>
                  </a:schemeClr>
                </a:solidFill>
              </a:rPr>
              <a:t>Rastrear a origem e correção dos defeitos</a:t>
            </a:r>
          </a:p>
          <a:p>
            <a:pPr>
              <a:lnSpc>
                <a:spcPct val="125000"/>
              </a:lnSpc>
              <a:buFont typeface="Wingdings" pitchFamily="2" charset="2"/>
              <a:buChar char="ü"/>
              <a:defRPr/>
            </a:pPr>
            <a:r>
              <a:rPr lang="pt-BR" sz="2800">
                <a:solidFill>
                  <a:schemeClr val="accent4">
                    <a:lumMod val="50000"/>
                  </a:schemeClr>
                </a:solidFill>
              </a:rPr>
              <a:t>Ferramenta de controle de Versionamento</a:t>
            </a:r>
          </a:p>
          <a:p>
            <a:pPr lvl="1">
              <a:buFont typeface="Wingdings" pitchFamily="2" charset="2"/>
              <a:buChar char="ü"/>
              <a:defRPr/>
            </a:pPr>
            <a:r>
              <a:rPr lang="pt-BR" sz="2800">
                <a:solidFill>
                  <a:schemeClr val="accent4">
                    <a:lumMod val="50000"/>
                  </a:schemeClr>
                </a:solidFill>
              </a:rPr>
              <a:t>	</a:t>
            </a:r>
            <a:r>
              <a:rPr lang="pt-BR" sz="2800" i="1">
                <a:solidFill>
                  <a:schemeClr val="accent4">
                    <a:lumMod val="50000"/>
                  </a:schemeClr>
                </a:solidFill>
              </a:rPr>
              <a:t>Armazena e controla versões</a:t>
            </a:r>
          </a:p>
          <a:p>
            <a:pPr>
              <a:buFont typeface="Wingdings" pitchFamily="2" charset="2"/>
              <a:buChar char="ü"/>
              <a:defRPr/>
            </a:pPr>
            <a:r>
              <a:rPr lang="pt-BR" sz="2800">
                <a:solidFill>
                  <a:schemeClr val="accent4">
                    <a:lumMod val="50000"/>
                  </a:schemeClr>
                </a:solidFill>
              </a:rPr>
              <a:t>Ferramenta de Gerenciamento de Teste</a:t>
            </a:r>
          </a:p>
          <a:p>
            <a:pPr lvl="1">
              <a:buFont typeface="Wingdings" pitchFamily="2" charset="2"/>
              <a:buChar char="ü"/>
              <a:defRPr/>
            </a:pPr>
            <a:r>
              <a:rPr lang="pt-BR" sz="2800" i="1">
                <a:solidFill>
                  <a:schemeClr val="accent4">
                    <a:lumMod val="50000"/>
                  </a:schemeClr>
                </a:solidFill>
              </a:rPr>
              <a:t>Acompanhamento dos testes</a:t>
            </a:r>
          </a:p>
        </p:txBody>
      </p:sp>
      <p:pic>
        <p:nvPicPr>
          <p:cNvPr id="44036" name="Picture 2" descr="C:\Documents and Settings\Fernandes Correia\Configurações locais\Temporary Internet Files\Content.IE5\RPHV7ZI3\MCj03418160000[1].jpg"/>
          <p:cNvPicPr>
            <a:picLocks noChangeAspect="1" noChangeArrowheads="1"/>
          </p:cNvPicPr>
          <p:nvPr/>
        </p:nvPicPr>
        <p:blipFill>
          <a:blip r:embed="rId2"/>
          <a:srcRect/>
          <a:stretch>
            <a:fillRect/>
          </a:stretch>
        </p:blipFill>
        <p:spPr bwMode="auto">
          <a:xfrm>
            <a:off x="6143625" y="1285875"/>
            <a:ext cx="2765425" cy="4929188"/>
          </a:xfrm>
          <a:prstGeom prst="rect">
            <a:avLst/>
          </a:prstGeom>
          <a:noFill/>
          <a:ln w="9525">
            <a:noFill/>
            <a:miter lim="800000"/>
            <a:headEnd/>
            <a:tailEnd/>
          </a:ln>
        </p:spPr>
      </p:pic>
    </p:spTree>
    <p:extLst>
      <p:ext uri="{BB962C8B-B14F-4D97-AF65-F5344CB8AC3E}">
        <p14:creationId xmlns:p14="http://schemas.microsoft.com/office/powerpoint/2010/main" val="726649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additive="base">
                                        <p:cTn id="2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 calcmode="lin" valueType="num">
                                      <p:cBhvr additive="base">
                                        <p:cTn id="2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285750" y="285750"/>
            <a:ext cx="8643938" cy="714375"/>
          </a:xfrm>
        </p:spPr>
        <p:txBody>
          <a:bodyPr/>
          <a:lstStyle/>
          <a:p>
            <a:r>
              <a:rPr lang="pt-BR" smtClean="0"/>
              <a:t>Ferramenta de Verificação de Código</a:t>
            </a:r>
          </a:p>
        </p:txBody>
      </p:sp>
      <p:sp>
        <p:nvSpPr>
          <p:cNvPr id="4" name="Retângulo 3"/>
          <p:cNvSpPr/>
          <p:nvPr/>
        </p:nvSpPr>
        <p:spPr>
          <a:xfrm>
            <a:off x="500063" y="1597025"/>
            <a:ext cx="5715000" cy="3046413"/>
          </a:xfrm>
          <a:prstGeom prst="rect">
            <a:avLst/>
          </a:prstGeom>
        </p:spPr>
        <p:txBody>
          <a:bodyPr>
            <a:spAutoFit/>
          </a:bodyPr>
          <a:lstStyle/>
          <a:p>
            <a:pPr>
              <a:buFont typeface="Wingdings" pitchFamily="2" charset="2"/>
              <a:buChar char="ü"/>
              <a:defRPr/>
            </a:pPr>
            <a:r>
              <a:rPr lang="pt-BR" sz="3200">
                <a:solidFill>
                  <a:schemeClr val="accent4">
                    <a:lumMod val="50000"/>
                  </a:schemeClr>
                </a:solidFill>
              </a:rPr>
              <a:t>Utilização mais apropriada na fase de teste unitário</a:t>
            </a:r>
          </a:p>
          <a:p>
            <a:pPr>
              <a:buFont typeface="Wingdings" pitchFamily="2" charset="2"/>
              <a:buChar char="ü"/>
              <a:defRPr/>
            </a:pPr>
            <a:endParaRPr lang="pt-BR" sz="3200">
              <a:solidFill>
                <a:schemeClr val="accent4">
                  <a:lumMod val="50000"/>
                </a:schemeClr>
              </a:solidFill>
            </a:endParaRPr>
          </a:p>
          <a:p>
            <a:pPr>
              <a:buFont typeface="Wingdings" pitchFamily="2" charset="2"/>
              <a:buChar char="ü"/>
              <a:defRPr/>
            </a:pPr>
            <a:r>
              <a:rPr lang="pt-BR" sz="3200">
                <a:solidFill>
                  <a:schemeClr val="accent4">
                    <a:lumMod val="50000"/>
                  </a:schemeClr>
                </a:solidFill>
              </a:rPr>
              <a:t>Porém podem ser utilizadas para atender propósitos de outras fases de teste</a:t>
            </a:r>
          </a:p>
        </p:txBody>
      </p:sp>
      <p:pic>
        <p:nvPicPr>
          <p:cNvPr id="45060" name="Picture 3" descr="C:\Documents and Settings\Fernandes Correia\Configurações locais\Temporary Internet Files\Content.IE5\8L16REYC\MCj02403630000[1].wmf"/>
          <p:cNvPicPr>
            <a:picLocks noChangeAspect="1" noChangeArrowheads="1"/>
          </p:cNvPicPr>
          <p:nvPr/>
        </p:nvPicPr>
        <p:blipFill>
          <a:blip r:embed="rId2"/>
          <a:srcRect/>
          <a:stretch>
            <a:fillRect/>
          </a:stretch>
        </p:blipFill>
        <p:spPr bwMode="auto">
          <a:xfrm>
            <a:off x="6572250" y="1428750"/>
            <a:ext cx="2214563" cy="3592513"/>
          </a:xfrm>
          <a:prstGeom prst="rect">
            <a:avLst/>
          </a:prstGeom>
          <a:noFill/>
          <a:ln w="9525">
            <a:noFill/>
            <a:miter lim="800000"/>
            <a:headEnd/>
            <a:tailEnd/>
          </a:ln>
        </p:spPr>
      </p:pic>
    </p:spTree>
    <p:extLst>
      <p:ext uri="{BB962C8B-B14F-4D97-AF65-F5344CB8AC3E}">
        <p14:creationId xmlns:p14="http://schemas.microsoft.com/office/powerpoint/2010/main" val="3454682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anim calcmode="lin" valueType="num">
                                      <p:cBhvr additive="base">
                                        <p:cTn id="1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285750" y="285750"/>
            <a:ext cx="8643938" cy="714375"/>
          </a:xfrm>
        </p:spPr>
        <p:txBody>
          <a:bodyPr/>
          <a:lstStyle/>
          <a:p>
            <a:r>
              <a:rPr lang="pt-BR" smtClean="0"/>
              <a:t>Ferramenta de Verificação de Código</a:t>
            </a:r>
          </a:p>
        </p:txBody>
      </p:sp>
      <p:sp>
        <p:nvSpPr>
          <p:cNvPr id="4" name="Retângulo 3"/>
          <p:cNvSpPr/>
          <p:nvPr/>
        </p:nvSpPr>
        <p:spPr>
          <a:xfrm>
            <a:off x="285750" y="1419225"/>
            <a:ext cx="5286375" cy="4724400"/>
          </a:xfrm>
          <a:prstGeom prst="rect">
            <a:avLst/>
          </a:prstGeom>
        </p:spPr>
        <p:txBody>
          <a:bodyPr>
            <a:spAutoFit/>
          </a:bodyPr>
          <a:lstStyle/>
          <a:p>
            <a:pPr>
              <a:buFont typeface="Wingdings" pitchFamily="2" charset="2"/>
              <a:buChar char="ü"/>
              <a:defRPr/>
            </a:pPr>
            <a:r>
              <a:rPr lang="pt-BR" sz="2800">
                <a:solidFill>
                  <a:schemeClr val="accent4">
                    <a:lumMod val="50000"/>
                  </a:schemeClr>
                </a:solidFill>
              </a:rPr>
              <a:t>Ferramenta de Cobertura de Código</a:t>
            </a:r>
          </a:p>
          <a:p>
            <a:pPr lvl="1">
              <a:lnSpc>
                <a:spcPct val="125000"/>
              </a:lnSpc>
              <a:buFont typeface="Wingdings" pitchFamily="2" charset="2"/>
              <a:buChar char="ü"/>
              <a:defRPr/>
            </a:pPr>
            <a:r>
              <a:rPr lang="pt-BR" sz="2800" i="1">
                <a:solidFill>
                  <a:schemeClr val="accent4">
                    <a:lumMod val="50000"/>
                  </a:schemeClr>
                </a:solidFill>
              </a:rPr>
              <a:t>Identifica trechos de código não executados</a:t>
            </a:r>
          </a:p>
          <a:p>
            <a:pPr lvl="1">
              <a:lnSpc>
                <a:spcPct val="125000"/>
              </a:lnSpc>
              <a:buFont typeface="Wingdings" pitchFamily="2" charset="2"/>
              <a:buChar char="ü"/>
              <a:defRPr/>
            </a:pPr>
            <a:endParaRPr lang="pt-BR" sz="2800" i="1">
              <a:solidFill>
                <a:schemeClr val="accent4">
                  <a:lumMod val="50000"/>
                </a:schemeClr>
              </a:solidFill>
            </a:endParaRPr>
          </a:p>
          <a:p>
            <a:pPr>
              <a:buFont typeface="Wingdings" pitchFamily="2" charset="2"/>
              <a:buChar char="ü"/>
              <a:defRPr/>
            </a:pPr>
            <a:r>
              <a:rPr lang="pt-BR" sz="2800">
                <a:solidFill>
                  <a:schemeClr val="accent4">
                    <a:lumMod val="50000"/>
                  </a:schemeClr>
                </a:solidFill>
              </a:rPr>
              <a:t>Ferramenta de Análise de Código Estático</a:t>
            </a:r>
          </a:p>
          <a:p>
            <a:pPr lvl="1">
              <a:buFont typeface="Wingdings" pitchFamily="2" charset="2"/>
              <a:buChar char="ü"/>
              <a:defRPr/>
            </a:pPr>
            <a:r>
              <a:rPr lang="pt-BR" sz="2800" i="1">
                <a:solidFill>
                  <a:schemeClr val="accent4">
                    <a:lumMod val="50000"/>
                  </a:schemeClr>
                </a:solidFill>
              </a:rPr>
              <a:t>Identifica defeitos comuns (inicialização de variáveis, estouro de memória, etc.)</a:t>
            </a:r>
            <a:endParaRPr lang="pt-BR" sz="2800">
              <a:solidFill>
                <a:schemeClr val="accent4">
                  <a:lumMod val="50000"/>
                </a:schemeClr>
              </a:solidFill>
            </a:endParaRPr>
          </a:p>
        </p:txBody>
      </p:sp>
      <p:pic>
        <p:nvPicPr>
          <p:cNvPr id="46084" name="Picture 2" descr="C:\Documents and Settings\Fernandes Correia\Configurações locais\Temporary Internet Files\Content.IE5\QD89M52O\MCj04121940000[1].wmf"/>
          <p:cNvPicPr>
            <a:picLocks noChangeAspect="1" noChangeArrowheads="1"/>
          </p:cNvPicPr>
          <p:nvPr/>
        </p:nvPicPr>
        <p:blipFill>
          <a:blip r:embed="rId2"/>
          <a:srcRect/>
          <a:stretch>
            <a:fillRect/>
          </a:stretch>
        </p:blipFill>
        <p:spPr bwMode="auto">
          <a:xfrm>
            <a:off x="5786438" y="1428750"/>
            <a:ext cx="2959100" cy="4786313"/>
          </a:xfrm>
          <a:prstGeom prst="rect">
            <a:avLst/>
          </a:prstGeom>
          <a:noFill/>
          <a:ln w="9525">
            <a:noFill/>
            <a:miter lim="800000"/>
            <a:headEnd/>
            <a:tailEnd/>
          </a:ln>
        </p:spPr>
      </p:pic>
    </p:spTree>
    <p:extLst>
      <p:ext uri="{BB962C8B-B14F-4D97-AF65-F5344CB8AC3E}">
        <p14:creationId xmlns:p14="http://schemas.microsoft.com/office/powerpoint/2010/main" val="2715584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 calcmode="lin" valueType="num">
                                      <p:cBhvr additive="base">
                                        <p:cTn id="1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 calcmode="lin" valueType="num">
                                      <p:cBhvr additive="base">
                                        <p:cTn id="1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357188" y="357188"/>
            <a:ext cx="8715375" cy="500062"/>
          </a:xfrm>
        </p:spPr>
        <p:txBody>
          <a:bodyPr/>
          <a:lstStyle/>
          <a:p>
            <a:r>
              <a:rPr lang="pt-BR" sz="3600" b="1" smtClean="0"/>
              <a:t>Automatização de Execução de Teste</a:t>
            </a:r>
          </a:p>
        </p:txBody>
      </p:sp>
      <p:sp>
        <p:nvSpPr>
          <p:cNvPr id="4" name="Retângulo 3"/>
          <p:cNvSpPr>
            <a:spLocks noChangeArrowheads="1"/>
          </p:cNvSpPr>
          <p:nvPr/>
        </p:nvSpPr>
        <p:spPr bwMode="auto">
          <a:xfrm>
            <a:off x="571500" y="1674813"/>
            <a:ext cx="4643438" cy="3540125"/>
          </a:xfrm>
          <a:prstGeom prst="rect">
            <a:avLst/>
          </a:prstGeom>
          <a:noFill/>
          <a:ln w="9525">
            <a:noFill/>
            <a:miter lim="800000"/>
            <a:headEnd/>
            <a:tailEnd/>
          </a:ln>
        </p:spPr>
        <p:txBody>
          <a:bodyPr>
            <a:spAutoFit/>
          </a:bodyPr>
          <a:lstStyle/>
          <a:p>
            <a:pPr>
              <a:buFont typeface="Wingdings" pitchFamily="2" charset="2"/>
              <a:buChar char="ü"/>
            </a:pPr>
            <a:r>
              <a:rPr lang="pt-BR" sz="3200"/>
              <a:t>Ferramentas que auxiliam diretamente na execução dos testes</a:t>
            </a:r>
          </a:p>
          <a:p>
            <a:pPr>
              <a:buFont typeface="Wingdings" pitchFamily="2" charset="2"/>
              <a:buChar char="ü"/>
            </a:pPr>
            <a:endParaRPr lang="pt-BR" sz="3200"/>
          </a:p>
          <a:p>
            <a:pPr>
              <a:buFont typeface="Wingdings" pitchFamily="2" charset="2"/>
              <a:buChar char="ü"/>
            </a:pPr>
            <a:r>
              <a:rPr lang="pt-BR" sz="3200"/>
              <a:t>Existem muitas ferramentas nesta categoria</a:t>
            </a:r>
          </a:p>
        </p:txBody>
      </p:sp>
      <p:pic>
        <p:nvPicPr>
          <p:cNvPr id="47108" name="Picture 2" descr="C:\Documents and Settings\Fernandes Correia\Configurações locais\Temporary Internet Files\Content.IE5\RPHV7ZI3\MCj02327250000[1].wmf"/>
          <p:cNvPicPr>
            <a:picLocks noChangeAspect="1" noChangeArrowheads="1"/>
          </p:cNvPicPr>
          <p:nvPr/>
        </p:nvPicPr>
        <p:blipFill>
          <a:blip r:embed="rId2"/>
          <a:srcRect/>
          <a:stretch>
            <a:fillRect/>
          </a:stretch>
        </p:blipFill>
        <p:spPr bwMode="auto">
          <a:xfrm>
            <a:off x="5643563" y="1341438"/>
            <a:ext cx="3319462" cy="4445000"/>
          </a:xfrm>
          <a:prstGeom prst="rect">
            <a:avLst/>
          </a:prstGeom>
          <a:noFill/>
          <a:ln w="9525">
            <a:noFill/>
            <a:miter lim="800000"/>
            <a:headEnd/>
            <a:tailEnd/>
          </a:ln>
        </p:spPr>
      </p:pic>
    </p:spTree>
    <p:extLst>
      <p:ext uri="{BB962C8B-B14F-4D97-AF65-F5344CB8AC3E}">
        <p14:creationId xmlns:p14="http://schemas.microsoft.com/office/powerpoint/2010/main" val="2944007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anim calcmode="lin" valueType="num">
                                      <p:cBhvr additive="base">
                                        <p:cTn id="1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357188" y="357188"/>
            <a:ext cx="8715375" cy="500062"/>
          </a:xfrm>
        </p:spPr>
        <p:txBody>
          <a:bodyPr/>
          <a:lstStyle/>
          <a:p>
            <a:r>
              <a:rPr lang="pt-BR" sz="3600" b="1" smtClean="0"/>
              <a:t>Automatização de Execução de Teste</a:t>
            </a:r>
          </a:p>
        </p:txBody>
      </p:sp>
      <p:sp>
        <p:nvSpPr>
          <p:cNvPr id="4" name="Retângulo 3"/>
          <p:cNvSpPr/>
          <p:nvPr/>
        </p:nvSpPr>
        <p:spPr>
          <a:xfrm>
            <a:off x="357188" y="1349375"/>
            <a:ext cx="6000750" cy="4508500"/>
          </a:xfrm>
          <a:prstGeom prst="rect">
            <a:avLst/>
          </a:prstGeom>
        </p:spPr>
        <p:txBody>
          <a:bodyPr>
            <a:spAutoFit/>
          </a:bodyPr>
          <a:lstStyle/>
          <a:p>
            <a:pPr>
              <a:buFont typeface="Wingdings" pitchFamily="2" charset="2"/>
              <a:buChar char="ü"/>
              <a:defRPr/>
            </a:pPr>
            <a:r>
              <a:rPr lang="pt-BR" sz="2800">
                <a:solidFill>
                  <a:schemeClr val="accent4">
                    <a:lumMod val="50000"/>
                  </a:schemeClr>
                </a:solidFill>
              </a:rPr>
              <a:t>Simuladores de Usuários Finais</a:t>
            </a:r>
          </a:p>
          <a:p>
            <a:pPr lvl="1">
              <a:lnSpc>
                <a:spcPct val="125000"/>
              </a:lnSpc>
              <a:buFont typeface="Wingdings" pitchFamily="2" charset="2"/>
              <a:buChar char="ü"/>
              <a:defRPr/>
            </a:pPr>
            <a:r>
              <a:rPr lang="pt-BR" sz="2800" i="1">
                <a:solidFill>
                  <a:schemeClr val="accent4">
                    <a:lumMod val="50000"/>
                  </a:schemeClr>
                </a:solidFill>
              </a:rPr>
              <a:t>Automatiza entrada de dados em aplicações gráficas (GUI)</a:t>
            </a:r>
          </a:p>
          <a:p>
            <a:pPr lvl="1">
              <a:lnSpc>
                <a:spcPct val="125000"/>
              </a:lnSpc>
              <a:buFont typeface="Wingdings" pitchFamily="2" charset="2"/>
              <a:buChar char="ü"/>
              <a:defRPr/>
            </a:pPr>
            <a:r>
              <a:rPr lang="pt-BR" sz="2800" i="1">
                <a:solidFill>
                  <a:schemeClr val="accent4">
                    <a:lumMod val="50000"/>
                  </a:schemeClr>
                </a:solidFill>
              </a:rPr>
              <a:t>Simula grande quantidade de transações simultâneas</a:t>
            </a:r>
          </a:p>
          <a:p>
            <a:pPr lvl="1">
              <a:lnSpc>
                <a:spcPct val="125000"/>
              </a:lnSpc>
              <a:buFont typeface="Wingdings" pitchFamily="2" charset="2"/>
              <a:buChar char="ü"/>
              <a:defRPr/>
            </a:pPr>
            <a:endParaRPr lang="pt-BR" sz="2800" i="1">
              <a:solidFill>
                <a:schemeClr val="accent4">
                  <a:lumMod val="50000"/>
                </a:schemeClr>
              </a:solidFill>
            </a:endParaRPr>
          </a:p>
          <a:p>
            <a:pPr>
              <a:buFont typeface="Wingdings" pitchFamily="2" charset="2"/>
              <a:buChar char="ü"/>
              <a:defRPr/>
            </a:pPr>
            <a:r>
              <a:rPr lang="pt-BR" sz="2800">
                <a:solidFill>
                  <a:schemeClr val="accent4">
                    <a:lumMod val="50000"/>
                  </a:schemeClr>
                </a:solidFill>
              </a:rPr>
              <a:t>Scripts de Teste</a:t>
            </a:r>
          </a:p>
          <a:p>
            <a:pPr lvl="1">
              <a:buFont typeface="Wingdings" pitchFamily="2" charset="2"/>
              <a:buChar char="ü"/>
              <a:defRPr/>
            </a:pPr>
            <a:r>
              <a:rPr lang="pt-BR" sz="2800" i="1">
                <a:solidFill>
                  <a:schemeClr val="accent4">
                    <a:lumMod val="50000"/>
                  </a:schemeClr>
                </a:solidFill>
              </a:rPr>
              <a:t>Criação de scripts e casos de Teste</a:t>
            </a:r>
            <a:endParaRPr lang="pt-BR" sz="2800">
              <a:solidFill>
                <a:schemeClr val="accent4">
                  <a:lumMod val="50000"/>
                </a:schemeClr>
              </a:solidFill>
            </a:endParaRPr>
          </a:p>
        </p:txBody>
      </p:sp>
      <p:pic>
        <p:nvPicPr>
          <p:cNvPr id="48132" name="Picture 3" descr="C:\Documents and Settings\Fernandes Correia\Configurações locais\Temporary Internet Files\Content.IE5\8L16REYC\MCj03418310000[1].jpg"/>
          <p:cNvPicPr>
            <a:picLocks noChangeAspect="1" noChangeArrowheads="1"/>
          </p:cNvPicPr>
          <p:nvPr/>
        </p:nvPicPr>
        <p:blipFill>
          <a:blip r:embed="rId2"/>
          <a:srcRect/>
          <a:stretch>
            <a:fillRect/>
          </a:stretch>
        </p:blipFill>
        <p:spPr bwMode="auto">
          <a:xfrm>
            <a:off x="6429375" y="1285875"/>
            <a:ext cx="2300288" cy="4786313"/>
          </a:xfrm>
          <a:prstGeom prst="rect">
            <a:avLst/>
          </a:prstGeom>
          <a:noFill/>
          <a:ln w="9525">
            <a:noFill/>
            <a:miter lim="800000"/>
            <a:headEnd/>
            <a:tailEnd/>
          </a:ln>
        </p:spPr>
      </p:pic>
    </p:spTree>
    <p:extLst>
      <p:ext uri="{BB962C8B-B14F-4D97-AF65-F5344CB8AC3E}">
        <p14:creationId xmlns:p14="http://schemas.microsoft.com/office/powerpoint/2010/main" val="2289227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 calcmode="lin" valueType="num">
                                      <p:cBhvr additive="base">
                                        <p:cTn id="1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 calcmode="lin" valueType="num">
                                      <p:cBhvr additive="base">
                                        <p:cTn id="2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t-BR" smtClean="0">
                <a:effectLst/>
              </a:rPr>
              <a:t>Exercício</a:t>
            </a:r>
          </a:p>
        </p:txBody>
      </p:sp>
      <p:sp>
        <p:nvSpPr>
          <p:cNvPr id="207875" name="Rectangle 3"/>
          <p:cNvSpPr>
            <a:spLocks noGrp="1" noChangeArrowheads="1"/>
          </p:cNvSpPr>
          <p:nvPr>
            <p:ph type="body" idx="1"/>
          </p:nvPr>
        </p:nvSpPr>
        <p:spPr/>
        <p:txBody>
          <a:bodyPr/>
          <a:lstStyle/>
          <a:p>
            <a:pPr>
              <a:spcAft>
                <a:spcPts val="600"/>
              </a:spcAft>
            </a:pPr>
            <a:r>
              <a:rPr lang="pt-BR" sz="2200" dirty="0" smtClean="0"/>
              <a:t>Para os testes definidos no </a:t>
            </a:r>
            <a:r>
              <a:rPr lang="pt-BR" sz="2200" smtClean="0"/>
              <a:t>exercício anterior para </a:t>
            </a:r>
            <a:r>
              <a:rPr lang="pt-BR" sz="2200" dirty="0" smtClean="0"/>
              <a:t>os sistemas abaixo, escolher quais serão automatizados</a:t>
            </a:r>
            <a:endParaRPr lang="pt-BR" sz="2200" dirty="0" smtClean="0"/>
          </a:p>
          <a:p>
            <a:pPr lvl="1"/>
            <a:r>
              <a:rPr lang="pt-BR" sz="2000" dirty="0" smtClean="0"/>
              <a:t>Sistema Laranja</a:t>
            </a:r>
            <a:endParaRPr lang="pt-BR" sz="2000" dirty="0"/>
          </a:p>
          <a:p>
            <a:pPr lvl="2"/>
            <a:r>
              <a:rPr lang="pt-BR" sz="1600" dirty="0" smtClean="0"/>
              <a:t>Sistema de missão crítica. Uma interrupção no sistema em produção pode trazer danos financeiros e de imagem para a empresa. O sistema terá baixo volume de transações e poucos usuários simultâneos. Dados com alto sigilo.</a:t>
            </a:r>
            <a:endParaRPr lang="pt-BR" sz="1600" dirty="0"/>
          </a:p>
          <a:p>
            <a:pPr lvl="1">
              <a:spcBef>
                <a:spcPts val="600"/>
              </a:spcBef>
            </a:pPr>
            <a:r>
              <a:rPr lang="pt-BR" sz="2000" dirty="0" smtClean="0"/>
              <a:t>Sistema Maçã</a:t>
            </a:r>
            <a:endParaRPr lang="pt-BR" sz="2000" dirty="0" smtClean="0"/>
          </a:p>
          <a:p>
            <a:pPr lvl="2"/>
            <a:r>
              <a:rPr lang="pt-BR" sz="1600" dirty="0" smtClean="0"/>
              <a:t>Sistema batch com objetivo de processar alto volume de dados em pouco espaço de tempo. Preocupação em otimizar o uso do hardware disponível.</a:t>
            </a:r>
            <a:endParaRPr lang="pt-BR" sz="1600" dirty="0" smtClean="0"/>
          </a:p>
        </p:txBody>
      </p:sp>
    </p:spTree>
    <p:extLst>
      <p:ext uri="{BB962C8B-B14F-4D97-AF65-F5344CB8AC3E}">
        <p14:creationId xmlns:p14="http://schemas.microsoft.com/office/powerpoint/2010/main" val="241997874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500063" y="214313"/>
            <a:ext cx="8358187" cy="714375"/>
          </a:xfrm>
        </p:spPr>
        <p:txBody>
          <a:bodyPr/>
          <a:lstStyle/>
          <a:p>
            <a:r>
              <a:rPr lang="pt-BR" sz="3000" b="1" smtClean="0"/>
              <a:t>Ferramenta de Teste: Construir ou Comprar?</a:t>
            </a:r>
          </a:p>
        </p:txBody>
      </p:sp>
      <p:sp>
        <p:nvSpPr>
          <p:cNvPr id="4" name="Retângulo 3"/>
          <p:cNvSpPr/>
          <p:nvPr/>
        </p:nvSpPr>
        <p:spPr>
          <a:xfrm>
            <a:off x="357188" y="1530350"/>
            <a:ext cx="6500812" cy="4327525"/>
          </a:xfrm>
          <a:prstGeom prst="rect">
            <a:avLst/>
          </a:prstGeom>
        </p:spPr>
        <p:txBody>
          <a:bodyPr>
            <a:spAutoFit/>
          </a:bodyPr>
          <a:lstStyle/>
          <a:p>
            <a:pPr marL="342900" indent="-342900">
              <a:spcBef>
                <a:spcPct val="20000"/>
              </a:spcBef>
              <a:buFont typeface="Wingdings" pitchFamily="2" charset="2"/>
              <a:buChar char="ü"/>
              <a:defRPr/>
            </a:pPr>
            <a:r>
              <a:rPr lang="pt-BR" sz="3200">
                <a:solidFill>
                  <a:schemeClr val="accent4">
                    <a:lumMod val="50000"/>
                  </a:schemeClr>
                </a:solidFill>
              </a:rPr>
              <a:t>Comprar ou construir uma ferramenta representam gastos</a:t>
            </a:r>
          </a:p>
          <a:p>
            <a:pPr marL="342900" indent="-342900">
              <a:spcBef>
                <a:spcPct val="20000"/>
              </a:spcBef>
              <a:buFont typeface="Wingdings" pitchFamily="2" charset="2"/>
              <a:buChar char="ü"/>
              <a:defRPr/>
            </a:pPr>
            <a:endParaRPr lang="pt-BR" sz="3200">
              <a:solidFill>
                <a:schemeClr val="accent4">
                  <a:lumMod val="50000"/>
                </a:schemeClr>
              </a:solidFill>
            </a:endParaRPr>
          </a:p>
          <a:p>
            <a:pPr marL="342900" indent="-342900">
              <a:spcBef>
                <a:spcPct val="20000"/>
              </a:spcBef>
              <a:buFont typeface="Wingdings" pitchFamily="2" charset="2"/>
              <a:buChar char="ü"/>
              <a:defRPr/>
            </a:pPr>
            <a:r>
              <a:rPr lang="pt-BR" sz="3200">
                <a:solidFill>
                  <a:schemeClr val="accent4">
                    <a:lumMod val="50000"/>
                  </a:schemeClr>
                </a:solidFill>
              </a:rPr>
              <a:t>Analisar a alternativa que melhor implemente a estratégia de teste delineada </a:t>
            </a:r>
          </a:p>
          <a:p>
            <a:pPr marL="742950" lvl="1" indent="-285750">
              <a:spcBef>
                <a:spcPct val="20000"/>
              </a:spcBef>
              <a:buFont typeface="Wingdings" pitchFamily="2" charset="2"/>
              <a:buChar char="ü"/>
              <a:defRPr/>
            </a:pPr>
            <a:r>
              <a:rPr lang="pt-BR" sz="3200" i="1">
                <a:solidFill>
                  <a:schemeClr val="accent4">
                    <a:lumMod val="50000"/>
                  </a:schemeClr>
                </a:solidFill>
              </a:rPr>
              <a:t>- Necessidades, custo x benefício</a:t>
            </a:r>
            <a:endParaRPr lang="pt-BR" sz="3200" i="1" dirty="0">
              <a:solidFill>
                <a:schemeClr val="accent4">
                  <a:lumMod val="50000"/>
                </a:schemeClr>
              </a:solidFill>
            </a:endParaRPr>
          </a:p>
        </p:txBody>
      </p:sp>
      <p:pic>
        <p:nvPicPr>
          <p:cNvPr id="49156" name="Picture 5" descr="j0199727"/>
          <p:cNvPicPr>
            <a:picLocks noChangeAspect="1" noChangeArrowheads="1"/>
          </p:cNvPicPr>
          <p:nvPr/>
        </p:nvPicPr>
        <p:blipFill>
          <a:blip r:embed="rId2"/>
          <a:srcRect/>
          <a:stretch>
            <a:fillRect/>
          </a:stretch>
        </p:blipFill>
        <p:spPr bwMode="auto">
          <a:xfrm>
            <a:off x="7072313" y="1714500"/>
            <a:ext cx="1296987" cy="1274763"/>
          </a:xfrm>
          <a:prstGeom prst="rect">
            <a:avLst/>
          </a:prstGeom>
          <a:noFill/>
          <a:ln w="9525">
            <a:noFill/>
            <a:miter lim="800000"/>
            <a:headEnd/>
            <a:tailEnd/>
          </a:ln>
        </p:spPr>
      </p:pic>
      <p:pic>
        <p:nvPicPr>
          <p:cNvPr id="49157" name="Picture 6" descr="dinheiro"/>
          <p:cNvPicPr>
            <a:picLocks noChangeAspect="1" noChangeArrowheads="1"/>
          </p:cNvPicPr>
          <p:nvPr/>
        </p:nvPicPr>
        <p:blipFill>
          <a:blip r:embed="rId3"/>
          <a:srcRect/>
          <a:stretch>
            <a:fillRect/>
          </a:stretch>
        </p:blipFill>
        <p:spPr bwMode="auto">
          <a:xfrm>
            <a:off x="7072313" y="4214813"/>
            <a:ext cx="1223962" cy="1050925"/>
          </a:xfrm>
          <a:prstGeom prst="rect">
            <a:avLst/>
          </a:prstGeom>
          <a:noFill/>
          <a:ln w="9525">
            <a:noFill/>
            <a:miter lim="800000"/>
            <a:headEnd/>
            <a:tailEnd/>
          </a:ln>
        </p:spPr>
      </p:pic>
    </p:spTree>
    <p:extLst>
      <p:ext uri="{BB962C8B-B14F-4D97-AF65-F5344CB8AC3E}">
        <p14:creationId xmlns:p14="http://schemas.microsoft.com/office/powerpoint/2010/main" val="4262485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anim calcmode="lin" valueType="num">
                                      <p:cBhvr additive="base">
                                        <p:cTn id="1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 calcmode="lin" valueType="num">
                                      <p:cBhvr additive="base">
                                        <p:cTn id="1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143000" y="214313"/>
            <a:ext cx="7572375" cy="714375"/>
          </a:xfrm>
        </p:spPr>
        <p:txBody>
          <a:bodyPr/>
          <a:lstStyle/>
          <a:p>
            <a:r>
              <a:rPr lang="pt-BR" b="1" smtClean="0"/>
              <a:t>Ferramenta de Teste: Comprar</a:t>
            </a:r>
          </a:p>
        </p:txBody>
      </p:sp>
      <p:sp>
        <p:nvSpPr>
          <p:cNvPr id="4" name="Retângulo 3"/>
          <p:cNvSpPr>
            <a:spLocks noChangeArrowheads="1"/>
          </p:cNvSpPr>
          <p:nvPr/>
        </p:nvSpPr>
        <p:spPr bwMode="auto">
          <a:xfrm>
            <a:off x="357188" y="1143000"/>
            <a:ext cx="6143625" cy="5133975"/>
          </a:xfrm>
          <a:prstGeom prst="rect">
            <a:avLst/>
          </a:prstGeom>
          <a:noFill/>
          <a:ln w="9525">
            <a:noFill/>
            <a:miter lim="800000"/>
            <a:headEnd/>
            <a:tailEnd/>
          </a:ln>
        </p:spPr>
        <p:txBody>
          <a:bodyPr>
            <a:spAutoFit/>
          </a:bodyPr>
          <a:lstStyle/>
          <a:p>
            <a:pPr>
              <a:lnSpc>
                <a:spcPct val="90000"/>
              </a:lnSpc>
              <a:buFont typeface="Wingdings" pitchFamily="2" charset="2"/>
              <a:buChar char="ü"/>
            </a:pPr>
            <a:r>
              <a:rPr lang="pt-BR" sz="2800"/>
              <a:t>Certos testes são muitos difíceis de serem realizados sem auxílio de ferramentas de automação </a:t>
            </a:r>
          </a:p>
          <a:p>
            <a:pPr>
              <a:lnSpc>
                <a:spcPct val="90000"/>
              </a:lnSpc>
              <a:buFont typeface="Wingdings" pitchFamily="2" charset="2"/>
              <a:buChar char="ü"/>
            </a:pPr>
            <a:endParaRPr lang="pt-BR" sz="2800"/>
          </a:p>
          <a:p>
            <a:pPr lvl="1">
              <a:lnSpc>
                <a:spcPct val="90000"/>
              </a:lnSpc>
              <a:buFont typeface="Wingdings" pitchFamily="2" charset="2"/>
              <a:buChar char="ü"/>
            </a:pPr>
            <a:r>
              <a:rPr lang="pt-BR" sz="2800" i="1">
                <a:solidFill>
                  <a:schemeClr val="accent2"/>
                </a:solidFill>
              </a:rPr>
              <a:t>Exemplo: Teste de Stress, Carga, Performance</a:t>
            </a:r>
          </a:p>
          <a:p>
            <a:pPr lvl="1">
              <a:lnSpc>
                <a:spcPct val="90000"/>
              </a:lnSpc>
              <a:buFont typeface="Wingdings" pitchFamily="2" charset="2"/>
              <a:buChar char="ü"/>
            </a:pPr>
            <a:endParaRPr lang="pt-BR" sz="2800" i="1">
              <a:solidFill>
                <a:schemeClr val="accent2"/>
              </a:solidFill>
            </a:endParaRPr>
          </a:p>
          <a:p>
            <a:pPr>
              <a:lnSpc>
                <a:spcPct val="90000"/>
              </a:lnSpc>
              <a:buFont typeface="Wingdings" pitchFamily="2" charset="2"/>
              <a:buChar char="ü"/>
            </a:pPr>
            <a:r>
              <a:rPr lang="pt-BR" sz="2800"/>
              <a:t>Ferramentas que suportam atividades comuns para a maior parte das equipes de teste </a:t>
            </a:r>
          </a:p>
          <a:p>
            <a:pPr>
              <a:lnSpc>
                <a:spcPct val="90000"/>
              </a:lnSpc>
              <a:buFont typeface="Wingdings" pitchFamily="2" charset="2"/>
              <a:buChar char="ü"/>
            </a:pPr>
            <a:endParaRPr lang="pt-BR" sz="2800"/>
          </a:p>
          <a:p>
            <a:pPr lvl="1">
              <a:lnSpc>
                <a:spcPct val="90000"/>
              </a:lnSpc>
              <a:buFont typeface="Wingdings" pitchFamily="2" charset="2"/>
              <a:buChar char="ü"/>
            </a:pPr>
            <a:r>
              <a:rPr lang="pt-BR" sz="2800" i="1">
                <a:solidFill>
                  <a:schemeClr val="accent2"/>
                </a:solidFill>
              </a:rPr>
              <a:t>Exemplo: Gerenciamento de Defeitos</a:t>
            </a:r>
          </a:p>
        </p:txBody>
      </p:sp>
      <p:pic>
        <p:nvPicPr>
          <p:cNvPr id="50180" name="Imagem 5" descr="comprar.gif"/>
          <p:cNvPicPr>
            <a:picLocks noChangeAspect="1"/>
          </p:cNvPicPr>
          <p:nvPr/>
        </p:nvPicPr>
        <p:blipFill>
          <a:blip r:embed="rId2"/>
          <a:srcRect/>
          <a:stretch>
            <a:fillRect/>
          </a:stretch>
        </p:blipFill>
        <p:spPr bwMode="auto">
          <a:xfrm>
            <a:off x="6215063" y="1857375"/>
            <a:ext cx="2443162" cy="3643313"/>
          </a:xfrm>
          <a:prstGeom prst="rect">
            <a:avLst/>
          </a:prstGeom>
          <a:noFill/>
          <a:ln w="9525">
            <a:noFill/>
            <a:miter lim="800000"/>
            <a:headEnd/>
            <a:tailEnd/>
          </a:ln>
        </p:spPr>
      </p:pic>
    </p:spTree>
    <p:extLst>
      <p:ext uri="{BB962C8B-B14F-4D97-AF65-F5344CB8AC3E}">
        <p14:creationId xmlns:p14="http://schemas.microsoft.com/office/powerpoint/2010/main" val="1586934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anim calcmode="lin" valueType="num">
                                      <p:cBhvr additive="base">
                                        <p:cTn id="1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 calcmode="lin" valueType="num">
                                      <p:cBhvr additive="base">
                                        <p:cTn id="1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anim calcmode="lin" valueType="num">
                                      <p:cBhvr additive="base">
                                        <p:cTn id="19"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898" name="Rectangle 2"/>
          <p:cNvSpPr>
            <a:spLocks noGrp="1" noChangeArrowheads="1"/>
          </p:cNvSpPr>
          <p:nvPr>
            <p:ph type="title"/>
          </p:nvPr>
        </p:nvSpPr>
        <p:spPr>
          <a:xfrm>
            <a:off x="200025" y="282575"/>
            <a:ext cx="6710363" cy="503238"/>
          </a:xfrm>
        </p:spPr>
        <p:txBody>
          <a:bodyPr/>
          <a:lstStyle/>
          <a:p>
            <a:pPr>
              <a:defRPr/>
            </a:pPr>
            <a:r>
              <a:rPr lang="nl-NL" dirty="0" smtClean="0"/>
              <a:t>Processo de Teste</a:t>
            </a:r>
            <a:endParaRPr lang="en-US" dirty="0"/>
          </a:p>
        </p:txBody>
      </p:sp>
      <p:grpSp>
        <p:nvGrpSpPr>
          <p:cNvPr id="87043" name="Group 4"/>
          <p:cNvGrpSpPr>
            <a:grpSpLocks/>
          </p:cNvGrpSpPr>
          <p:nvPr/>
        </p:nvGrpSpPr>
        <p:grpSpPr bwMode="auto">
          <a:xfrm>
            <a:off x="214313" y="1428750"/>
            <a:ext cx="8358187" cy="728663"/>
            <a:chOff x="428" y="3771"/>
            <a:chExt cx="3689" cy="331"/>
          </a:xfrm>
        </p:grpSpPr>
        <p:sp>
          <p:nvSpPr>
            <p:cNvPr id="31756" name="AutoShape 5"/>
            <p:cNvSpPr>
              <a:spLocks noChangeArrowheads="1"/>
            </p:cNvSpPr>
            <p:nvPr/>
          </p:nvSpPr>
          <p:spPr bwMode="auto">
            <a:xfrm>
              <a:off x="3345" y="3773"/>
              <a:ext cx="720" cy="326"/>
            </a:xfrm>
            <a:prstGeom prst="chevron">
              <a:avLst>
                <a:gd name="adj" fmla="val 62883"/>
              </a:avLst>
            </a:prstGeom>
            <a:solidFill>
              <a:schemeClr val="accent2">
                <a:lumMod val="40000"/>
                <a:lumOff val="60000"/>
              </a:schemeClr>
            </a:solidFill>
            <a:ln w="9525">
              <a:solidFill>
                <a:schemeClr val="tx1"/>
              </a:solidFill>
              <a:miter lim="800000"/>
              <a:headEnd/>
              <a:tailEnd/>
            </a:ln>
          </p:spPr>
          <p:txBody>
            <a:bodyPr wrap="none"/>
            <a:lstStyle/>
            <a:p>
              <a:pPr algn="r">
                <a:defRPr/>
              </a:pPr>
              <a:endParaRPr lang="en-US" sz="1200" b="1"/>
            </a:p>
            <a:p>
              <a:pPr algn="r">
                <a:defRPr/>
              </a:pPr>
              <a:endParaRPr lang="en-US" sz="1200" b="1"/>
            </a:p>
          </p:txBody>
        </p:sp>
        <p:sp>
          <p:nvSpPr>
            <p:cNvPr id="31758" name="AutoShape 7"/>
            <p:cNvSpPr>
              <a:spLocks noChangeArrowheads="1"/>
            </p:cNvSpPr>
            <p:nvPr/>
          </p:nvSpPr>
          <p:spPr bwMode="auto">
            <a:xfrm>
              <a:off x="2762" y="3773"/>
              <a:ext cx="720" cy="326"/>
            </a:xfrm>
            <a:prstGeom prst="chevron">
              <a:avLst>
                <a:gd name="adj" fmla="val 62883"/>
              </a:avLst>
            </a:prstGeom>
            <a:solidFill>
              <a:schemeClr val="accent2">
                <a:lumMod val="40000"/>
                <a:lumOff val="60000"/>
              </a:schemeClr>
            </a:solidFill>
            <a:ln w="9525">
              <a:solidFill>
                <a:schemeClr val="tx1"/>
              </a:solidFill>
              <a:miter lim="800000"/>
              <a:headEnd/>
              <a:tailEnd/>
            </a:ln>
          </p:spPr>
          <p:txBody>
            <a:bodyPr wrap="none"/>
            <a:lstStyle/>
            <a:p>
              <a:pPr algn="r">
                <a:defRPr/>
              </a:pPr>
              <a:endParaRPr lang="en-US" sz="1200" b="1"/>
            </a:p>
            <a:p>
              <a:pPr algn="r">
                <a:defRPr/>
              </a:pPr>
              <a:endParaRPr lang="en-US" sz="1200" b="1"/>
            </a:p>
          </p:txBody>
        </p:sp>
        <p:sp>
          <p:nvSpPr>
            <p:cNvPr id="87052" name="AutoShape 8"/>
            <p:cNvSpPr>
              <a:spLocks noChangeArrowheads="1"/>
            </p:cNvSpPr>
            <p:nvPr/>
          </p:nvSpPr>
          <p:spPr bwMode="auto">
            <a:xfrm>
              <a:off x="2179" y="3773"/>
              <a:ext cx="720" cy="326"/>
            </a:xfrm>
            <a:prstGeom prst="chevron">
              <a:avLst>
                <a:gd name="adj" fmla="val 62883"/>
              </a:avLst>
            </a:prstGeom>
            <a:solidFill>
              <a:schemeClr val="accent2"/>
            </a:solidFill>
            <a:ln w="9525">
              <a:solidFill>
                <a:schemeClr val="tx1"/>
              </a:solidFill>
              <a:miter lim="800000"/>
              <a:headEnd/>
              <a:tailEnd/>
            </a:ln>
          </p:spPr>
          <p:txBody>
            <a:bodyPr wrap="none"/>
            <a:lstStyle/>
            <a:p>
              <a:pPr algn="r"/>
              <a:endParaRPr lang="en-US" sz="1200" b="1"/>
            </a:p>
            <a:p>
              <a:pPr algn="r"/>
              <a:endParaRPr lang="en-US" sz="1200" b="1"/>
            </a:p>
          </p:txBody>
        </p:sp>
        <p:sp>
          <p:nvSpPr>
            <p:cNvPr id="31760" name="AutoShape 9"/>
            <p:cNvSpPr>
              <a:spLocks noChangeArrowheads="1"/>
            </p:cNvSpPr>
            <p:nvPr/>
          </p:nvSpPr>
          <p:spPr bwMode="auto">
            <a:xfrm>
              <a:off x="1596" y="3773"/>
              <a:ext cx="721" cy="326"/>
            </a:xfrm>
            <a:prstGeom prst="chevron">
              <a:avLst>
                <a:gd name="adj" fmla="val 62883"/>
              </a:avLst>
            </a:prstGeom>
            <a:solidFill>
              <a:schemeClr val="accent2">
                <a:lumMod val="40000"/>
                <a:lumOff val="60000"/>
              </a:schemeClr>
            </a:solidFill>
            <a:ln w="9525">
              <a:solidFill>
                <a:schemeClr val="tx1"/>
              </a:solidFill>
              <a:miter lim="800000"/>
              <a:headEnd/>
              <a:tailEnd/>
            </a:ln>
          </p:spPr>
          <p:txBody>
            <a:bodyPr wrap="none"/>
            <a:lstStyle/>
            <a:p>
              <a:pPr algn="r">
                <a:defRPr/>
              </a:pPr>
              <a:endParaRPr lang="en-US" sz="1200" b="1"/>
            </a:p>
            <a:p>
              <a:pPr algn="r">
                <a:defRPr/>
              </a:pPr>
              <a:endParaRPr lang="en-US" sz="1200" b="1"/>
            </a:p>
          </p:txBody>
        </p:sp>
        <p:sp>
          <p:nvSpPr>
            <p:cNvPr id="31761" name="AutoShape 10"/>
            <p:cNvSpPr>
              <a:spLocks noChangeArrowheads="1"/>
            </p:cNvSpPr>
            <p:nvPr/>
          </p:nvSpPr>
          <p:spPr bwMode="auto">
            <a:xfrm>
              <a:off x="1013" y="3773"/>
              <a:ext cx="721" cy="326"/>
            </a:xfrm>
            <a:prstGeom prst="chevron">
              <a:avLst>
                <a:gd name="adj" fmla="val 62883"/>
              </a:avLst>
            </a:prstGeom>
            <a:solidFill>
              <a:schemeClr val="accent2">
                <a:lumMod val="40000"/>
                <a:lumOff val="60000"/>
              </a:schemeClr>
            </a:solidFill>
            <a:ln w="9525">
              <a:solidFill>
                <a:schemeClr val="tx1"/>
              </a:solidFill>
              <a:miter lim="800000"/>
              <a:headEnd/>
              <a:tailEnd/>
            </a:ln>
          </p:spPr>
          <p:txBody>
            <a:bodyPr wrap="none"/>
            <a:lstStyle/>
            <a:p>
              <a:pPr algn="r">
                <a:defRPr/>
              </a:pPr>
              <a:endParaRPr lang="en-US" sz="1200" b="1"/>
            </a:p>
            <a:p>
              <a:pPr algn="r">
                <a:defRPr/>
              </a:pPr>
              <a:endParaRPr lang="en-US" sz="1200" b="1"/>
            </a:p>
          </p:txBody>
        </p:sp>
        <p:sp>
          <p:nvSpPr>
            <p:cNvPr id="31762" name="AutoShape 11"/>
            <p:cNvSpPr>
              <a:spLocks noChangeArrowheads="1"/>
            </p:cNvSpPr>
            <p:nvPr/>
          </p:nvSpPr>
          <p:spPr bwMode="auto">
            <a:xfrm>
              <a:off x="428" y="3771"/>
              <a:ext cx="720" cy="326"/>
            </a:xfrm>
            <a:prstGeom prst="chevron">
              <a:avLst>
                <a:gd name="adj" fmla="val 62883"/>
              </a:avLst>
            </a:prstGeom>
            <a:solidFill>
              <a:schemeClr val="accent2">
                <a:lumMod val="40000"/>
                <a:lumOff val="60000"/>
              </a:schemeClr>
            </a:solidFill>
            <a:ln w="9525">
              <a:solidFill>
                <a:schemeClr val="tx1"/>
              </a:solidFill>
              <a:miter lim="800000"/>
              <a:headEnd/>
              <a:tailEnd/>
            </a:ln>
          </p:spPr>
          <p:txBody>
            <a:bodyPr wrap="none"/>
            <a:lstStyle/>
            <a:p>
              <a:pPr algn="r">
                <a:defRPr/>
              </a:pPr>
              <a:endParaRPr lang="en-US" sz="1200" b="1"/>
            </a:p>
            <a:p>
              <a:pPr algn="r">
                <a:defRPr/>
              </a:pPr>
              <a:endParaRPr lang="en-US" sz="1200" b="1"/>
            </a:p>
          </p:txBody>
        </p:sp>
        <p:sp>
          <p:nvSpPr>
            <p:cNvPr id="87056" name="WordArt 12"/>
            <p:cNvSpPr>
              <a:spLocks noChangeArrowheads="1" noChangeShapeType="1" noTextEdit="1"/>
            </p:cNvSpPr>
            <p:nvPr/>
          </p:nvSpPr>
          <p:spPr bwMode="auto">
            <a:xfrm>
              <a:off x="722" y="3801"/>
              <a:ext cx="171" cy="271"/>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pt-BR" sz="3600" kern="10">
                  <a:solidFill>
                    <a:srgbClr val="C0C0C0"/>
                  </a:solidFill>
                  <a:latin typeface="Arial Black"/>
                </a:rPr>
                <a:t>1</a:t>
              </a:r>
            </a:p>
          </p:txBody>
        </p:sp>
        <p:sp>
          <p:nvSpPr>
            <p:cNvPr id="31764" name="Text Box 13"/>
            <p:cNvSpPr txBox="1">
              <a:spLocks noChangeArrowheads="1"/>
            </p:cNvSpPr>
            <p:nvPr/>
          </p:nvSpPr>
          <p:spPr bwMode="auto">
            <a:xfrm>
              <a:off x="529" y="3789"/>
              <a:ext cx="651" cy="271"/>
            </a:xfrm>
            <a:prstGeom prst="rect">
              <a:avLst/>
            </a:prstGeom>
            <a:noFill/>
            <a:ln w="9525">
              <a:noFill/>
              <a:miter lim="800000"/>
              <a:headEnd/>
              <a:tailEnd/>
            </a:ln>
          </p:spPr>
          <p:txBody>
            <a:bodyPr lIns="0" tIns="0" rIns="0" anchor="ctr" anchorCtr="1"/>
            <a:lstStyle/>
            <a:p>
              <a:pPr>
                <a:defRPr/>
              </a:pPr>
              <a:r>
                <a:rPr lang="en-US" sz="1200" b="1" dirty="0">
                  <a:solidFill>
                    <a:schemeClr val="accent4">
                      <a:lumMod val="65000"/>
                      <a:lumOff val="35000"/>
                    </a:schemeClr>
                  </a:solidFill>
                </a:rPr>
                <a:t>Initiation</a:t>
              </a:r>
            </a:p>
          </p:txBody>
        </p:sp>
        <p:sp>
          <p:nvSpPr>
            <p:cNvPr id="87058" name="WordArt 14"/>
            <p:cNvSpPr>
              <a:spLocks noChangeArrowheads="1" noChangeShapeType="1" noTextEdit="1"/>
            </p:cNvSpPr>
            <p:nvPr/>
          </p:nvSpPr>
          <p:spPr bwMode="auto">
            <a:xfrm>
              <a:off x="1305" y="3801"/>
              <a:ext cx="171" cy="271"/>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pt-BR" sz="3600" kern="10">
                  <a:solidFill>
                    <a:srgbClr val="C0C0C0"/>
                  </a:solidFill>
                  <a:latin typeface="Arial Black"/>
                </a:rPr>
                <a:t>2</a:t>
              </a:r>
            </a:p>
          </p:txBody>
        </p:sp>
        <p:sp>
          <p:nvSpPr>
            <p:cNvPr id="31766" name="Text Box 15"/>
            <p:cNvSpPr txBox="1">
              <a:spLocks noChangeArrowheads="1"/>
            </p:cNvSpPr>
            <p:nvPr/>
          </p:nvSpPr>
          <p:spPr bwMode="auto">
            <a:xfrm>
              <a:off x="1136" y="3813"/>
              <a:ext cx="652" cy="271"/>
            </a:xfrm>
            <a:prstGeom prst="rect">
              <a:avLst/>
            </a:prstGeom>
            <a:noFill/>
            <a:ln w="9525">
              <a:noFill/>
              <a:miter lim="800000"/>
              <a:headEnd/>
              <a:tailEnd/>
            </a:ln>
          </p:spPr>
          <p:txBody>
            <a:bodyPr lIns="0" tIns="0" rIns="0" anchor="ctr" anchorCtr="1"/>
            <a:lstStyle/>
            <a:p>
              <a:pPr>
                <a:defRPr/>
              </a:pPr>
              <a:r>
                <a:rPr lang="en-US" sz="1200" b="1" dirty="0">
                  <a:solidFill>
                    <a:schemeClr val="accent4">
                      <a:lumMod val="65000"/>
                      <a:lumOff val="35000"/>
                    </a:schemeClr>
                  </a:solidFill>
                </a:rPr>
                <a:t>Definition</a:t>
              </a:r>
            </a:p>
          </p:txBody>
        </p:sp>
        <p:sp>
          <p:nvSpPr>
            <p:cNvPr id="87060" name="WordArt 16"/>
            <p:cNvSpPr>
              <a:spLocks noChangeArrowheads="1" noChangeShapeType="1" noTextEdit="1"/>
            </p:cNvSpPr>
            <p:nvPr/>
          </p:nvSpPr>
          <p:spPr bwMode="auto">
            <a:xfrm>
              <a:off x="1887" y="3801"/>
              <a:ext cx="172" cy="271"/>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pt-BR" sz="3600" kern="10">
                  <a:solidFill>
                    <a:srgbClr val="C0C0C0"/>
                  </a:solidFill>
                  <a:latin typeface="Arial Black"/>
                </a:rPr>
                <a:t>3</a:t>
              </a:r>
            </a:p>
          </p:txBody>
        </p:sp>
        <p:sp>
          <p:nvSpPr>
            <p:cNvPr id="31768" name="Text Box 17"/>
            <p:cNvSpPr txBox="1">
              <a:spLocks noChangeArrowheads="1"/>
            </p:cNvSpPr>
            <p:nvPr/>
          </p:nvSpPr>
          <p:spPr bwMode="auto">
            <a:xfrm>
              <a:off x="1701" y="3819"/>
              <a:ext cx="651" cy="270"/>
            </a:xfrm>
            <a:prstGeom prst="rect">
              <a:avLst/>
            </a:prstGeom>
            <a:noFill/>
            <a:ln w="9525">
              <a:noFill/>
              <a:miter lim="800000"/>
              <a:headEnd/>
              <a:tailEnd/>
            </a:ln>
          </p:spPr>
          <p:txBody>
            <a:bodyPr lIns="0" tIns="0" rIns="0" anchor="ctr" anchorCtr="1"/>
            <a:lstStyle/>
            <a:p>
              <a:pPr>
                <a:defRPr/>
              </a:pPr>
              <a:r>
                <a:rPr lang="en-US" sz="1200" b="1" dirty="0">
                  <a:solidFill>
                    <a:schemeClr val="accent4">
                      <a:lumMod val="65000"/>
                      <a:lumOff val="35000"/>
                    </a:schemeClr>
                  </a:solidFill>
                </a:rPr>
                <a:t>Preparing</a:t>
              </a:r>
            </a:p>
          </p:txBody>
        </p:sp>
        <p:sp>
          <p:nvSpPr>
            <p:cNvPr id="87062" name="WordArt 18"/>
            <p:cNvSpPr>
              <a:spLocks noChangeArrowheads="1" noChangeShapeType="1" noTextEdit="1"/>
            </p:cNvSpPr>
            <p:nvPr/>
          </p:nvSpPr>
          <p:spPr bwMode="auto">
            <a:xfrm>
              <a:off x="2470" y="3801"/>
              <a:ext cx="172" cy="271"/>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pt-BR" sz="3600" kern="10">
                  <a:solidFill>
                    <a:srgbClr val="C0C0C0"/>
                  </a:solidFill>
                  <a:latin typeface="Arial Black"/>
                </a:rPr>
                <a:t>4</a:t>
              </a:r>
            </a:p>
          </p:txBody>
        </p:sp>
        <p:sp>
          <p:nvSpPr>
            <p:cNvPr id="87063" name="Text Box 19"/>
            <p:cNvSpPr txBox="1">
              <a:spLocks noChangeArrowheads="1"/>
            </p:cNvSpPr>
            <p:nvPr/>
          </p:nvSpPr>
          <p:spPr bwMode="auto">
            <a:xfrm>
              <a:off x="2259" y="3803"/>
              <a:ext cx="66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nchor="ctr" anchorCtr="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600" b="1">
                  <a:solidFill>
                    <a:srgbClr val="FFFF00"/>
                  </a:solidFill>
                </a:rPr>
                <a:t>Specification</a:t>
              </a:r>
            </a:p>
          </p:txBody>
        </p:sp>
        <p:sp>
          <p:nvSpPr>
            <p:cNvPr id="87064" name="WordArt 20"/>
            <p:cNvSpPr>
              <a:spLocks noChangeArrowheads="1" noChangeShapeType="1" noTextEdit="1"/>
            </p:cNvSpPr>
            <p:nvPr/>
          </p:nvSpPr>
          <p:spPr bwMode="auto">
            <a:xfrm>
              <a:off x="3053" y="3801"/>
              <a:ext cx="172" cy="271"/>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pt-BR" sz="3600" kern="10">
                  <a:solidFill>
                    <a:srgbClr val="C0C0C0"/>
                  </a:solidFill>
                  <a:latin typeface="Arial Black"/>
                </a:rPr>
                <a:t>5</a:t>
              </a:r>
            </a:p>
          </p:txBody>
        </p:sp>
        <p:sp>
          <p:nvSpPr>
            <p:cNvPr id="31772" name="Text Box 21"/>
            <p:cNvSpPr txBox="1">
              <a:spLocks noChangeArrowheads="1"/>
            </p:cNvSpPr>
            <p:nvPr/>
          </p:nvSpPr>
          <p:spPr bwMode="auto">
            <a:xfrm>
              <a:off x="2824" y="3831"/>
              <a:ext cx="652" cy="271"/>
            </a:xfrm>
            <a:prstGeom prst="rect">
              <a:avLst/>
            </a:prstGeom>
            <a:noFill/>
            <a:ln w="9525">
              <a:noFill/>
              <a:miter lim="800000"/>
              <a:headEnd/>
              <a:tailEnd/>
            </a:ln>
          </p:spPr>
          <p:txBody>
            <a:bodyPr lIns="0" tIns="0" rIns="0" anchor="ctr" anchorCtr="1"/>
            <a:lstStyle/>
            <a:p>
              <a:pPr>
                <a:defRPr/>
              </a:pPr>
              <a:r>
                <a:rPr lang="en-US" sz="1200" b="1" dirty="0">
                  <a:solidFill>
                    <a:schemeClr val="accent4">
                      <a:lumMod val="65000"/>
                      <a:lumOff val="35000"/>
                    </a:schemeClr>
                  </a:solidFill>
                </a:rPr>
                <a:t>Execution</a:t>
              </a:r>
            </a:p>
          </p:txBody>
        </p:sp>
        <p:sp>
          <p:nvSpPr>
            <p:cNvPr id="87066" name="WordArt 22"/>
            <p:cNvSpPr>
              <a:spLocks noChangeArrowheads="1" noChangeShapeType="1" noTextEdit="1"/>
            </p:cNvSpPr>
            <p:nvPr/>
          </p:nvSpPr>
          <p:spPr bwMode="auto">
            <a:xfrm>
              <a:off x="3636" y="3801"/>
              <a:ext cx="171" cy="271"/>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pt-BR" sz="3600" kern="10">
                  <a:solidFill>
                    <a:srgbClr val="C0C0C0"/>
                  </a:solidFill>
                  <a:latin typeface="Arial Black"/>
                </a:rPr>
                <a:t>6</a:t>
              </a:r>
            </a:p>
          </p:txBody>
        </p:sp>
        <p:sp>
          <p:nvSpPr>
            <p:cNvPr id="31774" name="Text Box 23"/>
            <p:cNvSpPr txBox="1">
              <a:spLocks noChangeArrowheads="1"/>
            </p:cNvSpPr>
            <p:nvPr/>
          </p:nvSpPr>
          <p:spPr bwMode="auto">
            <a:xfrm>
              <a:off x="3431" y="3825"/>
              <a:ext cx="686" cy="271"/>
            </a:xfrm>
            <a:prstGeom prst="rect">
              <a:avLst/>
            </a:prstGeom>
            <a:noFill/>
            <a:ln w="9525">
              <a:noFill/>
              <a:miter lim="800000"/>
              <a:headEnd/>
              <a:tailEnd/>
            </a:ln>
          </p:spPr>
          <p:txBody>
            <a:bodyPr lIns="0" tIns="0" rIns="0" anchor="ctr" anchorCtr="1"/>
            <a:lstStyle/>
            <a:p>
              <a:pPr>
                <a:defRPr/>
              </a:pPr>
              <a:r>
                <a:rPr lang="en-US" sz="1200" b="1" dirty="0">
                  <a:solidFill>
                    <a:schemeClr val="accent4">
                      <a:lumMod val="65000"/>
                      <a:lumOff val="35000"/>
                    </a:schemeClr>
                  </a:solidFill>
                </a:rPr>
                <a:t>Completion </a:t>
              </a:r>
            </a:p>
            <a:p>
              <a:pPr>
                <a:defRPr/>
              </a:pPr>
              <a:r>
                <a:rPr lang="en-US" sz="1200" b="1" dirty="0">
                  <a:solidFill>
                    <a:schemeClr val="accent4">
                      <a:lumMod val="65000"/>
                      <a:lumOff val="35000"/>
                    </a:schemeClr>
                  </a:solidFill>
                </a:rPr>
                <a:t>&amp; evaluation</a:t>
              </a:r>
            </a:p>
          </p:txBody>
        </p:sp>
      </p:grpSp>
      <p:sp>
        <p:nvSpPr>
          <p:cNvPr id="87044" name="Text Box 27"/>
          <p:cNvSpPr txBox="1">
            <a:spLocks noChangeArrowheads="1"/>
          </p:cNvSpPr>
          <p:nvPr/>
        </p:nvSpPr>
        <p:spPr bwMode="auto">
          <a:xfrm>
            <a:off x="4286250" y="2286000"/>
            <a:ext cx="1143000"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89000"/>
              </a:lnSpc>
            </a:pPr>
            <a:r>
              <a:rPr lang="pt-BR" sz="1400"/>
              <a:t>Test Case</a:t>
            </a:r>
          </a:p>
          <a:p>
            <a:pPr eaLnBrk="1" hangingPunct="1">
              <a:lnSpc>
                <a:spcPct val="89000"/>
              </a:lnSpc>
            </a:pPr>
            <a:r>
              <a:rPr lang="pt-BR" sz="1400"/>
              <a:t>Scripts;  Automation;</a:t>
            </a:r>
          </a:p>
          <a:p>
            <a:pPr eaLnBrk="1" hangingPunct="1">
              <a:lnSpc>
                <a:spcPct val="89000"/>
              </a:lnSpc>
            </a:pPr>
            <a:r>
              <a:rPr lang="pt-BR" sz="1400"/>
              <a:t>CheckLists;</a:t>
            </a:r>
            <a:endParaRPr lang="en-US" sz="1400"/>
          </a:p>
        </p:txBody>
      </p:sp>
      <p:sp>
        <p:nvSpPr>
          <p:cNvPr id="87045" name="Text Box 42"/>
          <p:cNvSpPr txBox="1">
            <a:spLocks noChangeArrowheads="1"/>
          </p:cNvSpPr>
          <p:nvPr/>
        </p:nvSpPr>
        <p:spPr bwMode="auto">
          <a:xfrm>
            <a:off x="336550" y="4076700"/>
            <a:ext cx="184150"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89000"/>
              </a:lnSpc>
            </a:pPr>
            <a:endParaRPr lang="en-US" sz="800" b="1"/>
          </a:p>
        </p:txBody>
      </p:sp>
      <p:sp>
        <p:nvSpPr>
          <p:cNvPr id="87046" name="TextBox 32"/>
          <p:cNvSpPr txBox="1">
            <a:spLocks noChangeArrowheads="1"/>
          </p:cNvSpPr>
          <p:nvPr/>
        </p:nvSpPr>
        <p:spPr bwMode="auto">
          <a:xfrm>
            <a:off x="357188" y="3214688"/>
            <a:ext cx="5000625" cy="258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pt-BR" b="1">
                <a:solidFill>
                  <a:srgbClr val="0033CC"/>
                </a:solidFill>
              </a:rPr>
              <a:t>Responsável:</a:t>
            </a:r>
          </a:p>
          <a:p>
            <a:pPr eaLnBrk="1" hangingPunct="1">
              <a:buFont typeface="Wingdings" pitchFamily="2" charset="2"/>
              <a:buChar char="ü"/>
            </a:pPr>
            <a:r>
              <a:rPr lang="pt-BR"/>
              <a:t> Analista de Teste</a:t>
            </a:r>
          </a:p>
          <a:p>
            <a:pPr eaLnBrk="1" hangingPunct="1"/>
            <a:endParaRPr lang="pt-BR" b="1">
              <a:solidFill>
                <a:srgbClr val="0033CC"/>
              </a:solidFill>
            </a:endParaRPr>
          </a:p>
          <a:p>
            <a:pPr eaLnBrk="1" hangingPunct="1"/>
            <a:r>
              <a:rPr lang="pt-BR" b="1">
                <a:solidFill>
                  <a:srgbClr val="0033CC"/>
                </a:solidFill>
              </a:rPr>
              <a:t>Atividades:</a:t>
            </a:r>
          </a:p>
          <a:p>
            <a:pPr eaLnBrk="1" hangingPunct="1">
              <a:buFont typeface="Wingdings" pitchFamily="2" charset="2"/>
              <a:buChar char="ü"/>
            </a:pPr>
            <a:r>
              <a:rPr lang="pt-BR"/>
              <a:t> Elaborar Casos de Teste</a:t>
            </a:r>
          </a:p>
          <a:p>
            <a:pPr eaLnBrk="1" hangingPunct="1">
              <a:buFont typeface="Wingdings" pitchFamily="2" charset="2"/>
              <a:buChar char="ü"/>
            </a:pPr>
            <a:r>
              <a:rPr lang="pt-BR"/>
              <a:t> Elaborar / Atualizar Check-lists</a:t>
            </a:r>
          </a:p>
          <a:p>
            <a:pPr eaLnBrk="1" hangingPunct="1">
              <a:buFont typeface="Wingdings" pitchFamily="2" charset="2"/>
              <a:buChar char="ü"/>
            </a:pPr>
            <a:r>
              <a:rPr lang="pt-BR"/>
              <a:t> Rever Esforço e Prazo</a:t>
            </a:r>
          </a:p>
          <a:p>
            <a:pPr eaLnBrk="1" hangingPunct="1">
              <a:buFont typeface="Wingdings" pitchFamily="2" charset="2"/>
              <a:buChar char="ü"/>
            </a:pPr>
            <a:r>
              <a:rPr lang="pt-BR"/>
              <a:t> Verificar Pontos de Controle e Verificação</a:t>
            </a:r>
          </a:p>
          <a:p>
            <a:pPr eaLnBrk="1" hangingPunct="1"/>
            <a:endParaRPr lang="pt-BR"/>
          </a:p>
        </p:txBody>
      </p:sp>
      <p:sp>
        <p:nvSpPr>
          <p:cNvPr id="87047" name="TextBox 33"/>
          <p:cNvSpPr txBox="1">
            <a:spLocks noChangeArrowheads="1"/>
          </p:cNvSpPr>
          <p:nvPr/>
        </p:nvSpPr>
        <p:spPr bwMode="auto">
          <a:xfrm>
            <a:off x="5715000" y="4071938"/>
            <a:ext cx="3071813"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pt-BR" b="1">
                <a:solidFill>
                  <a:srgbClr val="0033CC"/>
                </a:solidFill>
              </a:rPr>
              <a:t>Entregáveis:</a:t>
            </a:r>
          </a:p>
          <a:p>
            <a:pPr eaLnBrk="1" hangingPunct="1">
              <a:buFont typeface="Wingdings" pitchFamily="2" charset="2"/>
              <a:buChar char="ü"/>
            </a:pPr>
            <a:r>
              <a:rPr lang="pt-BR"/>
              <a:t> Casos de Teste</a:t>
            </a:r>
          </a:p>
          <a:p>
            <a:pPr eaLnBrk="1" hangingPunct="1">
              <a:buFont typeface="Wingdings" pitchFamily="2" charset="2"/>
              <a:buChar char="ü"/>
            </a:pPr>
            <a:r>
              <a:rPr lang="pt-BR"/>
              <a:t> Plano de Testes revisado</a:t>
            </a:r>
          </a:p>
          <a:p>
            <a:pPr eaLnBrk="1" hangingPunct="1">
              <a:buFont typeface="Wingdings" pitchFamily="2" charset="2"/>
              <a:buChar char="ü"/>
            </a:pPr>
            <a:r>
              <a:rPr lang="pt-BR"/>
              <a:t> Cronograma atualizado</a:t>
            </a:r>
          </a:p>
          <a:p>
            <a:pPr eaLnBrk="1" hangingPunct="1"/>
            <a:endParaRPr lang="pt-BR"/>
          </a:p>
          <a:p>
            <a:pPr eaLnBrk="1" hangingPunct="1"/>
            <a:endParaRPr lang="pt-BR" b="1">
              <a:solidFill>
                <a:srgbClr val="0033CC"/>
              </a:solidFill>
            </a:endParaRPr>
          </a:p>
        </p:txBody>
      </p:sp>
      <p:cxnSp>
        <p:nvCxnSpPr>
          <p:cNvPr id="36" name="Straight Connector 35"/>
          <p:cNvCxnSpPr/>
          <p:nvPr/>
        </p:nvCxnSpPr>
        <p:spPr>
          <a:xfrm>
            <a:off x="214313" y="3929063"/>
            <a:ext cx="8715375"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380030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Imagem 4" descr="hacer__construir.jpg"/>
          <p:cNvPicPr>
            <a:picLocks noChangeAspect="1"/>
          </p:cNvPicPr>
          <p:nvPr/>
        </p:nvPicPr>
        <p:blipFill>
          <a:blip r:embed="rId2"/>
          <a:srcRect/>
          <a:stretch>
            <a:fillRect/>
          </a:stretch>
        </p:blipFill>
        <p:spPr bwMode="auto">
          <a:xfrm>
            <a:off x="428625" y="1571625"/>
            <a:ext cx="1712913" cy="3641725"/>
          </a:xfrm>
          <a:prstGeom prst="rect">
            <a:avLst/>
          </a:prstGeom>
          <a:noFill/>
          <a:ln w="9525">
            <a:noFill/>
            <a:miter lim="800000"/>
            <a:headEnd/>
            <a:tailEnd/>
          </a:ln>
        </p:spPr>
      </p:pic>
      <p:sp>
        <p:nvSpPr>
          <p:cNvPr id="51203" name="Rectangle 2"/>
          <p:cNvSpPr>
            <a:spLocks noGrp="1" noChangeArrowheads="1"/>
          </p:cNvSpPr>
          <p:nvPr>
            <p:ph type="title"/>
          </p:nvPr>
        </p:nvSpPr>
        <p:spPr>
          <a:xfrm>
            <a:off x="928688" y="214313"/>
            <a:ext cx="7786687" cy="714375"/>
          </a:xfrm>
        </p:spPr>
        <p:txBody>
          <a:bodyPr/>
          <a:lstStyle/>
          <a:p>
            <a:r>
              <a:rPr lang="pt-BR" b="1" smtClean="0"/>
              <a:t>Ferramenta de Teste: Construir</a:t>
            </a:r>
          </a:p>
        </p:txBody>
      </p:sp>
      <p:sp>
        <p:nvSpPr>
          <p:cNvPr id="4" name="Retângulo 3"/>
          <p:cNvSpPr>
            <a:spLocks noChangeArrowheads="1"/>
          </p:cNvSpPr>
          <p:nvPr/>
        </p:nvSpPr>
        <p:spPr bwMode="auto">
          <a:xfrm>
            <a:off x="2500313" y="1643063"/>
            <a:ext cx="6500812" cy="3970337"/>
          </a:xfrm>
          <a:prstGeom prst="rect">
            <a:avLst/>
          </a:prstGeom>
          <a:noFill/>
          <a:ln w="9525">
            <a:noFill/>
            <a:miter lim="800000"/>
            <a:headEnd/>
            <a:tailEnd/>
          </a:ln>
        </p:spPr>
        <p:txBody>
          <a:bodyPr>
            <a:spAutoFit/>
          </a:bodyPr>
          <a:lstStyle/>
          <a:p>
            <a:pPr>
              <a:buFont typeface="Wingdings" pitchFamily="2" charset="2"/>
              <a:buChar char="ü"/>
            </a:pPr>
            <a:r>
              <a:rPr lang="pt-BR" sz="2800"/>
              <a:t>Tarefas repetitivas do dia-a-dia</a:t>
            </a:r>
          </a:p>
          <a:p>
            <a:pPr>
              <a:buFont typeface="Wingdings" pitchFamily="2" charset="2"/>
              <a:buChar char="ü"/>
            </a:pPr>
            <a:endParaRPr lang="pt-BR" sz="2800"/>
          </a:p>
          <a:p>
            <a:pPr>
              <a:buFont typeface="Wingdings" pitchFamily="2" charset="2"/>
              <a:buChar char="ü"/>
            </a:pPr>
            <a:r>
              <a:rPr lang="pt-BR" sz="2800"/>
              <a:t>Novas Tecnologias que não podem ser testada eficientemente por alguma ferramenta já existente</a:t>
            </a:r>
          </a:p>
          <a:p>
            <a:pPr>
              <a:buFont typeface="Wingdings" pitchFamily="2" charset="2"/>
              <a:buChar char="ü"/>
            </a:pPr>
            <a:endParaRPr lang="pt-BR" sz="2800"/>
          </a:p>
          <a:p>
            <a:pPr>
              <a:buFont typeface="Wingdings" pitchFamily="2" charset="2"/>
              <a:buChar char="ü"/>
            </a:pPr>
            <a:r>
              <a:rPr lang="pt-BR" sz="2800"/>
              <a:t>Optando por construir suas próprias ferramentas, devemos testá-las, documentá-las e mantê-las atualizadas</a:t>
            </a:r>
          </a:p>
        </p:txBody>
      </p:sp>
    </p:spTree>
    <p:extLst>
      <p:ext uri="{BB962C8B-B14F-4D97-AF65-F5344CB8AC3E}">
        <p14:creationId xmlns:p14="http://schemas.microsoft.com/office/powerpoint/2010/main" val="24530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anim calcmode="lin" valueType="num">
                                      <p:cBhvr additive="base">
                                        <p:cTn id="1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 calcmode="lin" valueType="num">
                                      <p:cBhvr additive="base">
                                        <p:cTn id="1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Imagem 7" descr="auto-ajuda-aprenda-ter-poder-decisao-460x345-br.jpg"/>
          <p:cNvPicPr>
            <a:picLocks noChangeAspect="1"/>
          </p:cNvPicPr>
          <p:nvPr/>
        </p:nvPicPr>
        <p:blipFill>
          <a:blip r:embed="rId2"/>
          <a:srcRect/>
          <a:stretch>
            <a:fillRect/>
          </a:stretch>
        </p:blipFill>
        <p:spPr bwMode="auto">
          <a:xfrm>
            <a:off x="5715000" y="1428750"/>
            <a:ext cx="2928938" cy="4572000"/>
          </a:xfrm>
          <a:prstGeom prst="rect">
            <a:avLst/>
          </a:prstGeom>
          <a:noFill/>
          <a:ln w="9525">
            <a:noFill/>
            <a:miter lim="800000"/>
            <a:headEnd/>
            <a:tailEnd/>
          </a:ln>
        </p:spPr>
      </p:pic>
      <p:sp>
        <p:nvSpPr>
          <p:cNvPr id="52227" name="Rectangle 2"/>
          <p:cNvSpPr>
            <a:spLocks noGrp="1" noChangeArrowheads="1"/>
          </p:cNvSpPr>
          <p:nvPr>
            <p:ph type="title"/>
          </p:nvPr>
        </p:nvSpPr>
        <p:spPr>
          <a:xfrm>
            <a:off x="3786188" y="285750"/>
            <a:ext cx="5143500" cy="714375"/>
          </a:xfrm>
        </p:spPr>
        <p:txBody>
          <a:bodyPr/>
          <a:lstStyle/>
          <a:p>
            <a:r>
              <a:rPr lang="pt-BR" smtClean="0"/>
              <a:t>Ferramentas de Teste</a:t>
            </a:r>
          </a:p>
        </p:txBody>
      </p:sp>
      <p:sp>
        <p:nvSpPr>
          <p:cNvPr id="7" name="Retângulo 6"/>
          <p:cNvSpPr>
            <a:spLocks noChangeArrowheads="1"/>
          </p:cNvSpPr>
          <p:nvPr/>
        </p:nvSpPr>
        <p:spPr bwMode="auto">
          <a:xfrm>
            <a:off x="428625" y="1500188"/>
            <a:ext cx="5286375" cy="4357687"/>
          </a:xfrm>
          <a:prstGeom prst="rect">
            <a:avLst/>
          </a:prstGeom>
          <a:noFill/>
          <a:ln w="9525">
            <a:noFill/>
            <a:miter lim="800000"/>
            <a:headEnd/>
            <a:tailEnd/>
          </a:ln>
        </p:spPr>
        <p:txBody>
          <a:bodyPr>
            <a:spAutoFit/>
          </a:bodyPr>
          <a:lstStyle/>
          <a:p>
            <a:pPr>
              <a:lnSpc>
                <a:spcPct val="90000"/>
              </a:lnSpc>
              <a:buFont typeface="Wingdings" pitchFamily="2" charset="2"/>
              <a:buChar char="ü"/>
            </a:pPr>
            <a:r>
              <a:rPr lang="pt-BR" sz="2800"/>
              <a:t>Antes da decisão de ir em frente com a automatização do processo de teste é importante fazer uma avaliação dos seus processos atuais</a:t>
            </a:r>
          </a:p>
          <a:p>
            <a:pPr>
              <a:lnSpc>
                <a:spcPct val="90000"/>
              </a:lnSpc>
              <a:buFont typeface="Wingdings" pitchFamily="2" charset="2"/>
              <a:buChar char="ü"/>
            </a:pPr>
            <a:endParaRPr lang="pt-BR" sz="2800"/>
          </a:p>
          <a:p>
            <a:pPr>
              <a:lnSpc>
                <a:spcPct val="90000"/>
              </a:lnSpc>
              <a:buFont typeface="Wingdings" pitchFamily="2" charset="2"/>
              <a:buChar char="ü"/>
            </a:pPr>
            <a:r>
              <a:rPr lang="pt-BR" sz="2800"/>
              <a:t>Em alguns casos é recomendável caminhar para patamares mais avançados de maturidade antes de introduzir a automação dos testes</a:t>
            </a:r>
          </a:p>
        </p:txBody>
      </p:sp>
    </p:spTree>
    <p:extLst>
      <p:ext uri="{BB962C8B-B14F-4D97-AF65-F5344CB8AC3E}">
        <p14:creationId xmlns:p14="http://schemas.microsoft.com/office/powerpoint/2010/main" val="342949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anim calcmode="lin" valueType="num">
                                      <p:cBhvr additive="base">
                                        <p:cTn id="11"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2714625" y="285750"/>
            <a:ext cx="6215063" cy="714375"/>
          </a:xfrm>
        </p:spPr>
        <p:txBody>
          <a:bodyPr/>
          <a:lstStyle/>
          <a:p>
            <a:r>
              <a:rPr lang="pt-BR" smtClean="0"/>
              <a:t>Gerência de Configuração</a:t>
            </a:r>
          </a:p>
        </p:txBody>
      </p:sp>
      <p:sp>
        <p:nvSpPr>
          <p:cNvPr id="4" name="Retângulo 3"/>
          <p:cNvSpPr/>
          <p:nvPr/>
        </p:nvSpPr>
        <p:spPr>
          <a:xfrm>
            <a:off x="3643313" y="1404938"/>
            <a:ext cx="5286375" cy="4524375"/>
          </a:xfrm>
          <a:prstGeom prst="rect">
            <a:avLst/>
          </a:prstGeom>
        </p:spPr>
        <p:txBody>
          <a:bodyPr>
            <a:spAutoFit/>
          </a:bodyPr>
          <a:lstStyle/>
          <a:p>
            <a:pPr algn="just">
              <a:lnSpc>
                <a:spcPct val="90000"/>
              </a:lnSpc>
              <a:defRPr/>
            </a:pPr>
            <a:r>
              <a:rPr lang="pt-BR" sz="2800">
                <a:solidFill>
                  <a:schemeClr val="accent4">
                    <a:lumMod val="50000"/>
                  </a:schemeClr>
                </a:solidFill>
              </a:rPr>
              <a:t>Controle de Versionamento</a:t>
            </a:r>
          </a:p>
          <a:p>
            <a:pPr lvl="1" algn="just">
              <a:lnSpc>
                <a:spcPct val="90000"/>
              </a:lnSpc>
              <a:buFont typeface="Wingdings" pitchFamily="2" charset="2"/>
              <a:buChar char="ü"/>
              <a:defRPr/>
            </a:pPr>
            <a:r>
              <a:rPr lang="pt-BR" sz="2400" i="1">
                <a:solidFill>
                  <a:schemeClr val="accent4">
                    <a:lumMod val="50000"/>
                  </a:schemeClr>
                </a:solidFill>
              </a:rPr>
              <a:t>Registro e controle das diversas versões geradas</a:t>
            </a:r>
          </a:p>
          <a:p>
            <a:pPr lvl="1" algn="just">
              <a:lnSpc>
                <a:spcPct val="90000"/>
              </a:lnSpc>
              <a:buFont typeface="Wingdings" pitchFamily="2" charset="2"/>
              <a:buChar char="ü"/>
              <a:defRPr/>
            </a:pPr>
            <a:r>
              <a:rPr lang="pt-BR" sz="2400" i="1">
                <a:solidFill>
                  <a:schemeClr val="accent4">
                    <a:lumMod val="50000"/>
                  </a:schemeClr>
                </a:solidFill>
              </a:rPr>
              <a:t>Garantir que o que foi testado é o que de fato será entregue</a:t>
            </a:r>
          </a:p>
          <a:p>
            <a:pPr lvl="1" algn="just">
              <a:lnSpc>
                <a:spcPct val="90000"/>
              </a:lnSpc>
              <a:buFont typeface="Wingdings" pitchFamily="2" charset="2"/>
              <a:buChar char="ü"/>
              <a:defRPr/>
            </a:pPr>
            <a:endParaRPr lang="pt-BR" sz="2400">
              <a:solidFill>
                <a:schemeClr val="accent4">
                  <a:lumMod val="50000"/>
                </a:schemeClr>
              </a:solidFill>
            </a:endParaRPr>
          </a:p>
          <a:p>
            <a:pPr algn="just">
              <a:lnSpc>
                <a:spcPct val="90000"/>
              </a:lnSpc>
              <a:defRPr/>
            </a:pPr>
            <a:r>
              <a:rPr lang="pt-BR" sz="2800">
                <a:solidFill>
                  <a:schemeClr val="accent4">
                    <a:lumMod val="50000"/>
                  </a:schemeClr>
                </a:solidFill>
              </a:rPr>
              <a:t>Controle de Mudanças</a:t>
            </a:r>
          </a:p>
          <a:p>
            <a:pPr lvl="1">
              <a:lnSpc>
                <a:spcPct val="90000"/>
              </a:lnSpc>
              <a:buFont typeface="Wingdings" pitchFamily="2" charset="2"/>
              <a:buChar char="ü"/>
              <a:defRPr/>
            </a:pPr>
            <a:r>
              <a:rPr lang="pt-BR" sz="2400" i="1">
                <a:solidFill>
                  <a:schemeClr val="accent4">
                    <a:lumMod val="50000"/>
                  </a:schemeClr>
                </a:solidFill>
              </a:rPr>
              <a:t>Definição de prioridades baseadas na severidade do problema encontrado, no esforço para corrigi-lo, no impacto no cronograma e no esforço para retestá-la</a:t>
            </a:r>
          </a:p>
        </p:txBody>
      </p:sp>
      <p:pic>
        <p:nvPicPr>
          <p:cNvPr id="53252" name="Imagem 4" descr="BD05097_.gif"/>
          <p:cNvPicPr>
            <a:picLocks noChangeAspect="1"/>
          </p:cNvPicPr>
          <p:nvPr/>
        </p:nvPicPr>
        <p:blipFill>
          <a:blip r:embed="rId2"/>
          <a:srcRect/>
          <a:stretch>
            <a:fillRect/>
          </a:stretch>
        </p:blipFill>
        <p:spPr bwMode="auto">
          <a:xfrm>
            <a:off x="357188" y="1357313"/>
            <a:ext cx="3352800" cy="4714875"/>
          </a:xfrm>
          <a:prstGeom prst="rect">
            <a:avLst/>
          </a:prstGeom>
          <a:noFill/>
          <a:ln w="9525">
            <a:noFill/>
            <a:miter lim="800000"/>
            <a:headEnd/>
            <a:tailEnd/>
          </a:ln>
        </p:spPr>
      </p:pic>
    </p:spTree>
    <p:extLst>
      <p:ext uri="{BB962C8B-B14F-4D97-AF65-F5344CB8AC3E}">
        <p14:creationId xmlns:p14="http://schemas.microsoft.com/office/powerpoint/2010/main" val="4046789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 calcmode="lin" valueType="num">
                                      <p:cBhvr additive="base">
                                        <p:cTn id="1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 calcmode="lin" valueType="num">
                                      <p:cBhvr additive="base">
                                        <p:cTn id="2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3643313" y="285750"/>
            <a:ext cx="5286375" cy="714375"/>
          </a:xfrm>
        </p:spPr>
        <p:txBody>
          <a:bodyPr/>
          <a:lstStyle/>
          <a:p>
            <a:r>
              <a:rPr lang="pt-BR" smtClean="0"/>
              <a:t>Considerações Finais</a:t>
            </a:r>
          </a:p>
        </p:txBody>
      </p:sp>
      <p:sp>
        <p:nvSpPr>
          <p:cNvPr id="4" name="Retângulo 3"/>
          <p:cNvSpPr>
            <a:spLocks noChangeArrowheads="1"/>
          </p:cNvSpPr>
          <p:nvPr/>
        </p:nvSpPr>
        <p:spPr bwMode="auto">
          <a:xfrm>
            <a:off x="3286125" y="1500188"/>
            <a:ext cx="5572125" cy="4832350"/>
          </a:xfrm>
          <a:prstGeom prst="rect">
            <a:avLst/>
          </a:prstGeom>
          <a:noFill/>
          <a:ln w="9525">
            <a:noFill/>
            <a:miter lim="800000"/>
            <a:headEnd/>
            <a:tailEnd/>
          </a:ln>
        </p:spPr>
        <p:txBody>
          <a:bodyPr>
            <a:spAutoFit/>
          </a:bodyPr>
          <a:lstStyle/>
          <a:p>
            <a:pPr>
              <a:buFont typeface="Wingdings" pitchFamily="2" charset="2"/>
              <a:buChar char="ü"/>
            </a:pPr>
            <a:r>
              <a:rPr lang="pt-BR" sz="2800"/>
              <a:t>A garantia da integridade do ambiente de teste está diretamente relacionada à garantia de qualidade do produto.</a:t>
            </a:r>
          </a:p>
          <a:p>
            <a:pPr algn="just">
              <a:buFont typeface="Wingdings" pitchFamily="2" charset="2"/>
              <a:buChar char="ü"/>
            </a:pPr>
            <a:endParaRPr lang="pt-BR" sz="2800"/>
          </a:p>
          <a:p>
            <a:pPr>
              <a:buFont typeface="Wingdings" pitchFamily="2" charset="2"/>
              <a:buChar char="ü"/>
            </a:pPr>
            <a:r>
              <a:rPr lang="pt-BR" sz="2800"/>
              <a:t>Uma inadequada infra-estrutura </a:t>
            </a:r>
            <a:r>
              <a:rPr lang="pt-BR" sz="2800" i="1"/>
              <a:t>(pessoal, equipamentos, metodologia e ferramentas)</a:t>
            </a:r>
            <a:r>
              <a:rPr lang="pt-BR" sz="2800"/>
              <a:t> para testar softwares leva à situação onde os defeitos são identificados mais tarde.</a:t>
            </a:r>
          </a:p>
        </p:txBody>
      </p:sp>
      <p:pic>
        <p:nvPicPr>
          <p:cNvPr id="58372" name="Picture 2" descr="C:\Documents and Settings\Fernandes Correia\Configurações locais\Temporary Internet Files\Content.IE5\8L16REYC\MCj02002710000[1].wmf"/>
          <p:cNvPicPr>
            <a:picLocks noChangeAspect="1" noChangeArrowheads="1"/>
          </p:cNvPicPr>
          <p:nvPr/>
        </p:nvPicPr>
        <p:blipFill>
          <a:blip r:embed="rId2"/>
          <a:srcRect/>
          <a:stretch>
            <a:fillRect/>
          </a:stretch>
        </p:blipFill>
        <p:spPr bwMode="auto">
          <a:xfrm>
            <a:off x="285750" y="1285875"/>
            <a:ext cx="2714625" cy="5072063"/>
          </a:xfrm>
          <a:prstGeom prst="rect">
            <a:avLst/>
          </a:prstGeom>
          <a:noFill/>
          <a:ln w="9525">
            <a:noFill/>
            <a:miter lim="800000"/>
            <a:headEnd/>
            <a:tailEnd/>
          </a:ln>
        </p:spPr>
      </p:pic>
    </p:spTree>
    <p:extLst>
      <p:ext uri="{BB962C8B-B14F-4D97-AF65-F5344CB8AC3E}">
        <p14:creationId xmlns:p14="http://schemas.microsoft.com/office/powerpoint/2010/main" val="734585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anim calcmode="lin" valueType="num">
                                      <p:cBhvr additive="base">
                                        <p:cTn id="1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4400" y="274638"/>
            <a:ext cx="7772400" cy="725487"/>
          </a:xfrm>
        </p:spPr>
        <p:txBody>
          <a:bodyPr>
            <a:normAutofit fontScale="90000"/>
          </a:bodyPr>
          <a:lstStyle/>
          <a:p>
            <a:pPr eaLnBrk="1" fontAlgn="auto" hangingPunct="1">
              <a:spcAft>
                <a:spcPts val="0"/>
              </a:spcAft>
              <a:defRPr/>
            </a:pPr>
            <a:r>
              <a:rPr lang="pt-BR" dirty="0" smtClean="0">
                <a:latin typeface="Arial" pitchFamily="34" charset="0"/>
              </a:rPr>
              <a:t>Dúvidas?</a:t>
            </a:r>
            <a:endParaRPr lang="en-US" dirty="0"/>
          </a:p>
        </p:txBody>
      </p:sp>
      <p:pic>
        <p:nvPicPr>
          <p:cNvPr id="51203" name="Picture 2" descr="C:\IBM Documents\CIPA\2010\question-mark.jpg"/>
          <p:cNvPicPr>
            <a:picLocks noChangeAspect="1" noChangeArrowheads="1"/>
          </p:cNvPicPr>
          <p:nvPr/>
        </p:nvPicPr>
        <p:blipFill>
          <a:blip r:embed="rId2"/>
          <a:srcRect/>
          <a:stretch>
            <a:fillRect/>
          </a:stretch>
        </p:blipFill>
        <p:spPr bwMode="auto">
          <a:xfrm>
            <a:off x="2428875" y="1071563"/>
            <a:ext cx="4286250" cy="4286250"/>
          </a:xfrm>
          <a:prstGeom prst="rect">
            <a:avLst/>
          </a:prstGeom>
          <a:noFill/>
          <a:ln w="9525">
            <a:noFill/>
            <a:miter lim="800000"/>
            <a:headEnd/>
            <a:tailEnd/>
          </a:ln>
        </p:spPr>
      </p:pic>
      <p:sp>
        <p:nvSpPr>
          <p:cNvPr id="7" name="Título 1"/>
          <p:cNvSpPr txBox="1">
            <a:spLocks/>
          </p:cNvSpPr>
          <p:nvPr/>
        </p:nvSpPr>
        <p:spPr>
          <a:xfrm>
            <a:off x="642938" y="4786313"/>
            <a:ext cx="4572000" cy="1785937"/>
          </a:xfrm>
          <a:prstGeom prst="rect">
            <a:avLst/>
          </a:prstGeom>
        </p:spPr>
        <p:txBody>
          <a:bodyPr bIns="91440" anchor="b"/>
          <a:lstStyle/>
          <a:p>
            <a:pPr fontAlgn="auto">
              <a:spcAft>
                <a:spcPts val="0"/>
              </a:spcAft>
              <a:defRPr/>
            </a:pPr>
            <a:r>
              <a:rPr lang="pt-BR" dirty="0">
                <a:solidFill>
                  <a:schemeClr val="tx2"/>
                </a:solidFill>
                <a:ea typeface="+mj-ea"/>
                <a:cs typeface="+mj-cs"/>
              </a:rPr>
              <a:t>Obrigado</a:t>
            </a:r>
            <a:r>
              <a:rPr lang="pt-BR" dirty="0" smtClean="0">
                <a:solidFill>
                  <a:schemeClr val="tx2"/>
                </a:solidFill>
                <a:ea typeface="+mj-ea"/>
                <a:cs typeface="+mj-cs"/>
              </a:rPr>
              <a:t>!</a:t>
            </a:r>
          </a:p>
          <a:p>
            <a:pPr fontAlgn="auto">
              <a:spcAft>
                <a:spcPts val="0"/>
              </a:spcAft>
              <a:defRPr/>
            </a:pPr>
            <a:endParaRPr lang="pt-BR" dirty="0">
              <a:solidFill>
                <a:schemeClr val="tx2"/>
              </a:solidFill>
              <a:ea typeface="+mj-ea"/>
              <a:cs typeface="+mj-cs"/>
            </a:endParaRPr>
          </a:p>
          <a:p>
            <a:pPr fontAlgn="auto">
              <a:spcAft>
                <a:spcPts val="0"/>
              </a:spcAft>
              <a:defRPr/>
            </a:pPr>
            <a:endParaRPr lang="en-US" dirty="0">
              <a:solidFill>
                <a:schemeClr val="tx2"/>
              </a:solidFill>
              <a:latin typeface="+mj-lt"/>
              <a:ea typeface="+mj-ea"/>
              <a:cs typeface="+mj-cs"/>
            </a:endParaRPr>
          </a:p>
        </p:txBody>
      </p:sp>
    </p:spTree>
    <p:extLst>
      <p:ext uri="{BB962C8B-B14F-4D97-AF65-F5344CB8AC3E}">
        <p14:creationId xmlns:p14="http://schemas.microsoft.com/office/powerpoint/2010/main" val="11725779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898" name="Rectangle 2"/>
          <p:cNvSpPr>
            <a:spLocks noGrp="1" noChangeArrowheads="1"/>
          </p:cNvSpPr>
          <p:nvPr>
            <p:ph type="title"/>
          </p:nvPr>
        </p:nvSpPr>
        <p:spPr>
          <a:xfrm>
            <a:off x="200025" y="282575"/>
            <a:ext cx="6710363" cy="503238"/>
          </a:xfrm>
        </p:spPr>
        <p:txBody>
          <a:bodyPr/>
          <a:lstStyle/>
          <a:p>
            <a:pPr>
              <a:defRPr/>
            </a:pPr>
            <a:r>
              <a:rPr lang="nl-NL" dirty="0" smtClean="0"/>
              <a:t>Processo de Teste</a:t>
            </a:r>
            <a:endParaRPr lang="en-US" dirty="0"/>
          </a:p>
        </p:txBody>
      </p:sp>
      <p:grpSp>
        <p:nvGrpSpPr>
          <p:cNvPr id="88067" name="Group 4"/>
          <p:cNvGrpSpPr>
            <a:grpSpLocks/>
          </p:cNvGrpSpPr>
          <p:nvPr/>
        </p:nvGrpSpPr>
        <p:grpSpPr bwMode="auto">
          <a:xfrm>
            <a:off x="214313" y="1428750"/>
            <a:ext cx="8429625" cy="728663"/>
            <a:chOff x="428" y="3771"/>
            <a:chExt cx="3689" cy="331"/>
          </a:xfrm>
        </p:grpSpPr>
        <p:sp>
          <p:nvSpPr>
            <p:cNvPr id="31756" name="AutoShape 5"/>
            <p:cNvSpPr>
              <a:spLocks noChangeArrowheads="1"/>
            </p:cNvSpPr>
            <p:nvPr/>
          </p:nvSpPr>
          <p:spPr bwMode="auto">
            <a:xfrm>
              <a:off x="3345" y="3773"/>
              <a:ext cx="720" cy="326"/>
            </a:xfrm>
            <a:prstGeom prst="chevron">
              <a:avLst>
                <a:gd name="adj" fmla="val 62883"/>
              </a:avLst>
            </a:prstGeom>
            <a:solidFill>
              <a:schemeClr val="accent2">
                <a:lumMod val="40000"/>
                <a:lumOff val="60000"/>
              </a:schemeClr>
            </a:solidFill>
            <a:ln w="9525">
              <a:solidFill>
                <a:schemeClr val="tx1"/>
              </a:solidFill>
              <a:miter lim="800000"/>
              <a:headEnd/>
              <a:tailEnd/>
            </a:ln>
          </p:spPr>
          <p:txBody>
            <a:bodyPr wrap="none"/>
            <a:lstStyle/>
            <a:p>
              <a:pPr algn="r">
                <a:defRPr/>
              </a:pPr>
              <a:endParaRPr lang="en-US" sz="1200" b="1"/>
            </a:p>
            <a:p>
              <a:pPr algn="r">
                <a:defRPr/>
              </a:pPr>
              <a:endParaRPr lang="en-US" sz="1200" b="1"/>
            </a:p>
          </p:txBody>
        </p:sp>
        <p:sp>
          <p:nvSpPr>
            <p:cNvPr id="88075" name="AutoShape 7"/>
            <p:cNvSpPr>
              <a:spLocks noChangeArrowheads="1"/>
            </p:cNvSpPr>
            <p:nvPr/>
          </p:nvSpPr>
          <p:spPr bwMode="auto">
            <a:xfrm>
              <a:off x="2762" y="3773"/>
              <a:ext cx="720" cy="326"/>
            </a:xfrm>
            <a:prstGeom prst="chevron">
              <a:avLst>
                <a:gd name="adj" fmla="val 62883"/>
              </a:avLst>
            </a:prstGeom>
            <a:solidFill>
              <a:schemeClr val="accent2"/>
            </a:solidFill>
            <a:ln w="9525">
              <a:solidFill>
                <a:schemeClr val="tx1"/>
              </a:solidFill>
              <a:miter lim="800000"/>
              <a:headEnd/>
              <a:tailEnd/>
            </a:ln>
          </p:spPr>
          <p:txBody>
            <a:bodyPr wrap="none"/>
            <a:lstStyle/>
            <a:p>
              <a:pPr algn="r"/>
              <a:endParaRPr lang="en-US" sz="1200" b="1"/>
            </a:p>
            <a:p>
              <a:pPr algn="r"/>
              <a:endParaRPr lang="en-US" sz="1200" b="1"/>
            </a:p>
          </p:txBody>
        </p:sp>
        <p:sp>
          <p:nvSpPr>
            <p:cNvPr id="31759" name="AutoShape 8"/>
            <p:cNvSpPr>
              <a:spLocks noChangeArrowheads="1"/>
            </p:cNvSpPr>
            <p:nvPr/>
          </p:nvSpPr>
          <p:spPr bwMode="auto">
            <a:xfrm>
              <a:off x="2179" y="3773"/>
              <a:ext cx="721" cy="326"/>
            </a:xfrm>
            <a:prstGeom prst="chevron">
              <a:avLst>
                <a:gd name="adj" fmla="val 62883"/>
              </a:avLst>
            </a:prstGeom>
            <a:solidFill>
              <a:schemeClr val="accent2">
                <a:lumMod val="40000"/>
                <a:lumOff val="60000"/>
              </a:schemeClr>
            </a:solidFill>
            <a:ln w="9525">
              <a:solidFill>
                <a:schemeClr val="tx1"/>
              </a:solidFill>
              <a:miter lim="800000"/>
              <a:headEnd/>
              <a:tailEnd/>
            </a:ln>
          </p:spPr>
          <p:txBody>
            <a:bodyPr wrap="none"/>
            <a:lstStyle/>
            <a:p>
              <a:pPr algn="r">
                <a:defRPr/>
              </a:pPr>
              <a:endParaRPr lang="en-US" sz="1200" b="1"/>
            </a:p>
            <a:p>
              <a:pPr algn="r">
                <a:defRPr/>
              </a:pPr>
              <a:endParaRPr lang="en-US" sz="1200" b="1"/>
            </a:p>
          </p:txBody>
        </p:sp>
        <p:sp>
          <p:nvSpPr>
            <p:cNvPr id="31760" name="AutoShape 9"/>
            <p:cNvSpPr>
              <a:spLocks noChangeArrowheads="1"/>
            </p:cNvSpPr>
            <p:nvPr/>
          </p:nvSpPr>
          <p:spPr bwMode="auto">
            <a:xfrm>
              <a:off x="1596" y="3773"/>
              <a:ext cx="721" cy="326"/>
            </a:xfrm>
            <a:prstGeom prst="chevron">
              <a:avLst>
                <a:gd name="adj" fmla="val 62883"/>
              </a:avLst>
            </a:prstGeom>
            <a:solidFill>
              <a:schemeClr val="accent2">
                <a:lumMod val="40000"/>
                <a:lumOff val="60000"/>
              </a:schemeClr>
            </a:solidFill>
            <a:ln w="9525">
              <a:solidFill>
                <a:schemeClr val="tx1"/>
              </a:solidFill>
              <a:miter lim="800000"/>
              <a:headEnd/>
              <a:tailEnd/>
            </a:ln>
          </p:spPr>
          <p:txBody>
            <a:bodyPr wrap="none"/>
            <a:lstStyle/>
            <a:p>
              <a:pPr algn="r">
                <a:defRPr/>
              </a:pPr>
              <a:endParaRPr lang="en-US" sz="1200" b="1"/>
            </a:p>
            <a:p>
              <a:pPr algn="r">
                <a:defRPr/>
              </a:pPr>
              <a:endParaRPr lang="en-US" sz="1200" b="1"/>
            </a:p>
          </p:txBody>
        </p:sp>
        <p:sp>
          <p:nvSpPr>
            <p:cNvPr id="31761" name="AutoShape 10"/>
            <p:cNvSpPr>
              <a:spLocks noChangeArrowheads="1"/>
            </p:cNvSpPr>
            <p:nvPr/>
          </p:nvSpPr>
          <p:spPr bwMode="auto">
            <a:xfrm>
              <a:off x="1013" y="3773"/>
              <a:ext cx="721" cy="326"/>
            </a:xfrm>
            <a:prstGeom prst="chevron">
              <a:avLst>
                <a:gd name="adj" fmla="val 62883"/>
              </a:avLst>
            </a:prstGeom>
            <a:solidFill>
              <a:schemeClr val="accent2">
                <a:lumMod val="40000"/>
                <a:lumOff val="60000"/>
              </a:schemeClr>
            </a:solidFill>
            <a:ln w="9525">
              <a:solidFill>
                <a:schemeClr val="tx1"/>
              </a:solidFill>
              <a:miter lim="800000"/>
              <a:headEnd/>
              <a:tailEnd/>
            </a:ln>
          </p:spPr>
          <p:txBody>
            <a:bodyPr wrap="none"/>
            <a:lstStyle/>
            <a:p>
              <a:pPr algn="r">
                <a:defRPr/>
              </a:pPr>
              <a:endParaRPr lang="en-US" sz="1200" b="1"/>
            </a:p>
            <a:p>
              <a:pPr algn="r">
                <a:defRPr/>
              </a:pPr>
              <a:endParaRPr lang="en-US" sz="1200" b="1"/>
            </a:p>
          </p:txBody>
        </p:sp>
        <p:sp>
          <p:nvSpPr>
            <p:cNvPr id="31762" name="AutoShape 11"/>
            <p:cNvSpPr>
              <a:spLocks noChangeArrowheads="1"/>
            </p:cNvSpPr>
            <p:nvPr/>
          </p:nvSpPr>
          <p:spPr bwMode="auto">
            <a:xfrm>
              <a:off x="428" y="3771"/>
              <a:ext cx="720" cy="326"/>
            </a:xfrm>
            <a:prstGeom prst="chevron">
              <a:avLst>
                <a:gd name="adj" fmla="val 62883"/>
              </a:avLst>
            </a:prstGeom>
            <a:solidFill>
              <a:schemeClr val="accent2">
                <a:lumMod val="40000"/>
                <a:lumOff val="60000"/>
              </a:schemeClr>
            </a:solidFill>
            <a:ln w="9525">
              <a:solidFill>
                <a:schemeClr val="tx1"/>
              </a:solidFill>
              <a:miter lim="800000"/>
              <a:headEnd/>
              <a:tailEnd/>
            </a:ln>
          </p:spPr>
          <p:txBody>
            <a:bodyPr wrap="none"/>
            <a:lstStyle/>
            <a:p>
              <a:pPr algn="r">
                <a:defRPr/>
              </a:pPr>
              <a:endParaRPr lang="en-US" sz="1200" b="1"/>
            </a:p>
            <a:p>
              <a:pPr algn="r">
                <a:defRPr/>
              </a:pPr>
              <a:endParaRPr lang="en-US" sz="1200" b="1"/>
            </a:p>
          </p:txBody>
        </p:sp>
        <p:sp>
          <p:nvSpPr>
            <p:cNvPr id="88080" name="WordArt 12"/>
            <p:cNvSpPr>
              <a:spLocks noChangeArrowheads="1" noChangeShapeType="1" noTextEdit="1"/>
            </p:cNvSpPr>
            <p:nvPr/>
          </p:nvSpPr>
          <p:spPr bwMode="auto">
            <a:xfrm>
              <a:off x="722" y="3801"/>
              <a:ext cx="171" cy="271"/>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pt-BR" sz="3600" kern="10">
                  <a:solidFill>
                    <a:srgbClr val="C0C0C0"/>
                  </a:solidFill>
                  <a:latin typeface="Arial Black"/>
                </a:rPr>
                <a:t>1</a:t>
              </a:r>
            </a:p>
          </p:txBody>
        </p:sp>
        <p:sp>
          <p:nvSpPr>
            <p:cNvPr id="31764" name="Text Box 13"/>
            <p:cNvSpPr txBox="1">
              <a:spLocks noChangeArrowheads="1"/>
            </p:cNvSpPr>
            <p:nvPr/>
          </p:nvSpPr>
          <p:spPr bwMode="auto">
            <a:xfrm>
              <a:off x="529" y="3789"/>
              <a:ext cx="651" cy="271"/>
            </a:xfrm>
            <a:prstGeom prst="rect">
              <a:avLst/>
            </a:prstGeom>
            <a:noFill/>
            <a:ln w="9525">
              <a:noFill/>
              <a:miter lim="800000"/>
              <a:headEnd/>
              <a:tailEnd/>
            </a:ln>
          </p:spPr>
          <p:txBody>
            <a:bodyPr lIns="0" tIns="0" rIns="0" anchor="ctr" anchorCtr="1"/>
            <a:lstStyle/>
            <a:p>
              <a:pPr>
                <a:defRPr/>
              </a:pPr>
              <a:r>
                <a:rPr lang="en-US" sz="1200" b="1" dirty="0">
                  <a:solidFill>
                    <a:schemeClr val="accent4">
                      <a:lumMod val="65000"/>
                      <a:lumOff val="35000"/>
                    </a:schemeClr>
                  </a:solidFill>
                </a:rPr>
                <a:t>Initiation</a:t>
              </a:r>
            </a:p>
          </p:txBody>
        </p:sp>
        <p:sp>
          <p:nvSpPr>
            <p:cNvPr id="88082" name="WordArt 14"/>
            <p:cNvSpPr>
              <a:spLocks noChangeArrowheads="1" noChangeShapeType="1" noTextEdit="1"/>
            </p:cNvSpPr>
            <p:nvPr/>
          </p:nvSpPr>
          <p:spPr bwMode="auto">
            <a:xfrm>
              <a:off x="1305" y="3801"/>
              <a:ext cx="171" cy="271"/>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pt-BR" sz="3600" kern="10">
                  <a:solidFill>
                    <a:srgbClr val="C0C0C0"/>
                  </a:solidFill>
                  <a:latin typeface="Arial Black"/>
                </a:rPr>
                <a:t>2</a:t>
              </a:r>
            </a:p>
          </p:txBody>
        </p:sp>
        <p:sp>
          <p:nvSpPr>
            <p:cNvPr id="31766" name="Text Box 15"/>
            <p:cNvSpPr txBox="1">
              <a:spLocks noChangeArrowheads="1"/>
            </p:cNvSpPr>
            <p:nvPr/>
          </p:nvSpPr>
          <p:spPr bwMode="auto">
            <a:xfrm>
              <a:off x="1136" y="3813"/>
              <a:ext cx="651" cy="271"/>
            </a:xfrm>
            <a:prstGeom prst="rect">
              <a:avLst/>
            </a:prstGeom>
            <a:noFill/>
            <a:ln w="9525">
              <a:noFill/>
              <a:miter lim="800000"/>
              <a:headEnd/>
              <a:tailEnd/>
            </a:ln>
          </p:spPr>
          <p:txBody>
            <a:bodyPr lIns="0" tIns="0" rIns="0" anchor="ctr" anchorCtr="1"/>
            <a:lstStyle/>
            <a:p>
              <a:pPr>
                <a:defRPr/>
              </a:pPr>
              <a:r>
                <a:rPr lang="en-US" sz="1200" b="1" dirty="0">
                  <a:solidFill>
                    <a:schemeClr val="accent4">
                      <a:lumMod val="65000"/>
                      <a:lumOff val="35000"/>
                    </a:schemeClr>
                  </a:solidFill>
                </a:rPr>
                <a:t>Definition</a:t>
              </a:r>
            </a:p>
          </p:txBody>
        </p:sp>
        <p:sp>
          <p:nvSpPr>
            <p:cNvPr id="88084" name="WordArt 16"/>
            <p:cNvSpPr>
              <a:spLocks noChangeArrowheads="1" noChangeShapeType="1" noTextEdit="1"/>
            </p:cNvSpPr>
            <p:nvPr/>
          </p:nvSpPr>
          <p:spPr bwMode="auto">
            <a:xfrm>
              <a:off x="1887" y="3801"/>
              <a:ext cx="172" cy="271"/>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pt-BR" sz="3600" kern="10">
                  <a:solidFill>
                    <a:srgbClr val="C0C0C0"/>
                  </a:solidFill>
                  <a:latin typeface="Arial Black"/>
                </a:rPr>
                <a:t>3</a:t>
              </a:r>
            </a:p>
          </p:txBody>
        </p:sp>
        <p:sp>
          <p:nvSpPr>
            <p:cNvPr id="31768" name="Text Box 17"/>
            <p:cNvSpPr txBox="1">
              <a:spLocks noChangeArrowheads="1"/>
            </p:cNvSpPr>
            <p:nvPr/>
          </p:nvSpPr>
          <p:spPr bwMode="auto">
            <a:xfrm>
              <a:off x="1701" y="3819"/>
              <a:ext cx="651" cy="270"/>
            </a:xfrm>
            <a:prstGeom prst="rect">
              <a:avLst/>
            </a:prstGeom>
            <a:noFill/>
            <a:ln w="9525">
              <a:noFill/>
              <a:miter lim="800000"/>
              <a:headEnd/>
              <a:tailEnd/>
            </a:ln>
          </p:spPr>
          <p:txBody>
            <a:bodyPr lIns="0" tIns="0" rIns="0" anchor="ctr" anchorCtr="1"/>
            <a:lstStyle/>
            <a:p>
              <a:pPr>
                <a:defRPr/>
              </a:pPr>
              <a:r>
                <a:rPr lang="en-US" sz="1200" b="1" dirty="0">
                  <a:solidFill>
                    <a:schemeClr val="accent4">
                      <a:lumMod val="65000"/>
                      <a:lumOff val="35000"/>
                    </a:schemeClr>
                  </a:solidFill>
                </a:rPr>
                <a:t>Preparing</a:t>
              </a:r>
            </a:p>
          </p:txBody>
        </p:sp>
        <p:sp>
          <p:nvSpPr>
            <p:cNvPr id="88086" name="WordArt 18"/>
            <p:cNvSpPr>
              <a:spLocks noChangeArrowheads="1" noChangeShapeType="1" noTextEdit="1"/>
            </p:cNvSpPr>
            <p:nvPr/>
          </p:nvSpPr>
          <p:spPr bwMode="auto">
            <a:xfrm>
              <a:off x="2470" y="3801"/>
              <a:ext cx="172" cy="271"/>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pt-BR" sz="3600" kern="10">
                  <a:solidFill>
                    <a:srgbClr val="C0C0C0"/>
                  </a:solidFill>
                  <a:latin typeface="Arial Black"/>
                </a:rPr>
                <a:t>4</a:t>
              </a:r>
            </a:p>
          </p:txBody>
        </p:sp>
        <p:sp>
          <p:nvSpPr>
            <p:cNvPr id="31770" name="Text Box 19"/>
            <p:cNvSpPr txBox="1">
              <a:spLocks noChangeArrowheads="1"/>
            </p:cNvSpPr>
            <p:nvPr/>
          </p:nvSpPr>
          <p:spPr bwMode="auto">
            <a:xfrm>
              <a:off x="2288" y="3831"/>
              <a:ext cx="616" cy="271"/>
            </a:xfrm>
            <a:prstGeom prst="rect">
              <a:avLst/>
            </a:prstGeom>
            <a:noFill/>
            <a:ln w="9525">
              <a:noFill/>
              <a:miter lim="800000"/>
              <a:headEnd/>
              <a:tailEnd/>
            </a:ln>
          </p:spPr>
          <p:txBody>
            <a:bodyPr lIns="0" tIns="0" rIns="0" anchor="ctr" anchorCtr="1"/>
            <a:lstStyle/>
            <a:p>
              <a:pPr>
                <a:defRPr/>
              </a:pPr>
              <a:r>
                <a:rPr lang="en-US" sz="1200" b="1" dirty="0">
                  <a:solidFill>
                    <a:schemeClr val="accent4">
                      <a:lumMod val="65000"/>
                      <a:lumOff val="35000"/>
                    </a:schemeClr>
                  </a:solidFill>
                </a:rPr>
                <a:t>Specification</a:t>
              </a:r>
            </a:p>
          </p:txBody>
        </p:sp>
        <p:sp>
          <p:nvSpPr>
            <p:cNvPr id="88088" name="WordArt 20"/>
            <p:cNvSpPr>
              <a:spLocks noChangeArrowheads="1" noChangeShapeType="1" noTextEdit="1"/>
            </p:cNvSpPr>
            <p:nvPr/>
          </p:nvSpPr>
          <p:spPr bwMode="auto">
            <a:xfrm>
              <a:off x="3053" y="3801"/>
              <a:ext cx="172" cy="271"/>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pt-BR" sz="3600" kern="10">
                  <a:solidFill>
                    <a:srgbClr val="C0C0C0"/>
                  </a:solidFill>
                  <a:latin typeface="Arial Black"/>
                </a:rPr>
                <a:t>5</a:t>
              </a:r>
            </a:p>
          </p:txBody>
        </p:sp>
        <p:sp>
          <p:nvSpPr>
            <p:cNvPr id="88089" name="Text Box 21"/>
            <p:cNvSpPr txBox="1">
              <a:spLocks noChangeArrowheads="1"/>
            </p:cNvSpPr>
            <p:nvPr/>
          </p:nvSpPr>
          <p:spPr bwMode="auto">
            <a:xfrm>
              <a:off x="2824" y="3831"/>
              <a:ext cx="652"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nchor="ctr" anchorCtr="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600" b="1">
                  <a:solidFill>
                    <a:srgbClr val="FFFF00"/>
                  </a:solidFill>
                </a:rPr>
                <a:t>Execution</a:t>
              </a:r>
            </a:p>
          </p:txBody>
        </p:sp>
        <p:sp>
          <p:nvSpPr>
            <p:cNvPr id="88090" name="WordArt 22"/>
            <p:cNvSpPr>
              <a:spLocks noChangeArrowheads="1" noChangeShapeType="1" noTextEdit="1"/>
            </p:cNvSpPr>
            <p:nvPr/>
          </p:nvSpPr>
          <p:spPr bwMode="auto">
            <a:xfrm>
              <a:off x="3636" y="3801"/>
              <a:ext cx="171" cy="271"/>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pt-BR" sz="3600" kern="10">
                  <a:solidFill>
                    <a:srgbClr val="C0C0C0"/>
                  </a:solidFill>
                  <a:latin typeface="Arial Black"/>
                </a:rPr>
                <a:t>6</a:t>
              </a:r>
            </a:p>
          </p:txBody>
        </p:sp>
        <p:sp>
          <p:nvSpPr>
            <p:cNvPr id="31774" name="Text Box 23"/>
            <p:cNvSpPr txBox="1">
              <a:spLocks noChangeArrowheads="1"/>
            </p:cNvSpPr>
            <p:nvPr/>
          </p:nvSpPr>
          <p:spPr bwMode="auto">
            <a:xfrm>
              <a:off x="3431" y="3825"/>
              <a:ext cx="686" cy="271"/>
            </a:xfrm>
            <a:prstGeom prst="rect">
              <a:avLst/>
            </a:prstGeom>
            <a:noFill/>
            <a:ln w="9525">
              <a:noFill/>
              <a:miter lim="800000"/>
              <a:headEnd/>
              <a:tailEnd/>
            </a:ln>
          </p:spPr>
          <p:txBody>
            <a:bodyPr lIns="0" tIns="0" rIns="0" anchor="ctr" anchorCtr="1"/>
            <a:lstStyle/>
            <a:p>
              <a:pPr>
                <a:defRPr/>
              </a:pPr>
              <a:r>
                <a:rPr lang="en-US" sz="1200" b="1" dirty="0">
                  <a:solidFill>
                    <a:schemeClr val="accent4">
                      <a:lumMod val="65000"/>
                      <a:lumOff val="35000"/>
                    </a:schemeClr>
                  </a:solidFill>
                </a:rPr>
                <a:t>Completion </a:t>
              </a:r>
            </a:p>
            <a:p>
              <a:pPr>
                <a:defRPr/>
              </a:pPr>
              <a:r>
                <a:rPr lang="en-US" sz="1200" b="1" dirty="0">
                  <a:solidFill>
                    <a:schemeClr val="accent4">
                      <a:lumMod val="65000"/>
                      <a:lumOff val="35000"/>
                    </a:schemeClr>
                  </a:solidFill>
                </a:rPr>
                <a:t>&amp; evaluation</a:t>
              </a:r>
            </a:p>
          </p:txBody>
        </p:sp>
      </p:grpSp>
      <p:sp>
        <p:nvSpPr>
          <p:cNvPr id="88068" name="Text Box 27"/>
          <p:cNvSpPr txBox="1">
            <a:spLocks noChangeArrowheads="1"/>
          </p:cNvSpPr>
          <p:nvPr/>
        </p:nvSpPr>
        <p:spPr bwMode="auto">
          <a:xfrm>
            <a:off x="5643563" y="2286000"/>
            <a:ext cx="135731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89000"/>
              </a:lnSpc>
            </a:pPr>
            <a:r>
              <a:rPr lang="pt-BR" sz="1400"/>
              <a:t>Execution</a:t>
            </a:r>
            <a:endParaRPr lang="en-US" sz="1400"/>
          </a:p>
        </p:txBody>
      </p:sp>
      <p:sp>
        <p:nvSpPr>
          <p:cNvPr id="88069" name="Text Box 42"/>
          <p:cNvSpPr txBox="1">
            <a:spLocks noChangeArrowheads="1"/>
          </p:cNvSpPr>
          <p:nvPr/>
        </p:nvSpPr>
        <p:spPr bwMode="auto">
          <a:xfrm>
            <a:off x="336550" y="4076700"/>
            <a:ext cx="184150"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89000"/>
              </a:lnSpc>
            </a:pPr>
            <a:endParaRPr lang="en-US" sz="800" b="1"/>
          </a:p>
        </p:txBody>
      </p:sp>
      <p:sp>
        <p:nvSpPr>
          <p:cNvPr id="88070" name="TextBox 32"/>
          <p:cNvSpPr txBox="1">
            <a:spLocks noChangeArrowheads="1"/>
          </p:cNvSpPr>
          <p:nvPr/>
        </p:nvSpPr>
        <p:spPr bwMode="auto">
          <a:xfrm>
            <a:off x="357188" y="3214688"/>
            <a:ext cx="500062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pt-BR" b="1">
                <a:solidFill>
                  <a:srgbClr val="0033CC"/>
                </a:solidFill>
              </a:rPr>
              <a:t>Responsável:</a:t>
            </a:r>
          </a:p>
          <a:p>
            <a:pPr eaLnBrk="1" hangingPunct="1">
              <a:buFont typeface="Wingdings" pitchFamily="2" charset="2"/>
              <a:buChar char="ü"/>
            </a:pPr>
            <a:r>
              <a:rPr lang="pt-BR"/>
              <a:t> Analista de Teste</a:t>
            </a:r>
          </a:p>
          <a:p>
            <a:pPr eaLnBrk="1" hangingPunct="1"/>
            <a:endParaRPr lang="pt-BR" b="1">
              <a:solidFill>
                <a:srgbClr val="0033CC"/>
              </a:solidFill>
            </a:endParaRPr>
          </a:p>
          <a:p>
            <a:pPr eaLnBrk="1" hangingPunct="1"/>
            <a:r>
              <a:rPr lang="pt-BR" b="1">
                <a:solidFill>
                  <a:srgbClr val="0033CC"/>
                </a:solidFill>
              </a:rPr>
              <a:t>Atividades:</a:t>
            </a:r>
          </a:p>
          <a:p>
            <a:pPr eaLnBrk="1" hangingPunct="1">
              <a:buFont typeface="Wingdings" pitchFamily="2" charset="2"/>
              <a:buChar char="ü"/>
            </a:pPr>
            <a:r>
              <a:rPr lang="pt-BR"/>
              <a:t> Verificar Pontos de Controle e Verificação</a:t>
            </a:r>
          </a:p>
          <a:p>
            <a:pPr eaLnBrk="1" hangingPunct="1">
              <a:buFont typeface="Wingdings" pitchFamily="2" charset="2"/>
              <a:buChar char="ü"/>
            </a:pPr>
            <a:r>
              <a:rPr lang="pt-BR"/>
              <a:t>Execução das Verificações</a:t>
            </a:r>
          </a:p>
          <a:p>
            <a:pPr eaLnBrk="1" hangingPunct="1">
              <a:buFont typeface="Wingdings" pitchFamily="2" charset="2"/>
              <a:buChar char="ü"/>
            </a:pPr>
            <a:r>
              <a:rPr lang="pt-BR"/>
              <a:t> Execução das Validações</a:t>
            </a:r>
          </a:p>
          <a:p>
            <a:pPr eaLnBrk="1" hangingPunct="1">
              <a:buFont typeface="Wingdings" pitchFamily="2" charset="2"/>
              <a:buChar char="ü"/>
            </a:pPr>
            <a:r>
              <a:rPr lang="pt-BR"/>
              <a:t> Reportar defeitos</a:t>
            </a:r>
          </a:p>
          <a:p>
            <a:pPr eaLnBrk="1" hangingPunct="1">
              <a:buFont typeface="Wingdings" pitchFamily="2" charset="2"/>
              <a:buChar char="ü"/>
            </a:pPr>
            <a:r>
              <a:rPr lang="pt-BR"/>
              <a:t> Reportar não conformidades</a:t>
            </a:r>
          </a:p>
          <a:p>
            <a:pPr eaLnBrk="1" hangingPunct="1">
              <a:buFont typeface="Wingdings" pitchFamily="2" charset="2"/>
              <a:buChar char="ü"/>
            </a:pPr>
            <a:r>
              <a:rPr lang="pt-BR"/>
              <a:t> Gerar Evidências de testes</a:t>
            </a:r>
          </a:p>
          <a:p>
            <a:pPr eaLnBrk="1" hangingPunct="1">
              <a:buFont typeface="Wingdings" pitchFamily="2" charset="2"/>
              <a:buChar char="ü"/>
            </a:pPr>
            <a:r>
              <a:rPr lang="pt-BR"/>
              <a:t> Rever Esforço e Prazo</a:t>
            </a:r>
          </a:p>
          <a:p>
            <a:pPr eaLnBrk="1" hangingPunct="1">
              <a:buFont typeface="Wingdings" pitchFamily="2" charset="2"/>
              <a:buChar char="ü"/>
            </a:pPr>
            <a:endParaRPr lang="pt-BR"/>
          </a:p>
        </p:txBody>
      </p:sp>
      <p:sp>
        <p:nvSpPr>
          <p:cNvPr id="88071" name="TextBox 33"/>
          <p:cNvSpPr txBox="1">
            <a:spLocks noChangeArrowheads="1"/>
          </p:cNvSpPr>
          <p:nvPr/>
        </p:nvSpPr>
        <p:spPr bwMode="auto">
          <a:xfrm>
            <a:off x="5143500" y="4071938"/>
            <a:ext cx="3643313"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pt-BR" b="1">
                <a:solidFill>
                  <a:srgbClr val="0033CC"/>
                </a:solidFill>
              </a:rPr>
              <a:t>Entregáveis:</a:t>
            </a:r>
          </a:p>
          <a:p>
            <a:pPr eaLnBrk="1" hangingPunct="1">
              <a:buFont typeface="Wingdings" pitchFamily="2" charset="2"/>
              <a:buChar char="ü"/>
            </a:pPr>
            <a:r>
              <a:rPr lang="pt-BR"/>
              <a:t> Reporte de Defeitos</a:t>
            </a:r>
          </a:p>
          <a:p>
            <a:pPr eaLnBrk="1" hangingPunct="1">
              <a:buFont typeface="Wingdings" pitchFamily="2" charset="2"/>
              <a:buChar char="ü"/>
            </a:pPr>
            <a:r>
              <a:rPr lang="pt-BR"/>
              <a:t> Reporte de Não-conformidade</a:t>
            </a:r>
          </a:p>
          <a:p>
            <a:pPr eaLnBrk="1" hangingPunct="1">
              <a:buFont typeface="Wingdings" pitchFamily="2" charset="2"/>
              <a:buChar char="ü"/>
            </a:pPr>
            <a:r>
              <a:rPr lang="pt-BR"/>
              <a:t> Evidências de testes</a:t>
            </a:r>
          </a:p>
          <a:p>
            <a:pPr eaLnBrk="1" hangingPunct="1"/>
            <a:endParaRPr lang="pt-BR" b="1">
              <a:solidFill>
                <a:srgbClr val="0033CC"/>
              </a:solidFill>
            </a:endParaRPr>
          </a:p>
        </p:txBody>
      </p:sp>
      <p:cxnSp>
        <p:nvCxnSpPr>
          <p:cNvPr id="36" name="Straight Connector 35"/>
          <p:cNvCxnSpPr/>
          <p:nvPr/>
        </p:nvCxnSpPr>
        <p:spPr>
          <a:xfrm>
            <a:off x="214313" y="3929063"/>
            <a:ext cx="8715375"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50910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898" name="Rectangle 2"/>
          <p:cNvSpPr>
            <a:spLocks noGrp="1" noChangeArrowheads="1"/>
          </p:cNvSpPr>
          <p:nvPr>
            <p:ph type="title"/>
          </p:nvPr>
        </p:nvSpPr>
        <p:spPr>
          <a:xfrm>
            <a:off x="200025" y="282575"/>
            <a:ext cx="6710363" cy="503238"/>
          </a:xfrm>
        </p:spPr>
        <p:txBody>
          <a:bodyPr/>
          <a:lstStyle/>
          <a:p>
            <a:pPr>
              <a:defRPr/>
            </a:pPr>
            <a:r>
              <a:rPr lang="nl-NL" dirty="0" smtClean="0"/>
              <a:t>Processo de Teste</a:t>
            </a:r>
            <a:endParaRPr lang="en-US" dirty="0"/>
          </a:p>
        </p:txBody>
      </p:sp>
      <p:grpSp>
        <p:nvGrpSpPr>
          <p:cNvPr id="89091" name="Group 4"/>
          <p:cNvGrpSpPr>
            <a:grpSpLocks/>
          </p:cNvGrpSpPr>
          <p:nvPr/>
        </p:nvGrpSpPr>
        <p:grpSpPr bwMode="auto">
          <a:xfrm>
            <a:off x="214313" y="1428750"/>
            <a:ext cx="8429625" cy="728663"/>
            <a:chOff x="428" y="3771"/>
            <a:chExt cx="3689" cy="331"/>
          </a:xfrm>
        </p:grpSpPr>
        <p:sp>
          <p:nvSpPr>
            <p:cNvPr id="31756" name="AutoShape 5"/>
            <p:cNvSpPr>
              <a:spLocks noChangeArrowheads="1"/>
            </p:cNvSpPr>
            <p:nvPr/>
          </p:nvSpPr>
          <p:spPr bwMode="auto">
            <a:xfrm>
              <a:off x="3345" y="3773"/>
              <a:ext cx="720" cy="326"/>
            </a:xfrm>
            <a:prstGeom prst="chevron">
              <a:avLst>
                <a:gd name="adj" fmla="val 62883"/>
              </a:avLst>
            </a:prstGeom>
            <a:solidFill>
              <a:schemeClr val="accent2">
                <a:lumMod val="40000"/>
                <a:lumOff val="60000"/>
              </a:schemeClr>
            </a:solidFill>
            <a:ln w="9525">
              <a:solidFill>
                <a:schemeClr val="tx1"/>
              </a:solidFill>
              <a:miter lim="800000"/>
              <a:headEnd/>
              <a:tailEnd/>
            </a:ln>
          </p:spPr>
          <p:txBody>
            <a:bodyPr wrap="none"/>
            <a:lstStyle/>
            <a:p>
              <a:pPr algn="r">
                <a:defRPr/>
              </a:pPr>
              <a:endParaRPr lang="en-US" sz="1200" b="1"/>
            </a:p>
            <a:p>
              <a:pPr algn="r">
                <a:defRPr/>
              </a:pPr>
              <a:endParaRPr lang="en-US" sz="1200" b="1"/>
            </a:p>
          </p:txBody>
        </p:sp>
        <p:sp>
          <p:nvSpPr>
            <p:cNvPr id="31758" name="AutoShape 7"/>
            <p:cNvSpPr>
              <a:spLocks noChangeArrowheads="1"/>
            </p:cNvSpPr>
            <p:nvPr/>
          </p:nvSpPr>
          <p:spPr bwMode="auto">
            <a:xfrm>
              <a:off x="2762" y="3773"/>
              <a:ext cx="720" cy="326"/>
            </a:xfrm>
            <a:prstGeom prst="chevron">
              <a:avLst>
                <a:gd name="adj" fmla="val 62883"/>
              </a:avLst>
            </a:prstGeom>
            <a:solidFill>
              <a:schemeClr val="accent2">
                <a:lumMod val="40000"/>
                <a:lumOff val="60000"/>
              </a:schemeClr>
            </a:solidFill>
            <a:ln w="9525">
              <a:solidFill>
                <a:schemeClr val="tx1"/>
              </a:solidFill>
              <a:miter lim="800000"/>
              <a:headEnd/>
              <a:tailEnd/>
            </a:ln>
          </p:spPr>
          <p:txBody>
            <a:bodyPr wrap="none"/>
            <a:lstStyle/>
            <a:p>
              <a:pPr algn="r">
                <a:defRPr/>
              </a:pPr>
              <a:endParaRPr lang="en-US" sz="1200" b="1"/>
            </a:p>
            <a:p>
              <a:pPr algn="r">
                <a:defRPr/>
              </a:pPr>
              <a:endParaRPr lang="en-US" sz="1200" b="1"/>
            </a:p>
          </p:txBody>
        </p:sp>
        <p:sp>
          <p:nvSpPr>
            <p:cNvPr id="31759" name="AutoShape 8"/>
            <p:cNvSpPr>
              <a:spLocks noChangeArrowheads="1"/>
            </p:cNvSpPr>
            <p:nvPr/>
          </p:nvSpPr>
          <p:spPr bwMode="auto">
            <a:xfrm>
              <a:off x="2179" y="3773"/>
              <a:ext cx="721" cy="326"/>
            </a:xfrm>
            <a:prstGeom prst="chevron">
              <a:avLst>
                <a:gd name="adj" fmla="val 62883"/>
              </a:avLst>
            </a:prstGeom>
            <a:solidFill>
              <a:schemeClr val="accent2">
                <a:lumMod val="40000"/>
                <a:lumOff val="60000"/>
              </a:schemeClr>
            </a:solidFill>
            <a:ln w="9525">
              <a:solidFill>
                <a:schemeClr val="tx1"/>
              </a:solidFill>
              <a:miter lim="800000"/>
              <a:headEnd/>
              <a:tailEnd/>
            </a:ln>
          </p:spPr>
          <p:txBody>
            <a:bodyPr wrap="none"/>
            <a:lstStyle/>
            <a:p>
              <a:pPr algn="r">
                <a:defRPr/>
              </a:pPr>
              <a:endParaRPr lang="en-US" sz="1200" b="1"/>
            </a:p>
            <a:p>
              <a:pPr algn="r">
                <a:defRPr/>
              </a:pPr>
              <a:endParaRPr lang="en-US" sz="1200" b="1"/>
            </a:p>
          </p:txBody>
        </p:sp>
        <p:sp>
          <p:nvSpPr>
            <p:cNvPr id="31760" name="AutoShape 9"/>
            <p:cNvSpPr>
              <a:spLocks noChangeArrowheads="1"/>
            </p:cNvSpPr>
            <p:nvPr/>
          </p:nvSpPr>
          <p:spPr bwMode="auto">
            <a:xfrm>
              <a:off x="1596" y="3773"/>
              <a:ext cx="721" cy="326"/>
            </a:xfrm>
            <a:prstGeom prst="chevron">
              <a:avLst>
                <a:gd name="adj" fmla="val 62883"/>
              </a:avLst>
            </a:prstGeom>
            <a:solidFill>
              <a:schemeClr val="accent2">
                <a:lumMod val="40000"/>
                <a:lumOff val="60000"/>
              </a:schemeClr>
            </a:solidFill>
            <a:ln w="9525">
              <a:solidFill>
                <a:schemeClr val="tx1"/>
              </a:solidFill>
              <a:miter lim="800000"/>
              <a:headEnd/>
              <a:tailEnd/>
            </a:ln>
          </p:spPr>
          <p:txBody>
            <a:bodyPr wrap="none"/>
            <a:lstStyle/>
            <a:p>
              <a:pPr algn="r">
                <a:defRPr/>
              </a:pPr>
              <a:endParaRPr lang="en-US" sz="1200" b="1"/>
            </a:p>
            <a:p>
              <a:pPr algn="r">
                <a:defRPr/>
              </a:pPr>
              <a:endParaRPr lang="en-US" sz="1200" b="1"/>
            </a:p>
          </p:txBody>
        </p:sp>
        <p:sp>
          <p:nvSpPr>
            <p:cNvPr id="31761" name="AutoShape 10"/>
            <p:cNvSpPr>
              <a:spLocks noChangeArrowheads="1"/>
            </p:cNvSpPr>
            <p:nvPr/>
          </p:nvSpPr>
          <p:spPr bwMode="auto">
            <a:xfrm>
              <a:off x="1013" y="3773"/>
              <a:ext cx="721" cy="326"/>
            </a:xfrm>
            <a:prstGeom prst="chevron">
              <a:avLst>
                <a:gd name="adj" fmla="val 62883"/>
              </a:avLst>
            </a:prstGeom>
            <a:solidFill>
              <a:schemeClr val="accent2">
                <a:lumMod val="40000"/>
                <a:lumOff val="60000"/>
              </a:schemeClr>
            </a:solidFill>
            <a:ln w="9525">
              <a:solidFill>
                <a:schemeClr val="tx1"/>
              </a:solidFill>
              <a:miter lim="800000"/>
              <a:headEnd/>
              <a:tailEnd/>
            </a:ln>
          </p:spPr>
          <p:txBody>
            <a:bodyPr wrap="none"/>
            <a:lstStyle/>
            <a:p>
              <a:pPr algn="r">
                <a:defRPr/>
              </a:pPr>
              <a:endParaRPr lang="en-US" sz="1200" b="1"/>
            </a:p>
            <a:p>
              <a:pPr algn="r">
                <a:defRPr/>
              </a:pPr>
              <a:endParaRPr lang="en-US" sz="1200" b="1"/>
            </a:p>
          </p:txBody>
        </p:sp>
        <p:sp>
          <p:nvSpPr>
            <p:cNvPr id="31762" name="AutoShape 11"/>
            <p:cNvSpPr>
              <a:spLocks noChangeArrowheads="1"/>
            </p:cNvSpPr>
            <p:nvPr/>
          </p:nvSpPr>
          <p:spPr bwMode="auto">
            <a:xfrm>
              <a:off x="428" y="3771"/>
              <a:ext cx="720" cy="326"/>
            </a:xfrm>
            <a:prstGeom prst="chevron">
              <a:avLst>
                <a:gd name="adj" fmla="val 62883"/>
              </a:avLst>
            </a:prstGeom>
            <a:solidFill>
              <a:schemeClr val="accent2">
                <a:lumMod val="40000"/>
                <a:lumOff val="60000"/>
              </a:schemeClr>
            </a:solidFill>
            <a:ln w="9525">
              <a:solidFill>
                <a:schemeClr val="tx1"/>
              </a:solidFill>
              <a:miter lim="800000"/>
              <a:headEnd/>
              <a:tailEnd/>
            </a:ln>
          </p:spPr>
          <p:txBody>
            <a:bodyPr wrap="none"/>
            <a:lstStyle/>
            <a:p>
              <a:pPr algn="r">
                <a:defRPr/>
              </a:pPr>
              <a:endParaRPr lang="en-US" sz="1200" b="1"/>
            </a:p>
            <a:p>
              <a:pPr algn="r">
                <a:defRPr/>
              </a:pPr>
              <a:endParaRPr lang="en-US" sz="1200" b="1"/>
            </a:p>
          </p:txBody>
        </p:sp>
        <p:sp>
          <p:nvSpPr>
            <p:cNvPr id="89104" name="WordArt 12"/>
            <p:cNvSpPr>
              <a:spLocks noChangeArrowheads="1" noChangeShapeType="1" noTextEdit="1"/>
            </p:cNvSpPr>
            <p:nvPr/>
          </p:nvSpPr>
          <p:spPr bwMode="auto">
            <a:xfrm>
              <a:off x="722" y="3801"/>
              <a:ext cx="171" cy="271"/>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pt-BR" sz="3600" kern="10">
                  <a:solidFill>
                    <a:srgbClr val="C0C0C0"/>
                  </a:solidFill>
                  <a:latin typeface="Arial Black"/>
                </a:rPr>
                <a:t>1</a:t>
              </a:r>
            </a:p>
          </p:txBody>
        </p:sp>
        <p:sp>
          <p:nvSpPr>
            <p:cNvPr id="31764" name="Text Box 13"/>
            <p:cNvSpPr txBox="1">
              <a:spLocks noChangeArrowheads="1"/>
            </p:cNvSpPr>
            <p:nvPr/>
          </p:nvSpPr>
          <p:spPr bwMode="auto">
            <a:xfrm>
              <a:off x="529" y="3825"/>
              <a:ext cx="651" cy="271"/>
            </a:xfrm>
            <a:prstGeom prst="rect">
              <a:avLst/>
            </a:prstGeom>
            <a:noFill/>
            <a:ln w="9525">
              <a:noFill/>
              <a:miter lim="800000"/>
              <a:headEnd/>
              <a:tailEnd/>
            </a:ln>
          </p:spPr>
          <p:txBody>
            <a:bodyPr lIns="0" tIns="0" rIns="0" anchor="ctr" anchorCtr="1"/>
            <a:lstStyle/>
            <a:p>
              <a:pPr>
                <a:defRPr/>
              </a:pPr>
              <a:r>
                <a:rPr lang="en-US" sz="1200" b="1" dirty="0">
                  <a:solidFill>
                    <a:schemeClr val="accent4">
                      <a:lumMod val="65000"/>
                      <a:lumOff val="35000"/>
                    </a:schemeClr>
                  </a:solidFill>
                </a:rPr>
                <a:t>Initiation</a:t>
              </a:r>
            </a:p>
          </p:txBody>
        </p:sp>
        <p:sp>
          <p:nvSpPr>
            <p:cNvPr id="89106" name="WordArt 14"/>
            <p:cNvSpPr>
              <a:spLocks noChangeArrowheads="1" noChangeShapeType="1" noTextEdit="1"/>
            </p:cNvSpPr>
            <p:nvPr/>
          </p:nvSpPr>
          <p:spPr bwMode="auto">
            <a:xfrm>
              <a:off x="1305" y="3801"/>
              <a:ext cx="171" cy="271"/>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pt-BR" sz="3600" kern="10">
                  <a:solidFill>
                    <a:srgbClr val="C0C0C0"/>
                  </a:solidFill>
                  <a:latin typeface="Arial Black"/>
                </a:rPr>
                <a:t>2</a:t>
              </a:r>
            </a:p>
          </p:txBody>
        </p:sp>
        <p:sp>
          <p:nvSpPr>
            <p:cNvPr id="31766" name="Text Box 15"/>
            <p:cNvSpPr txBox="1">
              <a:spLocks noChangeArrowheads="1"/>
            </p:cNvSpPr>
            <p:nvPr/>
          </p:nvSpPr>
          <p:spPr bwMode="auto">
            <a:xfrm>
              <a:off x="1136" y="3813"/>
              <a:ext cx="651" cy="271"/>
            </a:xfrm>
            <a:prstGeom prst="rect">
              <a:avLst/>
            </a:prstGeom>
            <a:noFill/>
            <a:ln w="9525">
              <a:noFill/>
              <a:miter lim="800000"/>
              <a:headEnd/>
              <a:tailEnd/>
            </a:ln>
          </p:spPr>
          <p:txBody>
            <a:bodyPr lIns="0" tIns="0" rIns="0" anchor="ctr" anchorCtr="1"/>
            <a:lstStyle/>
            <a:p>
              <a:pPr>
                <a:defRPr/>
              </a:pPr>
              <a:r>
                <a:rPr lang="en-US" sz="1200" b="1" dirty="0">
                  <a:solidFill>
                    <a:schemeClr val="accent4">
                      <a:lumMod val="65000"/>
                      <a:lumOff val="35000"/>
                    </a:schemeClr>
                  </a:solidFill>
                </a:rPr>
                <a:t>Definition</a:t>
              </a:r>
            </a:p>
          </p:txBody>
        </p:sp>
        <p:sp>
          <p:nvSpPr>
            <p:cNvPr id="89108" name="WordArt 16"/>
            <p:cNvSpPr>
              <a:spLocks noChangeArrowheads="1" noChangeShapeType="1" noTextEdit="1"/>
            </p:cNvSpPr>
            <p:nvPr/>
          </p:nvSpPr>
          <p:spPr bwMode="auto">
            <a:xfrm>
              <a:off x="1887" y="3801"/>
              <a:ext cx="172" cy="271"/>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pt-BR" sz="3600" kern="10">
                  <a:solidFill>
                    <a:srgbClr val="C0C0C0"/>
                  </a:solidFill>
                  <a:latin typeface="Arial Black"/>
                </a:rPr>
                <a:t>3</a:t>
              </a:r>
            </a:p>
          </p:txBody>
        </p:sp>
        <p:sp>
          <p:nvSpPr>
            <p:cNvPr id="31768" name="Text Box 17"/>
            <p:cNvSpPr txBox="1">
              <a:spLocks noChangeArrowheads="1"/>
            </p:cNvSpPr>
            <p:nvPr/>
          </p:nvSpPr>
          <p:spPr bwMode="auto">
            <a:xfrm>
              <a:off x="1701" y="3819"/>
              <a:ext cx="651" cy="270"/>
            </a:xfrm>
            <a:prstGeom prst="rect">
              <a:avLst/>
            </a:prstGeom>
            <a:noFill/>
            <a:ln w="9525">
              <a:noFill/>
              <a:miter lim="800000"/>
              <a:headEnd/>
              <a:tailEnd/>
            </a:ln>
          </p:spPr>
          <p:txBody>
            <a:bodyPr lIns="0" tIns="0" rIns="0" anchor="ctr" anchorCtr="1"/>
            <a:lstStyle/>
            <a:p>
              <a:pPr>
                <a:defRPr/>
              </a:pPr>
              <a:r>
                <a:rPr lang="en-US" sz="1200" b="1" dirty="0">
                  <a:solidFill>
                    <a:schemeClr val="accent4">
                      <a:lumMod val="65000"/>
                      <a:lumOff val="35000"/>
                    </a:schemeClr>
                  </a:solidFill>
                </a:rPr>
                <a:t>Preparing</a:t>
              </a:r>
            </a:p>
          </p:txBody>
        </p:sp>
        <p:sp>
          <p:nvSpPr>
            <p:cNvPr id="89110" name="WordArt 18"/>
            <p:cNvSpPr>
              <a:spLocks noChangeArrowheads="1" noChangeShapeType="1" noTextEdit="1"/>
            </p:cNvSpPr>
            <p:nvPr/>
          </p:nvSpPr>
          <p:spPr bwMode="auto">
            <a:xfrm>
              <a:off x="2470" y="3801"/>
              <a:ext cx="172" cy="271"/>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pt-BR" sz="3600" kern="10">
                  <a:solidFill>
                    <a:srgbClr val="C0C0C0"/>
                  </a:solidFill>
                  <a:latin typeface="Arial Black"/>
                </a:rPr>
                <a:t>4</a:t>
              </a:r>
            </a:p>
          </p:txBody>
        </p:sp>
        <p:sp>
          <p:nvSpPr>
            <p:cNvPr id="31770" name="Text Box 19"/>
            <p:cNvSpPr txBox="1">
              <a:spLocks noChangeArrowheads="1"/>
            </p:cNvSpPr>
            <p:nvPr/>
          </p:nvSpPr>
          <p:spPr bwMode="auto">
            <a:xfrm>
              <a:off x="2288" y="3831"/>
              <a:ext cx="616" cy="271"/>
            </a:xfrm>
            <a:prstGeom prst="rect">
              <a:avLst/>
            </a:prstGeom>
            <a:noFill/>
            <a:ln w="9525">
              <a:noFill/>
              <a:miter lim="800000"/>
              <a:headEnd/>
              <a:tailEnd/>
            </a:ln>
          </p:spPr>
          <p:txBody>
            <a:bodyPr lIns="0" tIns="0" rIns="0" anchor="ctr" anchorCtr="1"/>
            <a:lstStyle/>
            <a:p>
              <a:pPr>
                <a:defRPr/>
              </a:pPr>
              <a:r>
                <a:rPr lang="en-US" sz="1200" b="1" dirty="0">
                  <a:solidFill>
                    <a:schemeClr val="accent4">
                      <a:lumMod val="65000"/>
                      <a:lumOff val="35000"/>
                    </a:schemeClr>
                  </a:solidFill>
                </a:rPr>
                <a:t>Specification</a:t>
              </a:r>
            </a:p>
          </p:txBody>
        </p:sp>
        <p:sp>
          <p:nvSpPr>
            <p:cNvPr id="89112" name="WordArt 20"/>
            <p:cNvSpPr>
              <a:spLocks noChangeArrowheads="1" noChangeShapeType="1" noTextEdit="1"/>
            </p:cNvSpPr>
            <p:nvPr/>
          </p:nvSpPr>
          <p:spPr bwMode="auto">
            <a:xfrm>
              <a:off x="3053" y="3801"/>
              <a:ext cx="172" cy="271"/>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pt-BR" sz="3600" kern="10">
                  <a:solidFill>
                    <a:srgbClr val="C0C0C0"/>
                  </a:solidFill>
                  <a:latin typeface="Arial Black"/>
                </a:rPr>
                <a:t>5</a:t>
              </a:r>
            </a:p>
          </p:txBody>
        </p:sp>
        <p:sp>
          <p:nvSpPr>
            <p:cNvPr id="31772" name="Text Box 21"/>
            <p:cNvSpPr txBox="1">
              <a:spLocks noChangeArrowheads="1"/>
            </p:cNvSpPr>
            <p:nvPr/>
          </p:nvSpPr>
          <p:spPr bwMode="auto">
            <a:xfrm>
              <a:off x="2824" y="3831"/>
              <a:ext cx="652" cy="271"/>
            </a:xfrm>
            <a:prstGeom prst="rect">
              <a:avLst/>
            </a:prstGeom>
            <a:noFill/>
            <a:ln w="9525">
              <a:noFill/>
              <a:miter lim="800000"/>
              <a:headEnd/>
              <a:tailEnd/>
            </a:ln>
          </p:spPr>
          <p:txBody>
            <a:bodyPr lIns="0" tIns="0" rIns="0" anchor="ctr" anchorCtr="1"/>
            <a:lstStyle/>
            <a:p>
              <a:pPr>
                <a:defRPr/>
              </a:pPr>
              <a:r>
                <a:rPr lang="en-US" sz="1200" b="1" dirty="0">
                  <a:solidFill>
                    <a:schemeClr val="accent4">
                      <a:lumMod val="65000"/>
                      <a:lumOff val="35000"/>
                    </a:schemeClr>
                  </a:solidFill>
                </a:rPr>
                <a:t>Execution</a:t>
              </a:r>
            </a:p>
          </p:txBody>
        </p:sp>
        <p:sp>
          <p:nvSpPr>
            <p:cNvPr id="89114" name="WordArt 22"/>
            <p:cNvSpPr>
              <a:spLocks noChangeArrowheads="1" noChangeShapeType="1" noTextEdit="1"/>
            </p:cNvSpPr>
            <p:nvPr/>
          </p:nvSpPr>
          <p:spPr bwMode="auto">
            <a:xfrm>
              <a:off x="3636" y="3801"/>
              <a:ext cx="171" cy="271"/>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pt-BR" sz="3600" kern="10">
                  <a:solidFill>
                    <a:srgbClr val="C0C0C0"/>
                  </a:solidFill>
                  <a:latin typeface="Arial Black"/>
                </a:rPr>
                <a:t>6</a:t>
              </a:r>
            </a:p>
          </p:txBody>
        </p:sp>
        <p:sp>
          <p:nvSpPr>
            <p:cNvPr id="89115" name="Text Box 23"/>
            <p:cNvSpPr txBox="1">
              <a:spLocks noChangeArrowheads="1"/>
            </p:cNvSpPr>
            <p:nvPr/>
          </p:nvSpPr>
          <p:spPr bwMode="auto">
            <a:xfrm>
              <a:off x="3431" y="3825"/>
              <a:ext cx="686"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nchor="ctr" anchorCtr="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600" b="1">
                  <a:solidFill>
                    <a:srgbClr val="FFFF00"/>
                  </a:solidFill>
                </a:rPr>
                <a:t>Completion </a:t>
              </a:r>
            </a:p>
            <a:p>
              <a:pPr eaLnBrk="1" hangingPunct="1"/>
              <a:r>
                <a:rPr lang="en-US" sz="1600" b="1">
                  <a:solidFill>
                    <a:srgbClr val="FFFF00"/>
                  </a:solidFill>
                </a:rPr>
                <a:t>&amp; evaluation</a:t>
              </a:r>
            </a:p>
          </p:txBody>
        </p:sp>
      </p:grpSp>
      <p:sp>
        <p:nvSpPr>
          <p:cNvPr id="89092" name="Text Box 27"/>
          <p:cNvSpPr txBox="1">
            <a:spLocks noChangeArrowheads="1"/>
          </p:cNvSpPr>
          <p:nvPr/>
        </p:nvSpPr>
        <p:spPr bwMode="auto">
          <a:xfrm>
            <a:off x="7000875" y="2286000"/>
            <a:ext cx="1571625"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89000"/>
              </a:lnSpc>
            </a:pPr>
            <a:r>
              <a:rPr lang="pt-BR" sz="1400"/>
              <a:t>Sumary report</a:t>
            </a:r>
          </a:p>
          <a:p>
            <a:pPr eaLnBrk="1" hangingPunct="1">
              <a:lnSpc>
                <a:spcPct val="89000"/>
              </a:lnSpc>
            </a:pPr>
            <a:r>
              <a:rPr lang="pt-BR" sz="1400"/>
              <a:t>Analysis;</a:t>
            </a:r>
          </a:p>
          <a:p>
            <a:pPr eaLnBrk="1" hangingPunct="1">
              <a:lnSpc>
                <a:spcPct val="89000"/>
              </a:lnSpc>
            </a:pPr>
            <a:r>
              <a:rPr lang="pt-BR" sz="1400"/>
              <a:t>KPIs,</a:t>
            </a:r>
          </a:p>
          <a:p>
            <a:pPr eaLnBrk="1" hangingPunct="1">
              <a:lnSpc>
                <a:spcPct val="89000"/>
              </a:lnSpc>
            </a:pPr>
            <a:r>
              <a:rPr lang="pt-BR" sz="1400"/>
              <a:t>SLA;</a:t>
            </a:r>
            <a:endParaRPr lang="en-US" sz="1400"/>
          </a:p>
        </p:txBody>
      </p:sp>
      <p:sp>
        <p:nvSpPr>
          <p:cNvPr id="89093" name="Text Box 42"/>
          <p:cNvSpPr txBox="1">
            <a:spLocks noChangeArrowheads="1"/>
          </p:cNvSpPr>
          <p:nvPr/>
        </p:nvSpPr>
        <p:spPr bwMode="auto">
          <a:xfrm>
            <a:off x="336550" y="4076700"/>
            <a:ext cx="184150"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89000"/>
              </a:lnSpc>
            </a:pPr>
            <a:endParaRPr lang="en-US" sz="800" b="1"/>
          </a:p>
        </p:txBody>
      </p:sp>
      <p:sp>
        <p:nvSpPr>
          <p:cNvPr id="89094" name="TextBox 32"/>
          <p:cNvSpPr txBox="1">
            <a:spLocks noChangeArrowheads="1"/>
          </p:cNvSpPr>
          <p:nvPr/>
        </p:nvSpPr>
        <p:spPr bwMode="auto">
          <a:xfrm>
            <a:off x="357188" y="3214688"/>
            <a:ext cx="500062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pt-BR" b="1">
                <a:solidFill>
                  <a:srgbClr val="0033CC"/>
                </a:solidFill>
              </a:rPr>
              <a:t>Responsável:</a:t>
            </a:r>
          </a:p>
          <a:p>
            <a:pPr eaLnBrk="1" hangingPunct="1">
              <a:buFont typeface="Wingdings" pitchFamily="2" charset="2"/>
              <a:buChar char="ü"/>
            </a:pPr>
            <a:r>
              <a:rPr lang="pt-BR"/>
              <a:t> Gerente de Testes</a:t>
            </a:r>
          </a:p>
          <a:p>
            <a:pPr eaLnBrk="1" hangingPunct="1"/>
            <a:endParaRPr lang="pt-BR" b="1">
              <a:solidFill>
                <a:srgbClr val="0033CC"/>
              </a:solidFill>
            </a:endParaRPr>
          </a:p>
          <a:p>
            <a:pPr eaLnBrk="1" hangingPunct="1"/>
            <a:r>
              <a:rPr lang="pt-BR" b="1">
                <a:solidFill>
                  <a:srgbClr val="0033CC"/>
                </a:solidFill>
              </a:rPr>
              <a:t>Atividades:</a:t>
            </a:r>
          </a:p>
          <a:p>
            <a:pPr eaLnBrk="1" hangingPunct="1">
              <a:buFont typeface="Wingdings" pitchFamily="2" charset="2"/>
              <a:buChar char="ü"/>
            </a:pPr>
            <a:r>
              <a:rPr lang="pt-BR"/>
              <a:t> Avaliação do Processo de Testes</a:t>
            </a:r>
          </a:p>
          <a:p>
            <a:pPr eaLnBrk="1" hangingPunct="1">
              <a:buFont typeface="Wingdings" pitchFamily="2" charset="2"/>
              <a:buChar char="ü"/>
            </a:pPr>
            <a:r>
              <a:rPr lang="pt-BR"/>
              <a:t> Avaliação do Projeto de Testes</a:t>
            </a:r>
          </a:p>
          <a:p>
            <a:pPr eaLnBrk="1" hangingPunct="1">
              <a:buFont typeface="Wingdings" pitchFamily="2" charset="2"/>
              <a:buChar char="ü"/>
            </a:pPr>
            <a:r>
              <a:rPr lang="pt-BR"/>
              <a:t> Análise dos Resultados</a:t>
            </a:r>
          </a:p>
          <a:p>
            <a:pPr eaLnBrk="1" hangingPunct="1">
              <a:buFont typeface="Wingdings" pitchFamily="2" charset="2"/>
              <a:buChar char="ü"/>
            </a:pPr>
            <a:r>
              <a:rPr lang="pt-BR"/>
              <a:t> Elaboração de Relatório dos Testes</a:t>
            </a:r>
          </a:p>
        </p:txBody>
      </p:sp>
      <p:sp>
        <p:nvSpPr>
          <p:cNvPr id="89095" name="TextBox 33"/>
          <p:cNvSpPr txBox="1">
            <a:spLocks noChangeArrowheads="1"/>
          </p:cNvSpPr>
          <p:nvPr/>
        </p:nvSpPr>
        <p:spPr bwMode="auto">
          <a:xfrm>
            <a:off x="5643563" y="4071938"/>
            <a:ext cx="31432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pt-BR" b="1">
                <a:solidFill>
                  <a:srgbClr val="0033CC"/>
                </a:solidFill>
              </a:rPr>
              <a:t>Entregáveis:</a:t>
            </a:r>
          </a:p>
          <a:p>
            <a:pPr eaLnBrk="1" hangingPunct="1">
              <a:buFont typeface="Wingdings" pitchFamily="2" charset="2"/>
              <a:buChar char="ü"/>
            </a:pPr>
            <a:r>
              <a:rPr lang="pt-BR"/>
              <a:t> Relatório de Testes</a:t>
            </a:r>
          </a:p>
          <a:p>
            <a:pPr eaLnBrk="1" hangingPunct="1"/>
            <a:endParaRPr lang="pt-BR" b="1">
              <a:solidFill>
                <a:srgbClr val="0033CC"/>
              </a:solidFill>
            </a:endParaRPr>
          </a:p>
        </p:txBody>
      </p:sp>
      <p:cxnSp>
        <p:nvCxnSpPr>
          <p:cNvPr id="36" name="Straight Connector 35"/>
          <p:cNvCxnSpPr/>
          <p:nvPr/>
        </p:nvCxnSpPr>
        <p:spPr>
          <a:xfrm>
            <a:off x="214313" y="3929063"/>
            <a:ext cx="8715375"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571109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trimônio Líquido">
  <a:themeElements>
    <a:clrScheme name="Patrimônio Líquido">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Patrimônio Líquido">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trimônio Líquido">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422</TotalTime>
  <Words>3166</Words>
  <Application>Microsoft Office PowerPoint</Application>
  <PresentationFormat>On-screen Show (4:3)</PresentationFormat>
  <Paragraphs>727</Paragraphs>
  <Slides>74</Slides>
  <Notes>19</Notes>
  <HiddenSlides>0</HiddenSlides>
  <MMClips>0</MMClips>
  <ScaleCrop>false</ScaleCrop>
  <HeadingPairs>
    <vt:vector size="4" baseType="variant">
      <vt:variant>
        <vt:lpstr>Theme</vt:lpstr>
      </vt:variant>
      <vt:variant>
        <vt:i4>1</vt:i4>
      </vt:variant>
      <vt:variant>
        <vt:lpstr>Slide Titles</vt:lpstr>
      </vt:variant>
      <vt:variant>
        <vt:i4>74</vt:i4>
      </vt:variant>
    </vt:vector>
  </HeadingPairs>
  <TitlesOfParts>
    <vt:vector size="75" baseType="lpstr">
      <vt:lpstr>Patrimônio Líquido</vt:lpstr>
      <vt:lpstr>Qualidade de Software</vt:lpstr>
      <vt:lpstr>Revisão Aula 2</vt:lpstr>
      <vt:lpstr>Processo de Teste</vt:lpstr>
      <vt:lpstr>Processo de Teste</vt:lpstr>
      <vt:lpstr>Processo de Teste</vt:lpstr>
      <vt:lpstr>Processo de Teste</vt:lpstr>
      <vt:lpstr>Processo de Teste</vt:lpstr>
      <vt:lpstr>Processo de Teste</vt:lpstr>
      <vt:lpstr>Processo de Teste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Exercício</vt:lpstr>
      <vt:lpstr>Aula 3</vt:lpstr>
      <vt:lpstr>PowerPoint Presentation</vt:lpstr>
      <vt:lpstr>Norma ISO 912601</vt:lpstr>
      <vt:lpstr>Norma ISO 912601</vt:lpstr>
      <vt:lpstr>Norma ISO 912601</vt:lpstr>
      <vt:lpstr>Níveis de Teste</vt:lpstr>
      <vt:lpstr> Integração dos Níveis de Teste</vt:lpstr>
      <vt:lpstr>Níveis de Testes</vt:lpstr>
      <vt:lpstr>Níveis de Teste</vt:lpstr>
      <vt:lpstr>Níveis de Teste</vt:lpstr>
      <vt:lpstr>Níveis de Teste</vt:lpstr>
      <vt:lpstr>Níveis de Teste</vt:lpstr>
      <vt:lpstr>Níveis de Teste</vt:lpstr>
      <vt:lpstr>Teste Alfa</vt:lpstr>
      <vt:lpstr>Teste Beta</vt:lpstr>
      <vt:lpstr>Intervalo</vt:lpstr>
      <vt:lpstr>Ambiente de Teste</vt:lpstr>
      <vt:lpstr>Definição de Ambiente de Teste</vt:lpstr>
      <vt:lpstr>Estrutura do Ambiente de Teste</vt:lpstr>
      <vt:lpstr>Visão geral do Ambiente de Teste</vt:lpstr>
      <vt:lpstr>Planejando o Ambiente de Teste</vt:lpstr>
      <vt:lpstr>Ambientes</vt:lpstr>
      <vt:lpstr>Ambientes X Tipos de Testes</vt:lpstr>
      <vt:lpstr>Preparação do Ambiente</vt:lpstr>
      <vt:lpstr>Preparação do Ambiente</vt:lpstr>
      <vt:lpstr>Origem dos Dados</vt:lpstr>
      <vt:lpstr>Análise de Pareto</vt:lpstr>
      <vt:lpstr>PowerPoint Presentation</vt:lpstr>
      <vt:lpstr>PowerPoint Presentation</vt:lpstr>
      <vt:lpstr>Análise de Pareto</vt:lpstr>
      <vt:lpstr>Análise de Pareto</vt:lpstr>
      <vt:lpstr>Análise de Pareto</vt:lpstr>
      <vt:lpstr>Diagrama de Causa-Efeito</vt:lpstr>
      <vt:lpstr>Diagrama de Causa-Efeito</vt:lpstr>
      <vt:lpstr>Diagrama de Causa-Efeito</vt:lpstr>
      <vt:lpstr>Ferramenta de Teste</vt:lpstr>
      <vt:lpstr>Ferramenta de Teste</vt:lpstr>
      <vt:lpstr>O Mito da Ferramenta Mágica</vt:lpstr>
      <vt:lpstr>Considerações sobre Automatização de Testes</vt:lpstr>
      <vt:lpstr>Considerações sobre Automatização de Testes</vt:lpstr>
      <vt:lpstr>Quais testes automatizar?</vt:lpstr>
      <vt:lpstr>Ferramenta de Teste: Categorias</vt:lpstr>
      <vt:lpstr>Ferramentas de Suporte</vt:lpstr>
      <vt:lpstr>Ferramentas de Suporte</vt:lpstr>
      <vt:lpstr>Ferramenta de Verificação de Código</vt:lpstr>
      <vt:lpstr>Ferramenta de Verificação de Código</vt:lpstr>
      <vt:lpstr>Automatização de Execução de Teste</vt:lpstr>
      <vt:lpstr>Automatização de Execução de Teste</vt:lpstr>
      <vt:lpstr>Exercício</vt:lpstr>
      <vt:lpstr>Ferramenta de Teste: Construir ou Comprar?</vt:lpstr>
      <vt:lpstr>Ferramenta de Teste: Comprar</vt:lpstr>
      <vt:lpstr>Ferramenta de Teste: Construir</vt:lpstr>
      <vt:lpstr>Ferramentas de Teste</vt:lpstr>
      <vt:lpstr>Gerência de Configuração</vt:lpstr>
      <vt:lpstr>Considerações Finais</vt:lpstr>
      <vt:lpstr>Dúvidas?</vt:lpstr>
    </vt:vector>
  </TitlesOfParts>
  <Company>IBM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Qualidade de Software</dc:title>
  <dc:creator>IBM_ADMIN</dc:creator>
  <cp:lastModifiedBy>Windows User</cp:lastModifiedBy>
  <cp:revision>58</cp:revision>
  <dcterms:created xsi:type="dcterms:W3CDTF">2011-11-25T14:42:04Z</dcterms:created>
  <dcterms:modified xsi:type="dcterms:W3CDTF">2014-09-08T18:09:43Z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SDCxCLASSFICATION_LEVEL">
    <vt:lpwstr>1</vt:lpwstr>
  </property>
  <property fmtid="{D5CDD505-2E9C-101B-9397-08002B2CF9AE}" pid="3" name="SSDCxCLASSFICATION_USER">
    <vt:lpwstr>SOACAT\302464</vt:lpwstr>
  </property>
  <property fmtid="{D5CDD505-2E9C-101B-9397-08002B2CF9AE}" pid="4" name="SSDCxCLASSFICATION_DATE">
    <vt:lpwstr>02/04/2014 15:34:55</vt:lpwstr>
  </property>
  <property fmtid="{D5CDD505-2E9C-101B-9397-08002B2CF9AE}" pid="5" name="SSDCxCLASSFICATION_GUID">
    <vt:lpwstr>FFC680BCDBEF0EE4F038849C17EBA05C</vt:lpwstr>
  </property>
</Properties>
</file>