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65" r:id="rId9"/>
    <p:sldId id="269" r:id="rId10"/>
    <p:sldId id="270" r:id="rId11"/>
    <p:sldId id="258" r:id="rId12"/>
    <p:sldId id="271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 autoAdjust="0"/>
    <p:restoredTop sz="94660"/>
  </p:normalViewPr>
  <p:slideViewPr>
    <p:cSldViewPr>
      <p:cViewPr>
        <p:scale>
          <a:sx n="66" d="100"/>
          <a:sy n="66" d="100"/>
        </p:scale>
        <p:origin x="-594" y="-25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1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E583F73-B71C-4D4B-AA51-0BC8D108B3FC}" type="presOf" srcId="{208654C1-D33D-4400-8E4E-B21DD8406F54}" destId="{B6D25F9A-14A3-4653-92F3-214DB87BAF9E}" srcOrd="0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9C60820A-E24E-4576-A768-56A176613C25}" type="presOf" srcId="{208654C1-D33D-4400-8E4E-B21DD8406F54}" destId="{AC7BC714-368C-47E1-8C18-0C31A7D024C2}" srcOrd="1" destOrd="0" presId="urn:microsoft.com/office/officeart/2005/8/layout/pyramid1"/>
    <dgm:cxn modelId="{C3805B25-9C4C-4DEC-A564-6586C7599D68}" type="presOf" srcId="{6B9C3418-DD18-4C80-A3D5-02F855F09802}" destId="{C774BD02-36E8-4FAE-9781-FA62A470B732}" srcOrd="1" destOrd="0" presId="urn:microsoft.com/office/officeart/2005/8/layout/pyramid1"/>
    <dgm:cxn modelId="{C3481EEB-A4C0-4A20-9C40-1CC846E875A1}" type="presOf" srcId="{C53C2482-A9D2-4912-814D-55CFEFD19993}" destId="{9E5C4B8E-FBAF-4C13-A68D-9A45D6FFA766}" srcOrd="0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D0D27D8A-8C2E-4750-A29C-7AEA71F7FFF5}" type="presOf" srcId="{AAA319C4-093E-463B-8C46-24B6CD51F5BB}" destId="{A8A3C771-1747-4B1C-A7C1-7D9D51789841}" srcOrd="1" destOrd="0" presId="urn:microsoft.com/office/officeart/2005/8/layout/pyramid1"/>
    <dgm:cxn modelId="{E4E807A5-02A8-44E5-8C2F-3361FA56746D}" type="presOf" srcId="{6B9C3418-DD18-4C80-A3D5-02F855F09802}" destId="{A3443EB2-549D-4ED8-BDFB-863D36E7FB24}" srcOrd="0" destOrd="0" presId="urn:microsoft.com/office/officeart/2005/8/layout/pyramid1"/>
    <dgm:cxn modelId="{54D3999B-F65B-4BC6-8978-2310A925B050}" type="presOf" srcId="{AAA319C4-093E-463B-8C46-24B6CD51F5BB}" destId="{98EBA2B3-A8AF-410E-ACA1-AA3E2A21502D}" srcOrd="0" destOrd="0" presId="urn:microsoft.com/office/officeart/2005/8/layout/pyramid1"/>
    <dgm:cxn modelId="{1354F3C4-5F6D-48C5-9C5C-A81ACC0CE872}" type="presParOf" srcId="{9E5C4B8E-FBAF-4C13-A68D-9A45D6FFA766}" destId="{55224181-13FA-4E84-B9FF-10E2477F7AF3}" srcOrd="0" destOrd="0" presId="urn:microsoft.com/office/officeart/2005/8/layout/pyramid1"/>
    <dgm:cxn modelId="{5725CF3A-286F-49EA-A735-92E4B589A6CB}" type="presParOf" srcId="{55224181-13FA-4E84-B9FF-10E2477F7AF3}" destId="{A3443EB2-549D-4ED8-BDFB-863D36E7FB24}" srcOrd="0" destOrd="0" presId="urn:microsoft.com/office/officeart/2005/8/layout/pyramid1"/>
    <dgm:cxn modelId="{01761C0F-A058-4534-BE2F-9C9FA644E6F6}" type="presParOf" srcId="{55224181-13FA-4E84-B9FF-10E2477F7AF3}" destId="{C774BD02-36E8-4FAE-9781-FA62A470B732}" srcOrd="1" destOrd="0" presId="urn:microsoft.com/office/officeart/2005/8/layout/pyramid1"/>
    <dgm:cxn modelId="{E2D0B253-D30E-4B8A-BCFC-B02B397545AA}" type="presParOf" srcId="{9E5C4B8E-FBAF-4C13-A68D-9A45D6FFA766}" destId="{AC0CE6A8-DDE6-48E0-B905-2E91A0D56DFD}" srcOrd="1" destOrd="0" presId="urn:microsoft.com/office/officeart/2005/8/layout/pyramid1"/>
    <dgm:cxn modelId="{DFB82200-7FC8-45D8-B105-59238E8F8D9B}" type="presParOf" srcId="{AC0CE6A8-DDE6-48E0-B905-2E91A0D56DFD}" destId="{B6D25F9A-14A3-4653-92F3-214DB87BAF9E}" srcOrd="0" destOrd="0" presId="urn:microsoft.com/office/officeart/2005/8/layout/pyramid1"/>
    <dgm:cxn modelId="{FE527DF2-0B45-4B46-A15B-321B3A5F4090}" type="presParOf" srcId="{AC0CE6A8-DDE6-48E0-B905-2E91A0D56DFD}" destId="{AC7BC714-368C-47E1-8C18-0C31A7D024C2}" srcOrd="1" destOrd="0" presId="urn:microsoft.com/office/officeart/2005/8/layout/pyramid1"/>
    <dgm:cxn modelId="{AD8E6303-BDAF-4976-8287-ED2D395C1468}" type="presParOf" srcId="{9E5C4B8E-FBAF-4C13-A68D-9A45D6FFA766}" destId="{7CE47415-39EE-465A-AA47-BD43F6D1A1CF}" srcOrd="2" destOrd="0" presId="urn:microsoft.com/office/officeart/2005/8/layout/pyramid1"/>
    <dgm:cxn modelId="{4322534D-5CAD-4130-AE0C-81E572924917}" type="presParOf" srcId="{7CE47415-39EE-465A-AA47-BD43F6D1A1CF}" destId="{98EBA2B3-A8AF-410E-ACA1-AA3E2A21502D}" srcOrd="0" destOrd="0" presId="urn:microsoft.com/office/officeart/2005/8/layout/pyramid1"/>
    <dgm:cxn modelId="{C1E8D892-3606-4165-8ED0-DABF6F0D474B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2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6EF822F3-AF26-4820-9C13-20EAE6953F18}" type="presOf" srcId="{AAA319C4-093E-463B-8C46-24B6CD51F5BB}" destId="{98EBA2B3-A8AF-410E-ACA1-AA3E2A21502D}" srcOrd="0" destOrd="0" presId="urn:microsoft.com/office/officeart/2005/8/layout/pyramid1"/>
    <dgm:cxn modelId="{96E60870-48C6-4F27-9093-D1D46C5CB814}" type="presOf" srcId="{208654C1-D33D-4400-8E4E-B21DD8406F54}" destId="{AC7BC714-368C-47E1-8C18-0C31A7D024C2}" srcOrd="1" destOrd="0" presId="urn:microsoft.com/office/officeart/2005/8/layout/pyramid1"/>
    <dgm:cxn modelId="{A841689D-54EE-4A26-B4AD-8A9FB4B49347}" type="presOf" srcId="{208654C1-D33D-4400-8E4E-B21DD8406F54}" destId="{B6D25F9A-14A3-4653-92F3-214DB87BAF9E}" srcOrd="0" destOrd="0" presId="urn:microsoft.com/office/officeart/2005/8/layout/pyramid1"/>
    <dgm:cxn modelId="{4BFFC6B0-8D6E-46F6-9487-B60F7771AB92}" type="presOf" srcId="{C53C2482-A9D2-4912-814D-55CFEFD19993}" destId="{9E5C4B8E-FBAF-4C13-A68D-9A45D6FFA766}" srcOrd="0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1959514B-E638-4E06-AD98-FDA113574648}" type="presOf" srcId="{6B9C3418-DD18-4C80-A3D5-02F855F09802}" destId="{A3443EB2-549D-4ED8-BDFB-863D36E7FB24}" srcOrd="0" destOrd="0" presId="urn:microsoft.com/office/officeart/2005/8/layout/pyramid1"/>
    <dgm:cxn modelId="{34D1F9F8-FF6C-4269-B09C-B622A3015F63}" type="presOf" srcId="{AAA319C4-093E-463B-8C46-24B6CD51F5BB}" destId="{A8A3C771-1747-4B1C-A7C1-7D9D51789841}" srcOrd="1" destOrd="0" presId="urn:microsoft.com/office/officeart/2005/8/layout/pyramid1"/>
    <dgm:cxn modelId="{0FBB2E5C-BC56-484D-B62B-3A6AC292A1B2}" type="presOf" srcId="{6B9C3418-DD18-4C80-A3D5-02F855F09802}" destId="{C774BD02-36E8-4FAE-9781-FA62A470B732}" srcOrd="1" destOrd="0" presId="urn:microsoft.com/office/officeart/2005/8/layout/pyramid1"/>
    <dgm:cxn modelId="{B8F45268-8CCC-4F0B-AC8C-6C9E7F88A557}" type="presParOf" srcId="{9E5C4B8E-FBAF-4C13-A68D-9A45D6FFA766}" destId="{55224181-13FA-4E84-B9FF-10E2477F7AF3}" srcOrd="0" destOrd="0" presId="urn:microsoft.com/office/officeart/2005/8/layout/pyramid1"/>
    <dgm:cxn modelId="{4CC953B1-E44B-4285-B184-A46593379186}" type="presParOf" srcId="{55224181-13FA-4E84-B9FF-10E2477F7AF3}" destId="{A3443EB2-549D-4ED8-BDFB-863D36E7FB24}" srcOrd="0" destOrd="0" presId="urn:microsoft.com/office/officeart/2005/8/layout/pyramid1"/>
    <dgm:cxn modelId="{20EBBF84-BC8F-468D-8749-049B9B0B53A1}" type="presParOf" srcId="{55224181-13FA-4E84-B9FF-10E2477F7AF3}" destId="{C774BD02-36E8-4FAE-9781-FA62A470B732}" srcOrd="1" destOrd="0" presId="urn:microsoft.com/office/officeart/2005/8/layout/pyramid1"/>
    <dgm:cxn modelId="{BB640875-537F-46CB-BFA2-E4B6C143CA4D}" type="presParOf" srcId="{9E5C4B8E-FBAF-4C13-A68D-9A45D6FFA766}" destId="{AC0CE6A8-DDE6-48E0-B905-2E91A0D56DFD}" srcOrd="1" destOrd="0" presId="urn:microsoft.com/office/officeart/2005/8/layout/pyramid1"/>
    <dgm:cxn modelId="{91992492-1AF6-49EA-AB01-41F95F516C47}" type="presParOf" srcId="{AC0CE6A8-DDE6-48E0-B905-2E91A0D56DFD}" destId="{B6D25F9A-14A3-4653-92F3-214DB87BAF9E}" srcOrd="0" destOrd="0" presId="urn:microsoft.com/office/officeart/2005/8/layout/pyramid1"/>
    <dgm:cxn modelId="{A79C181A-7B03-4CAB-9F68-56A720B60567}" type="presParOf" srcId="{AC0CE6A8-DDE6-48E0-B905-2E91A0D56DFD}" destId="{AC7BC714-368C-47E1-8C18-0C31A7D024C2}" srcOrd="1" destOrd="0" presId="urn:microsoft.com/office/officeart/2005/8/layout/pyramid1"/>
    <dgm:cxn modelId="{27257DEA-7714-4C1C-8FD0-C8EE33184DC4}" type="presParOf" srcId="{9E5C4B8E-FBAF-4C13-A68D-9A45D6FFA766}" destId="{7CE47415-39EE-465A-AA47-BD43F6D1A1CF}" srcOrd="2" destOrd="0" presId="urn:microsoft.com/office/officeart/2005/8/layout/pyramid1"/>
    <dgm:cxn modelId="{4E79BCF5-317A-43DE-8C10-650F95AB0E43}" type="presParOf" srcId="{7CE47415-39EE-465A-AA47-BD43F6D1A1CF}" destId="{98EBA2B3-A8AF-410E-ACA1-AA3E2A21502D}" srcOrd="0" destOrd="0" presId="urn:microsoft.com/office/officeart/2005/8/layout/pyramid1"/>
    <dgm:cxn modelId="{50C14E0B-72EA-4A24-B3C0-9D074958925B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3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2AB5640-FA67-4DC8-82D5-FF877940F630}" type="presOf" srcId="{208654C1-D33D-4400-8E4E-B21DD8406F54}" destId="{B6D25F9A-14A3-4653-92F3-214DB87BAF9E}" srcOrd="0" destOrd="0" presId="urn:microsoft.com/office/officeart/2005/8/layout/pyramid1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AFF526D7-5CED-41FC-A8DB-A09E304567A3}" type="presOf" srcId="{AAA319C4-093E-463B-8C46-24B6CD51F5BB}" destId="{98EBA2B3-A8AF-410E-ACA1-AA3E2A21502D}" srcOrd="0" destOrd="0" presId="urn:microsoft.com/office/officeart/2005/8/layout/pyramid1"/>
    <dgm:cxn modelId="{A755DFD9-79C0-4B3D-BE6C-4C5F35C6BED7}" type="presOf" srcId="{6B9C3418-DD18-4C80-A3D5-02F855F09802}" destId="{C774BD02-36E8-4FAE-9781-FA62A470B732}" srcOrd="1" destOrd="0" presId="urn:microsoft.com/office/officeart/2005/8/layout/pyramid1"/>
    <dgm:cxn modelId="{6ED7720D-D430-4254-B8B0-9008979509DF}" type="presOf" srcId="{208654C1-D33D-4400-8E4E-B21DD8406F54}" destId="{AC7BC714-368C-47E1-8C18-0C31A7D024C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AF508ADF-53A0-4EF6-AD44-FD41260CB5A8}" type="presOf" srcId="{6B9C3418-DD18-4C80-A3D5-02F855F09802}" destId="{A3443EB2-549D-4ED8-BDFB-863D36E7FB24}" srcOrd="0" destOrd="0" presId="urn:microsoft.com/office/officeart/2005/8/layout/pyramid1"/>
    <dgm:cxn modelId="{870BC224-413F-446D-A031-CBF0069EF9AA}" type="presOf" srcId="{AAA319C4-093E-463B-8C46-24B6CD51F5BB}" destId="{A8A3C771-1747-4B1C-A7C1-7D9D51789841}" srcOrd="1" destOrd="0" presId="urn:microsoft.com/office/officeart/2005/8/layout/pyramid1"/>
    <dgm:cxn modelId="{CCE3E3B4-C5E8-4643-8C59-765FE81CA096}" type="presOf" srcId="{C53C2482-A9D2-4912-814D-55CFEFD19993}" destId="{9E5C4B8E-FBAF-4C13-A68D-9A45D6FFA766}" srcOrd="0" destOrd="0" presId="urn:microsoft.com/office/officeart/2005/8/layout/pyramid1"/>
    <dgm:cxn modelId="{1A6AA353-0CD2-4F14-A1FC-CD82D16C3A08}" type="presParOf" srcId="{9E5C4B8E-FBAF-4C13-A68D-9A45D6FFA766}" destId="{55224181-13FA-4E84-B9FF-10E2477F7AF3}" srcOrd="0" destOrd="0" presId="urn:microsoft.com/office/officeart/2005/8/layout/pyramid1"/>
    <dgm:cxn modelId="{6B61A5E6-9232-44B9-B2A2-4ED8F70FE335}" type="presParOf" srcId="{55224181-13FA-4E84-B9FF-10E2477F7AF3}" destId="{A3443EB2-549D-4ED8-BDFB-863D36E7FB24}" srcOrd="0" destOrd="0" presId="urn:microsoft.com/office/officeart/2005/8/layout/pyramid1"/>
    <dgm:cxn modelId="{3E4E1CF2-55FB-445E-AD45-9DA7453D3748}" type="presParOf" srcId="{55224181-13FA-4E84-B9FF-10E2477F7AF3}" destId="{C774BD02-36E8-4FAE-9781-FA62A470B732}" srcOrd="1" destOrd="0" presId="urn:microsoft.com/office/officeart/2005/8/layout/pyramid1"/>
    <dgm:cxn modelId="{1FD9218C-128C-4B7B-8027-0039C4991381}" type="presParOf" srcId="{9E5C4B8E-FBAF-4C13-A68D-9A45D6FFA766}" destId="{AC0CE6A8-DDE6-48E0-B905-2E91A0D56DFD}" srcOrd="1" destOrd="0" presId="urn:microsoft.com/office/officeart/2005/8/layout/pyramid1"/>
    <dgm:cxn modelId="{E2C397E9-1C86-4427-84F7-C2F10B0479E0}" type="presParOf" srcId="{AC0CE6A8-DDE6-48E0-B905-2E91A0D56DFD}" destId="{B6D25F9A-14A3-4653-92F3-214DB87BAF9E}" srcOrd="0" destOrd="0" presId="urn:microsoft.com/office/officeart/2005/8/layout/pyramid1"/>
    <dgm:cxn modelId="{C4ACA8D4-CBA5-4E31-BBD5-F0B3A5A8BC85}" type="presParOf" srcId="{AC0CE6A8-DDE6-48E0-B905-2E91A0D56DFD}" destId="{AC7BC714-368C-47E1-8C18-0C31A7D024C2}" srcOrd="1" destOrd="0" presId="urn:microsoft.com/office/officeart/2005/8/layout/pyramid1"/>
    <dgm:cxn modelId="{FAFB84EF-6B48-4C30-9A19-1C42A6F78773}" type="presParOf" srcId="{9E5C4B8E-FBAF-4C13-A68D-9A45D6FFA766}" destId="{7CE47415-39EE-465A-AA47-BD43F6D1A1CF}" srcOrd="2" destOrd="0" presId="urn:microsoft.com/office/officeart/2005/8/layout/pyramid1"/>
    <dgm:cxn modelId="{610E54E6-6CB8-48F5-AA72-6D730A21C92C}" type="presParOf" srcId="{7CE47415-39EE-465A-AA47-BD43F6D1A1CF}" destId="{98EBA2B3-A8AF-410E-ACA1-AA3E2A21502D}" srcOrd="0" destOrd="0" presId="urn:microsoft.com/office/officeart/2005/8/layout/pyramid1"/>
    <dgm:cxn modelId="{D733BF97-8254-4B93-A1B7-729E0E00C2D9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4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32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9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3200" b="1" dirty="0" smtClean="0"/>
            <a:t>C</a:t>
          </a:r>
          <a:endParaRPr lang="pt-BR" sz="32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9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3200" b="1" dirty="0" smtClean="0"/>
            <a:t>R</a:t>
          </a:r>
          <a:endParaRPr lang="pt-BR" sz="32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9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D3A5D8-F7B4-4C31-8922-850583C97113}" type="presOf" srcId="{208654C1-D33D-4400-8E4E-B21DD8406F54}" destId="{AC7BC714-368C-47E1-8C18-0C31A7D024C2}" srcOrd="1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1790057D-3561-4BFC-91DF-1B55F43000E0}" type="presOf" srcId="{AAA319C4-093E-463B-8C46-24B6CD51F5BB}" destId="{A8A3C771-1747-4B1C-A7C1-7D9D51789841}" srcOrd="1" destOrd="0" presId="urn:microsoft.com/office/officeart/2005/8/layout/pyramid1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2D01EC47-FA0E-4139-892E-ED7EE0D2C79C}" type="presOf" srcId="{AAA319C4-093E-463B-8C46-24B6CD51F5BB}" destId="{98EBA2B3-A8AF-410E-ACA1-AA3E2A21502D}" srcOrd="0" destOrd="0" presId="urn:microsoft.com/office/officeart/2005/8/layout/pyramid1"/>
    <dgm:cxn modelId="{43D0312F-9B26-408B-B1DF-6947B4235F21}" type="presOf" srcId="{C53C2482-A9D2-4912-814D-55CFEFD19993}" destId="{9E5C4B8E-FBAF-4C13-A68D-9A45D6FFA766}" srcOrd="0" destOrd="0" presId="urn:microsoft.com/office/officeart/2005/8/layout/pyramid1"/>
    <dgm:cxn modelId="{EA0543DC-8D9F-4581-922F-430E586A7D55}" type="presOf" srcId="{208654C1-D33D-4400-8E4E-B21DD8406F54}" destId="{B6D25F9A-14A3-4653-92F3-214DB87BAF9E}" srcOrd="0" destOrd="0" presId="urn:microsoft.com/office/officeart/2005/8/layout/pyramid1"/>
    <dgm:cxn modelId="{A55F4147-C7CF-410B-AB19-4BEE84D574F4}" type="presOf" srcId="{6B9C3418-DD18-4C80-A3D5-02F855F09802}" destId="{A3443EB2-549D-4ED8-BDFB-863D36E7FB24}" srcOrd="0" destOrd="0" presId="urn:microsoft.com/office/officeart/2005/8/layout/pyramid1"/>
    <dgm:cxn modelId="{ADFF5BD9-5DBB-4A6B-B83F-8D9AAEEF10C7}" type="presOf" srcId="{6B9C3418-DD18-4C80-A3D5-02F855F09802}" destId="{C774BD02-36E8-4FAE-9781-FA62A470B732}" srcOrd="1" destOrd="0" presId="urn:microsoft.com/office/officeart/2005/8/layout/pyramid1"/>
    <dgm:cxn modelId="{D3F44D0E-8CC9-4625-9DF8-4C21187DB8D2}" type="presParOf" srcId="{9E5C4B8E-FBAF-4C13-A68D-9A45D6FFA766}" destId="{55224181-13FA-4E84-B9FF-10E2477F7AF3}" srcOrd="0" destOrd="0" presId="urn:microsoft.com/office/officeart/2005/8/layout/pyramid1"/>
    <dgm:cxn modelId="{7A0D1ACD-9A7C-4866-B225-4DB097C03813}" type="presParOf" srcId="{55224181-13FA-4E84-B9FF-10E2477F7AF3}" destId="{A3443EB2-549D-4ED8-BDFB-863D36E7FB24}" srcOrd="0" destOrd="0" presId="urn:microsoft.com/office/officeart/2005/8/layout/pyramid1"/>
    <dgm:cxn modelId="{A4A614A6-BD95-48BE-AB06-990DFCA8EFD9}" type="presParOf" srcId="{55224181-13FA-4E84-B9FF-10E2477F7AF3}" destId="{C774BD02-36E8-4FAE-9781-FA62A470B732}" srcOrd="1" destOrd="0" presId="urn:microsoft.com/office/officeart/2005/8/layout/pyramid1"/>
    <dgm:cxn modelId="{64D0E06A-4E16-438A-B9BF-933BF5DDE7C3}" type="presParOf" srcId="{9E5C4B8E-FBAF-4C13-A68D-9A45D6FFA766}" destId="{AC0CE6A8-DDE6-48E0-B905-2E91A0D56DFD}" srcOrd="1" destOrd="0" presId="urn:microsoft.com/office/officeart/2005/8/layout/pyramid1"/>
    <dgm:cxn modelId="{8ED96242-3606-4C81-B561-7F403559A7B3}" type="presParOf" srcId="{AC0CE6A8-DDE6-48E0-B905-2E91A0D56DFD}" destId="{B6D25F9A-14A3-4653-92F3-214DB87BAF9E}" srcOrd="0" destOrd="0" presId="urn:microsoft.com/office/officeart/2005/8/layout/pyramid1"/>
    <dgm:cxn modelId="{025B7006-82ED-4054-97AD-9F25C03BB0F1}" type="presParOf" srcId="{AC0CE6A8-DDE6-48E0-B905-2E91A0D56DFD}" destId="{AC7BC714-368C-47E1-8C18-0C31A7D024C2}" srcOrd="1" destOrd="0" presId="urn:microsoft.com/office/officeart/2005/8/layout/pyramid1"/>
    <dgm:cxn modelId="{9F021505-F73F-4D34-8606-5F1F813C6EF4}" type="presParOf" srcId="{9E5C4B8E-FBAF-4C13-A68D-9A45D6FFA766}" destId="{7CE47415-39EE-465A-AA47-BD43F6D1A1CF}" srcOrd="2" destOrd="0" presId="urn:microsoft.com/office/officeart/2005/8/layout/pyramid1"/>
    <dgm:cxn modelId="{0395F19C-5D42-4497-BF2F-AA899862E487}" type="presParOf" srcId="{7CE47415-39EE-465A-AA47-BD43F6D1A1CF}" destId="{98EBA2B3-A8AF-410E-ACA1-AA3E2A21502D}" srcOrd="0" destOrd="0" presId="urn:microsoft.com/office/officeart/2005/8/layout/pyramid1"/>
    <dgm:cxn modelId="{F53150E1-EEAE-4425-AA3F-5760C6F1A4B2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8876" y="0"/>
          <a:ext cx="1158875" cy="1058336"/>
        </a:xfrm>
        <a:prstGeom prst="trapezoid">
          <a:avLst>
            <a:gd name="adj" fmla="val 54750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8876" y="0"/>
        <a:ext cx="1158875" cy="1058336"/>
      </dsp:txXfrm>
    </dsp:sp>
    <dsp:sp modelId="{B6D25F9A-14A3-4653-92F3-214DB87BAF9E}">
      <dsp:nvSpPr>
        <dsp:cNvPr id="0" name=""/>
        <dsp:cNvSpPr/>
      </dsp:nvSpPr>
      <dsp:spPr>
        <a:xfrm>
          <a:off x="579438" y="1058336"/>
          <a:ext cx="2317751" cy="1058336"/>
        </a:xfrm>
        <a:prstGeom prst="trapezoid">
          <a:avLst>
            <a:gd name="adj" fmla="val 5475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044" y="1058336"/>
        <a:ext cx="1506538" cy="1058336"/>
      </dsp:txXfrm>
    </dsp:sp>
    <dsp:sp modelId="{98EBA2B3-A8AF-410E-ACA1-AA3E2A21502D}">
      <dsp:nvSpPr>
        <dsp:cNvPr id="0" name=""/>
        <dsp:cNvSpPr/>
      </dsp:nvSpPr>
      <dsp:spPr>
        <a:xfrm>
          <a:off x="0" y="2116672"/>
          <a:ext cx="3476627" cy="1058336"/>
        </a:xfrm>
        <a:prstGeom prst="trapezoid">
          <a:avLst>
            <a:gd name="adj" fmla="val 547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09" y="2116672"/>
        <a:ext cx="2259808" cy="105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9039" y="0"/>
          <a:ext cx="1159039" cy="1058333"/>
        </a:xfrm>
        <a:prstGeom prst="trapezoid">
          <a:avLst>
            <a:gd name="adj" fmla="val 54758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9039" y="0"/>
        <a:ext cx="1159039" cy="1058333"/>
      </dsp:txXfrm>
    </dsp:sp>
    <dsp:sp modelId="{B6D25F9A-14A3-4653-92F3-214DB87BAF9E}">
      <dsp:nvSpPr>
        <dsp:cNvPr id="0" name=""/>
        <dsp:cNvSpPr/>
      </dsp:nvSpPr>
      <dsp:spPr>
        <a:xfrm>
          <a:off x="579519" y="1058333"/>
          <a:ext cx="2318079" cy="1058333"/>
        </a:xfrm>
        <a:prstGeom prst="trapezoid">
          <a:avLst>
            <a:gd name="adj" fmla="val 54758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183" y="1058333"/>
        <a:ext cx="1506751" cy="1058333"/>
      </dsp:txXfrm>
    </dsp:sp>
    <dsp:sp modelId="{98EBA2B3-A8AF-410E-ACA1-AA3E2A21502D}">
      <dsp:nvSpPr>
        <dsp:cNvPr id="0" name=""/>
        <dsp:cNvSpPr/>
      </dsp:nvSpPr>
      <dsp:spPr>
        <a:xfrm>
          <a:off x="0" y="2116666"/>
          <a:ext cx="3477119" cy="1058333"/>
        </a:xfrm>
        <a:prstGeom prst="trapezoid">
          <a:avLst>
            <a:gd name="adj" fmla="val 547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95" y="2116666"/>
        <a:ext cx="2260127" cy="1058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9039" y="0"/>
          <a:ext cx="1159039" cy="1058333"/>
        </a:xfrm>
        <a:prstGeom prst="trapezoid">
          <a:avLst>
            <a:gd name="adj" fmla="val 54758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9039" y="0"/>
        <a:ext cx="1159039" cy="1058333"/>
      </dsp:txXfrm>
    </dsp:sp>
    <dsp:sp modelId="{B6D25F9A-14A3-4653-92F3-214DB87BAF9E}">
      <dsp:nvSpPr>
        <dsp:cNvPr id="0" name=""/>
        <dsp:cNvSpPr/>
      </dsp:nvSpPr>
      <dsp:spPr>
        <a:xfrm>
          <a:off x="579519" y="1058333"/>
          <a:ext cx="2318079" cy="1058333"/>
        </a:xfrm>
        <a:prstGeom prst="trapezoid">
          <a:avLst>
            <a:gd name="adj" fmla="val 54758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183" y="1058333"/>
        <a:ext cx="1506751" cy="1058333"/>
      </dsp:txXfrm>
    </dsp:sp>
    <dsp:sp modelId="{98EBA2B3-A8AF-410E-ACA1-AA3E2A21502D}">
      <dsp:nvSpPr>
        <dsp:cNvPr id="0" name=""/>
        <dsp:cNvSpPr/>
      </dsp:nvSpPr>
      <dsp:spPr>
        <a:xfrm>
          <a:off x="0" y="2116666"/>
          <a:ext cx="3477119" cy="1058333"/>
        </a:xfrm>
        <a:prstGeom prst="trapezoid">
          <a:avLst>
            <a:gd name="adj" fmla="val 547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95" y="2116666"/>
        <a:ext cx="2260127" cy="10583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1159039" y="0"/>
          <a:ext cx="1159039" cy="1058333"/>
        </a:xfrm>
        <a:prstGeom prst="trapezoid">
          <a:avLst>
            <a:gd name="adj" fmla="val 54758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b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N</a:t>
          </a:r>
        </a:p>
      </dsp:txBody>
      <dsp:txXfrm>
        <a:off x="1159039" y="0"/>
        <a:ext cx="1159039" cy="1058333"/>
      </dsp:txXfrm>
    </dsp:sp>
    <dsp:sp modelId="{B6D25F9A-14A3-4653-92F3-214DB87BAF9E}">
      <dsp:nvSpPr>
        <dsp:cNvPr id="0" name=""/>
        <dsp:cNvSpPr/>
      </dsp:nvSpPr>
      <dsp:spPr>
        <a:xfrm>
          <a:off x="579519" y="1058333"/>
          <a:ext cx="2318079" cy="1058333"/>
        </a:xfrm>
        <a:prstGeom prst="trapezoid">
          <a:avLst>
            <a:gd name="adj" fmla="val 54758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C</a:t>
          </a:r>
          <a:endParaRPr lang="pt-BR" sz="3200" b="1" kern="1200" dirty="0"/>
        </a:p>
      </dsp:txBody>
      <dsp:txXfrm>
        <a:off x="985183" y="1058333"/>
        <a:ext cx="1506751" cy="1058333"/>
      </dsp:txXfrm>
    </dsp:sp>
    <dsp:sp modelId="{98EBA2B3-A8AF-410E-ACA1-AA3E2A21502D}">
      <dsp:nvSpPr>
        <dsp:cNvPr id="0" name=""/>
        <dsp:cNvSpPr/>
      </dsp:nvSpPr>
      <dsp:spPr>
        <a:xfrm>
          <a:off x="0" y="2116666"/>
          <a:ext cx="3477119" cy="1058333"/>
        </a:xfrm>
        <a:prstGeom prst="trapezoid">
          <a:avLst>
            <a:gd name="adj" fmla="val 547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/>
            <a:t>R</a:t>
          </a:r>
          <a:endParaRPr lang="pt-BR" sz="3200" b="1" kern="1200" dirty="0"/>
        </a:p>
      </dsp:txBody>
      <dsp:txXfrm>
        <a:off x="608495" y="2116666"/>
        <a:ext cx="2260127" cy="1058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4954DB1-1CCD-4BA3-AF2C-F75649B94B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875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A477F02-4FF3-4C36-A49E-D6B9F5FA010D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8477D0E-10F5-475F-85AC-885FA9DE0BFE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4EC4D9C-EA33-4681-A820-E3BF407A8166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718510-FE5A-48E0-AD4F-71C2B9D30225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A53370A-AA3C-45B5-8EEF-B9B702DC98C1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0102857-A9CD-4DC4-AC5E-402E410995A7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A6A94BE-730E-4337-9A1E-9137AD0D32D5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AA85DD0-1C84-4C88-95E1-756379363F8A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5295690-1929-4B8B-910A-286C97A576B5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0028937-9B52-44EB-8769-4F6ADA0F5659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4BA37F4-BA5A-42AA-845F-9B7D7A24189C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7EF10-7F1F-4F13-9EF6-8478009050B7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DC475D-6267-460F-81FF-0CC2C033D6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7EF10-7F1F-4F13-9EF6-8478009050B7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DC475D-6267-460F-81FF-0CC2C033D6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otakai@atech.com.b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4.jpeg"/><Relationship Id="rId5" Type="http://schemas.openxmlformats.org/officeDocument/2006/relationships/diagramQuickStyle" Target="../diagrams/quickStyle3.xml"/><Relationship Id="rId10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Introdução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upo 119"/>
          <p:cNvGrpSpPr>
            <a:grpSpLocks/>
          </p:cNvGrpSpPr>
          <p:nvPr/>
        </p:nvGrpSpPr>
        <p:grpSpPr bwMode="auto">
          <a:xfrm>
            <a:off x="2143125" y="3397250"/>
            <a:ext cx="5327650" cy="3246438"/>
            <a:chOff x="2285984" y="2786058"/>
            <a:chExt cx="5326897" cy="3246446"/>
          </a:xfrm>
        </p:grpSpPr>
        <p:graphicFrame>
          <p:nvGraphicFramePr>
            <p:cNvPr id="5" name="Diagrama 4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Nuvem 5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3200" b="1" dirty="0"/>
                <a:t> P</a:t>
              </a:r>
            </a:p>
          </p:txBody>
        </p:sp>
        <p:cxnSp>
          <p:nvCxnSpPr>
            <p:cNvPr id="7" name="Conector reto 6"/>
            <p:cNvCxnSpPr/>
            <p:nvPr/>
          </p:nvCxnSpPr>
          <p:spPr>
            <a:xfrm>
              <a:off x="4612930" y="3913186"/>
              <a:ext cx="299995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b="1" dirty="0"/>
                <a:t>S</a:t>
              </a:r>
            </a:p>
          </p:txBody>
        </p:sp>
      </p:grp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Assim, fazer um bom trabalho de Engenharia de Requisitos é essencial para construirmos uma SOLUÇÃO que atenda às NECESSIDADES do Cliente e resolva o seu PROBLEMA dentro do Custo, Tempo e Escopo estabelecidos em contrato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/>
          </a:p>
        </p:txBody>
      </p:sp>
      <p:sp>
        <p:nvSpPr>
          <p:cNvPr id="12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Obrigado!</a:t>
            </a:r>
          </a:p>
          <a:p>
            <a:r>
              <a:rPr lang="pt-BR" smtClean="0"/>
              <a:t>Osvaldo Kotaro Takai</a:t>
            </a:r>
            <a:br>
              <a:rPr lang="pt-BR" smtClean="0"/>
            </a:br>
            <a:r>
              <a:rPr lang="pt-BR" smtClean="0">
                <a:hlinkClick r:id="rId3"/>
              </a:rPr>
              <a:t>otakai@atech.com.br</a:t>
            </a:r>
            <a:r>
              <a:rPr lang="pt-BR" smtClean="0"/>
              <a:t/>
            </a:r>
            <a:br>
              <a:rPr lang="pt-BR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Definição de Requisito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</a:t>
            </a:r>
            <a:r>
              <a:rPr lang="pt-BR" dirty="0" err="1" smtClean="0"/>
              <a:t>Dorfman</a:t>
            </a:r>
            <a:r>
              <a:rPr lang="pt-BR" dirty="0" smtClean="0"/>
              <a:t> e </a:t>
            </a:r>
            <a:r>
              <a:rPr lang="pt-BR" dirty="0" err="1" smtClean="0"/>
              <a:t>Thayer</a:t>
            </a:r>
            <a:r>
              <a:rPr lang="pt-BR" dirty="0" smtClean="0"/>
              <a:t> (1990), um REQUISITO é:</a:t>
            </a:r>
          </a:p>
          <a:p>
            <a:pPr lvl="1"/>
            <a:r>
              <a:rPr lang="pt-BR" dirty="0" smtClean="0"/>
              <a:t>Uma capacidade que o software precisa ter para atender às necessidades do cliente de resolver um problema e atingir seu objetivo.</a:t>
            </a:r>
          </a:p>
          <a:p>
            <a:pPr lvl="1"/>
            <a:r>
              <a:rPr lang="pt-BR" dirty="0" smtClean="0"/>
              <a:t>Uma capacidade que o software do sistema ou de componentes do sistema deve ter para satisfazer um contrato, padrão, especificação, ou outros documentos formalmente impostos.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Com base nesta definição, podemos entender que o nosso objetivo é:</a:t>
            </a:r>
          </a:p>
          <a:p>
            <a:pPr lvl="1"/>
            <a:r>
              <a:rPr lang="pt-BR" dirty="0" smtClean="0"/>
              <a:t>Levantar REQUISITOS de software que permita a construção de um sistema que atenda as NECESSIDADES do CLIENTE e, assim, resolva o seu PROBLEMA.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Pirâmide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nos ajudar nesta Engenharia de Requisitos, usaremos a Pirâmide de Requisitos como um Mapa Mental para:</a:t>
            </a:r>
          </a:p>
          <a:p>
            <a:pPr lvl="1"/>
            <a:r>
              <a:rPr lang="pt-BR" smtClean="0"/>
              <a:t>Obter os principais passos a seguir</a:t>
            </a:r>
          </a:p>
          <a:p>
            <a:pPr lvl="1"/>
            <a:r>
              <a:rPr lang="pt-BR" smtClean="0"/>
              <a:t>Entender a lógica desses passos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258888" y="3697288"/>
            <a:ext cx="1590675" cy="2665412"/>
            <a:chOff x="793" y="2341"/>
            <a:chExt cx="1002" cy="1679"/>
          </a:xfrm>
        </p:grpSpPr>
        <p:sp>
          <p:nvSpPr>
            <p:cNvPr id="21529" name="AutoShape 5"/>
            <p:cNvSpPr>
              <a:spLocks noChangeArrowheads="1"/>
            </p:cNvSpPr>
            <p:nvPr/>
          </p:nvSpPr>
          <p:spPr bwMode="auto">
            <a:xfrm>
              <a:off x="793" y="2341"/>
              <a:ext cx="1002" cy="16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30" name="Group 6"/>
            <p:cNvGrpSpPr>
              <a:grpSpLocks/>
            </p:cNvGrpSpPr>
            <p:nvPr/>
          </p:nvGrpSpPr>
          <p:grpSpPr bwMode="auto">
            <a:xfrm>
              <a:off x="1044" y="2986"/>
              <a:ext cx="532" cy="652"/>
              <a:chOff x="901" y="2296"/>
              <a:chExt cx="578" cy="750"/>
            </a:xfrm>
          </p:grpSpPr>
          <p:sp>
            <p:nvSpPr>
              <p:cNvPr id="21531" name="CaixaDeTexto 17"/>
              <p:cNvSpPr txBox="1">
                <a:spLocks noChangeArrowheads="1"/>
              </p:cNvSpPr>
              <p:nvPr/>
            </p:nvSpPr>
            <p:spPr bwMode="auto">
              <a:xfrm>
                <a:off x="908" y="2802"/>
                <a:ext cx="557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600"/>
                  <a:t>Cliente</a:t>
                </a:r>
              </a:p>
            </p:txBody>
          </p:sp>
          <p:pic>
            <p:nvPicPr>
              <p:cNvPr id="21532" name="Picture 11" descr="http://tbn0.google.com/images?q=tbn:QwQEjBqIr1fzVM:http://s294.photobucket.com/albums/mm96/sabater_wb/supermensagens/Garfield/ga075.gif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" y="2296"/>
                <a:ext cx="578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508" name="Group 9"/>
          <p:cNvGrpSpPr>
            <a:grpSpLocks/>
          </p:cNvGrpSpPr>
          <p:nvPr/>
        </p:nvGrpSpPr>
        <p:grpSpPr bwMode="auto">
          <a:xfrm>
            <a:off x="6397625" y="3679825"/>
            <a:ext cx="1590675" cy="2701925"/>
            <a:chOff x="4034" y="2318"/>
            <a:chExt cx="1002" cy="1702"/>
          </a:xfrm>
        </p:grpSpPr>
        <p:sp>
          <p:nvSpPr>
            <p:cNvPr id="21525" name="AutoShape 10"/>
            <p:cNvSpPr>
              <a:spLocks noChangeArrowheads="1"/>
            </p:cNvSpPr>
            <p:nvPr/>
          </p:nvSpPr>
          <p:spPr bwMode="auto">
            <a:xfrm>
              <a:off x="4034" y="2318"/>
              <a:ext cx="1002" cy="17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26" name="Grupo 28"/>
            <p:cNvGrpSpPr>
              <a:grpSpLocks/>
            </p:cNvGrpSpPr>
            <p:nvPr/>
          </p:nvGrpSpPr>
          <p:grpSpPr bwMode="auto">
            <a:xfrm>
              <a:off x="4030" y="2939"/>
              <a:ext cx="967" cy="687"/>
              <a:chOff x="6786578" y="4000504"/>
              <a:chExt cx="1669195" cy="1239630"/>
            </a:xfrm>
          </p:grpSpPr>
          <p:pic>
            <p:nvPicPr>
              <p:cNvPr id="21527" name="Picture 13" descr="http://tbn0.google.com/images?q=tbn:_dm0g71xUFulcM:http://www.mundo-dos-animais.com/assets/images/caes/odie.PNG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2330" y="4000504"/>
                <a:ext cx="914400" cy="914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28" name="CaixaDeTexto 26"/>
              <p:cNvSpPr txBox="1">
                <a:spLocks noChangeArrowheads="1"/>
              </p:cNvSpPr>
              <p:nvPr/>
            </p:nvSpPr>
            <p:spPr bwMode="auto">
              <a:xfrm>
                <a:off x="6786578" y="4858155"/>
                <a:ext cx="1669195" cy="381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600"/>
                  <a:t>Desenvolvedor</a:t>
                </a:r>
              </a:p>
            </p:txBody>
          </p:sp>
        </p:grpSp>
      </p:grp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3833813" y="3770313"/>
            <a:ext cx="1590675" cy="1168400"/>
            <a:chOff x="2296" y="2215"/>
            <a:chExt cx="1088" cy="835"/>
          </a:xfrm>
        </p:grpSpPr>
        <p:sp>
          <p:nvSpPr>
            <p:cNvPr id="21523" name="AutoShape 17"/>
            <p:cNvSpPr>
              <a:spLocks noChangeArrowheads="1"/>
            </p:cNvSpPr>
            <p:nvPr/>
          </p:nvSpPr>
          <p:spPr bwMode="auto">
            <a:xfrm>
              <a:off x="2296" y="2215"/>
              <a:ext cx="1088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" name="Text Box 6"/>
            <p:cNvSpPr txBox="1">
              <a:spLocks noChangeArrowheads="1"/>
            </p:cNvSpPr>
            <p:nvPr/>
          </p:nvSpPr>
          <p:spPr bwMode="auto">
            <a:xfrm>
              <a:off x="2461" y="2791"/>
              <a:ext cx="75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600">
                  <a:cs typeface="Arial" pitchFamily="34" charset="0"/>
                </a:rPr>
                <a:t>Problema</a:t>
              </a:r>
            </a:p>
          </p:txBody>
        </p:sp>
      </p:grpSp>
      <p:sp>
        <p:nvSpPr>
          <p:cNvPr id="21510" name="AutoShape 21"/>
          <p:cNvSpPr>
            <a:spLocks noChangeArrowheads="1"/>
          </p:cNvSpPr>
          <p:nvPr/>
        </p:nvSpPr>
        <p:spPr bwMode="auto">
          <a:xfrm>
            <a:off x="2892425" y="4141788"/>
            <a:ext cx="898525" cy="427037"/>
          </a:xfrm>
          <a:prstGeom prst="rightArrow">
            <a:avLst>
              <a:gd name="adj1" fmla="val 50000"/>
              <a:gd name="adj2" fmla="val 52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TEM</a:t>
            </a:r>
          </a:p>
        </p:txBody>
      </p:sp>
      <p:sp>
        <p:nvSpPr>
          <p:cNvPr id="21511" name="AutoShape 25"/>
          <p:cNvSpPr>
            <a:spLocks noChangeArrowheads="1"/>
          </p:cNvSpPr>
          <p:nvPr/>
        </p:nvSpPr>
        <p:spPr bwMode="auto">
          <a:xfrm>
            <a:off x="3832225" y="4956175"/>
            <a:ext cx="1592263" cy="8874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2" name="Text Box 46"/>
          <p:cNvSpPr txBox="1">
            <a:spLocks noChangeArrowheads="1"/>
          </p:cNvSpPr>
          <p:nvPr/>
        </p:nvSpPr>
        <p:spPr bwMode="auto">
          <a:xfrm>
            <a:off x="4097338" y="5524500"/>
            <a:ext cx="10620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sz="1600">
                <a:cs typeface="Arial" pitchFamily="34" charset="0"/>
              </a:rPr>
              <a:t>Solução</a:t>
            </a:r>
          </a:p>
        </p:txBody>
      </p:sp>
      <p:sp>
        <p:nvSpPr>
          <p:cNvPr id="21513" name="AutoShape 60"/>
          <p:cNvSpPr>
            <a:spLocks noChangeArrowheads="1"/>
          </p:cNvSpPr>
          <p:nvPr/>
        </p:nvSpPr>
        <p:spPr bwMode="auto">
          <a:xfrm>
            <a:off x="5476875" y="4143375"/>
            <a:ext cx="900113" cy="427038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ENTENDE</a:t>
            </a:r>
          </a:p>
        </p:txBody>
      </p:sp>
      <p:sp>
        <p:nvSpPr>
          <p:cNvPr id="21514" name="AutoShape 62"/>
          <p:cNvSpPr>
            <a:spLocks noChangeArrowheads="1"/>
          </p:cNvSpPr>
          <p:nvPr/>
        </p:nvSpPr>
        <p:spPr bwMode="auto">
          <a:xfrm>
            <a:off x="2892425" y="5861050"/>
            <a:ext cx="3481388" cy="428625"/>
          </a:xfrm>
          <a:prstGeom prst="rightArrow">
            <a:avLst>
              <a:gd name="adj1" fmla="val 45750"/>
              <a:gd name="adj2" fmla="val 530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PAGA</a:t>
            </a:r>
          </a:p>
        </p:txBody>
      </p:sp>
      <p:sp>
        <p:nvSpPr>
          <p:cNvPr id="21515" name="AutoShape 60"/>
          <p:cNvSpPr>
            <a:spLocks noChangeArrowheads="1"/>
          </p:cNvSpPr>
          <p:nvPr/>
        </p:nvSpPr>
        <p:spPr bwMode="auto">
          <a:xfrm flipH="1">
            <a:off x="2886075" y="5214938"/>
            <a:ext cx="900113" cy="427037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QUER</a:t>
            </a:r>
          </a:p>
        </p:txBody>
      </p:sp>
      <p:sp>
        <p:nvSpPr>
          <p:cNvPr id="21516" name="AutoShape 60"/>
          <p:cNvSpPr>
            <a:spLocks noChangeArrowheads="1"/>
          </p:cNvSpPr>
          <p:nvPr/>
        </p:nvSpPr>
        <p:spPr bwMode="auto">
          <a:xfrm flipH="1">
            <a:off x="5451475" y="5143500"/>
            <a:ext cx="900113" cy="427038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PRODUZ</a:t>
            </a:r>
          </a:p>
        </p:txBody>
      </p:sp>
      <p:sp>
        <p:nvSpPr>
          <p:cNvPr id="120" name="Nuvem 119"/>
          <p:cNvSpPr/>
          <p:nvPr/>
        </p:nvSpPr>
        <p:spPr>
          <a:xfrm>
            <a:off x="4033834" y="3857628"/>
            <a:ext cx="1214446" cy="785818"/>
          </a:xfrm>
          <a:prstGeom prst="cloud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pt-BR" sz="3200" b="1" dirty="0"/>
              <a:t> P</a:t>
            </a:r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4143372" y="5072074"/>
            <a:ext cx="998886" cy="499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Desenvolvemos software porque:</a:t>
            </a:r>
          </a:p>
          <a:p>
            <a:pPr lvl="1"/>
            <a:r>
              <a:rPr lang="pt-BR" dirty="0" smtClean="0"/>
              <a:t>Existe alguém que acredita que:</a:t>
            </a:r>
          </a:p>
          <a:p>
            <a:pPr lvl="2"/>
            <a:r>
              <a:rPr lang="pt-BR" dirty="0" smtClean="0"/>
              <a:t>O software é a SOLUÇÃO do seu PROBLEMA</a:t>
            </a:r>
          </a:p>
          <a:p>
            <a:pPr lvl="2"/>
            <a:r>
              <a:rPr lang="pt-BR" dirty="0" smtClean="0"/>
              <a:t>O software é a SOLUÇÃO para ganhar vantagem competitiva (OPORTUNIDADE de negócio)</a:t>
            </a:r>
          </a:p>
          <a:p>
            <a:pPr lvl="1"/>
            <a:r>
              <a:rPr lang="pt-BR" dirty="0" smtClean="0"/>
              <a:t>Existe alguém disposto a pagar por essa SOLUÇÃO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Diagrama 120"/>
          <p:cNvGraphicFramePr/>
          <p:nvPr/>
        </p:nvGraphicFramePr>
        <p:xfrm>
          <a:off x="2102623" y="3322656"/>
          <a:ext cx="3476628" cy="317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2" name="Nuvem 121"/>
          <p:cNvSpPr/>
          <p:nvPr/>
        </p:nvSpPr>
        <p:spPr>
          <a:xfrm>
            <a:off x="5495305" y="3251218"/>
            <a:ext cx="1214446" cy="785818"/>
          </a:xfrm>
          <a:prstGeom prst="cloud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pt-BR" sz="3200" b="1" dirty="0"/>
              <a:t> P</a:t>
            </a:r>
          </a:p>
        </p:txBody>
      </p:sp>
      <p:cxnSp>
        <p:nvCxnSpPr>
          <p:cNvPr id="123" name="Conector reto 122"/>
          <p:cNvCxnSpPr/>
          <p:nvPr/>
        </p:nvCxnSpPr>
        <p:spPr>
          <a:xfrm>
            <a:off x="4429125" y="4378325"/>
            <a:ext cx="30003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orma livre 125"/>
          <p:cNvSpPr/>
          <p:nvPr/>
        </p:nvSpPr>
        <p:spPr>
          <a:xfrm>
            <a:off x="1908175" y="4379913"/>
            <a:ext cx="4259263" cy="2432050"/>
          </a:xfrm>
          <a:custGeom>
            <a:avLst/>
            <a:gdLst>
              <a:gd name="connsiteX0" fmla="*/ 93133 w 4258733"/>
              <a:gd name="connsiteY0" fmla="*/ 2120900 h 2387600"/>
              <a:gd name="connsiteX1" fmla="*/ 651933 w 4258733"/>
              <a:gd name="connsiteY1" fmla="*/ 2222500 h 2387600"/>
              <a:gd name="connsiteX2" fmla="*/ 1045633 w 4258733"/>
              <a:gd name="connsiteY2" fmla="*/ 2235200 h 2387600"/>
              <a:gd name="connsiteX3" fmla="*/ 1947333 w 4258733"/>
              <a:gd name="connsiteY3" fmla="*/ 2247900 h 2387600"/>
              <a:gd name="connsiteX4" fmla="*/ 2150533 w 4258733"/>
              <a:gd name="connsiteY4" fmla="*/ 2273300 h 2387600"/>
              <a:gd name="connsiteX5" fmla="*/ 2353733 w 4258733"/>
              <a:gd name="connsiteY5" fmla="*/ 2286000 h 2387600"/>
              <a:gd name="connsiteX6" fmla="*/ 2468033 w 4258733"/>
              <a:gd name="connsiteY6" fmla="*/ 2298700 h 2387600"/>
              <a:gd name="connsiteX7" fmla="*/ 2709333 w 4258733"/>
              <a:gd name="connsiteY7" fmla="*/ 2336800 h 2387600"/>
              <a:gd name="connsiteX8" fmla="*/ 3204633 w 4258733"/>
              <a:gd name="connsiteY8" fmla="*/ 2362200 h 2387600"/>
              <a:gd name="connsiteX9" fmla="*/ 3306233 w 4258733"/>
              <a:gd name="connsiteY9" fmla="*/ 2387600 h 2387600"/>
              <a:gd name="connsiteX10" fmla="*/ 3407833 w 4258733"/>
              <a:gd name="connsiteY10" fmla="*/ 2374900 h 2387600"/>
              <a:gd name="connsiteX11" fmla="*/ 3687233 w 4258733"/>
              <a:gd name="connsiteY11" fmla="*/ 2362200 h 2387600"/>
              <a:gd name="connsiteX12" fmla="*/ 3865033 w 4258733"/>
              <a:gd name="connsiteY12" fmla="*/ 2336800 h 2387600"/>
              <a:gd name="connsiteX13" fmla="*/ 3915833 w 4258733"/>
              <a:gd name="connsiteY13" fmla="*/ 2324100 h 2387600"/>
              <a:gd name="connsiteX14" fmla="*/ 4106333 w 4258733"/>
              <a:gd name="connsiteY14" fmla="*/ 2298700 h 2387600"/>
              <a:gd name="connsiteX15" fmla="*/ 4144433 w 4258733"/>
              <a:gd name="connsiteY15" fmla="*/ 2286000 h 2387600"/>
              <a:gd name="connsiteX16" fmla="*/ 4233333 w 4258733"/>
              <a:gd name="connsiteY16" fmla="*/ 2209800 h 2387600"/>
              <a:gd name="connsiteX17" fmla="*/ 4258733 w 4258733"/>
              <a:gd name="connsiteY17" fmla="*/ 2171700 h 2387600"/>
              <a:gd name="connsiteX18" fmla="*/ 4207933 w 4258733"/>
              <a:gd name="connsiteY18" fmla="*/ 2082800 h 2387600"/>
              <a:gd name="connsiteX19" fmla="*/ 4131733 w 4258733"/>
              <a:gd name="connsiteY19" fmla="*/ 2006600 h 2387600"/>
              <a:gd name="connsiteX20" fmla="*/ 4093633 w 4258733"/>
              <a:gd name="connsiteY20" fmla="*/ 1993900 h 2387600"/>
              <a:gd name="connsiteX21" fmla="*/ 3979333 w 4258733"/>
              <a:gd name="connsiteY21" fmla="*/ 1905000 h 2387600"/>
              <a:gd name="connsiteX22" fmla="*/ 3865033 w 4258733"/>
              <a:gd name="connsiteY22" fmla="*/ 1854200 h 2387600"/>
              <a:gd name="connsiteX23" fmla="*/ 3839633 w 4258733"/>
              <a:gd name="connsiteY23" fmla="*/ 1816100 h 2387600"/>
              <a:gd name="connsiteX24" fmla="*/ 3763433 w 4258733"/>
              <a:gd name="connsiteY24" fmla="*/ 1765300 h 2387600"/>
              <a:gd name="connsiteX25" fmla="*/ 3738033 w 4258733"/>
              <a:gd name="connsiteY25" fmla="*/ 1727200 h 2387600"/>
              <a:gd name="connsiteX26" fmla="*/ 3699933 w 4258733"/>
              <a:gd name="connsiteY26" fmla="*/ 1663700 h 2387600"/>
              <a:gd name="connsiteX27" fmla="*/ 3649133 w 4258733"/>
              <a:gd name="connsiteY27" fmla="*/ 1612900 h 2387600"/>
              <a:gd name="connsiteX28" fmla="*/ 3623733 w 4258733"/>
              <a:gd name="connsiteY28" fmla="*/ 1574800 h 2387600"/>
              <a:gd name="connsiteX29" fmla="*/ 3534833 w 4258733"/>
              <a:gd name="connsiteY29" fmla="*/ 1485900 h 2387600"/>
              <a:gd name="connsiteX30" fmla="*/ 3522133 w 4258733"/>
              <a:gd name="connsiteY30" fmla="*/ 1447800 h 2387600"/>
              <a:gd name="connsiteX31" fmla="*/ 3484033 w 4258733"/>
              <a:gd name="connsiteY31" fmla="*/ 1371600 h 2387600"/>
              <a:gd name="connsiteX32" fmla="*/ 3445933 w 4258733"/>
              <a:gd name="connsiteY32" fmla="*/ 1231900 h 2387600"/>
              <a:gd name="connsiteX33" fmla="*/ 3433233 w 4258733"/>
              <a:gd name="connsiteY33" fmla="*/ 1193800 h 2387600"/>
              <a:gd name="connsiteX34" fmla="*/ 3407833 w 4258733"/>
              <a:gd name="connsiteY34" fmla="*/ 1155700 h 2387600"/>
              <a:gd name="connsiteX35" fmla="*/ 3395133 w 4258733"/>
              <a:gd name="connsiteY35" fmla="*/ 1066800 h 2387600"/>
              <a:gd name="connsiteX36" fmla="*/ 3318933 w 4258733"/>
              <a:gd name="connsiteY36" fmla="*/ 901700 h 2387600"/>
              <a:gd name="connsiteX37" fmla="*/ 3268133 w 4258733"/>
              <a:gd name="connsiteY37" fmla="*/ 800100 h 2387600"/>
              <a:gd name="connsiteX38" fmla="*/ 3230033 w 4258733"/>
              <a:gd name="connsiteY38" fmla="*/ 736600 h 2387600"/>
              <a:gd name="connsiteX39" fmla="*/ 3179233 w 4258733"/>
              <a:gd name="connsiteY39" fmla="*/ 660400 h 2387600"/>
              <a:gd name="connsiteX40" fmla="*/ 3153833 w 4258733"/>
              <a:gd name="connsiteY40" fmla="*/ 558800 h 2387600"/>
              <a:gd name="connsiteX41" fmla="*/ 3128433 w 4258733"/>
              <a:gd name="connsiteY41" fmla="*/ 508000 h 2387600"/>
              <a:gd name="connsiteX42" fmla="*/ 3115733 w 4258733"/>
              <a:gd name="connsiteY42" fmla="*/ 457200 h 2387600"/>
              <a:gd name="connsiteX43" fmla="*/ 3064933 w 4258733"/>
              <a:gd name="connsiteY43" fmla="*/ 381000 h 2387600"/>
              <a:gd name="connsiteX44" fmla="*/ 3052233 w 4258733"/>
              <a:gd name="connsiteY44" fmla="*/ 342900 h 2387600"/>
              <a:gd name="connsiteX45" fmla="*/ 3001433 w 4258733"/>
              <a:gd name="connsiteY45" fmla="*/ 266700 h 2387600"/>
              <a:gd name="connsiteX46" fmla="*/ 2976033 w 4258733"/>
              <a:gd name="connsiteY46" fmla="*/ 228600 h 2387600"/>
              <a:gd name="connsiteX47" fmla="*/ 2937933 w 4258733"/>
              <a:gd name="connsiteY47" fmla="*/ 190500 h 2387600"/>
              <a:gd name="connsiteX48" fmla="*/ 2925233 w 4258733"/>
              <a:gd name="connsiteY48" fmla="*/ 152400 h 2387600"/>
              <a:gd name="connsiteX49" fmla="*/ 2836333 w 4258733"/>
              <a:gd name="connsiteY49" fmla="*/ 76200 h 2387600"/>
              <a:gd name="connsiteX50" fmla="*/ 2734733 w 4258733"/>
              <a:gd name="connsiteY50" fmla="*/ 12700 h 2387600"/>
              <a:gd name="connsiteX51" fmla="*/ 2696633 w 4258733"/>
              <a:gd name="connsiteY51" fmla="*/ 0 h 2387600"/>
              <a:gd name="connsiteX52" fmla="*/ 2620433 w 4258733"/>
              <a:gd name="connsiteY52" fmla="*/ 12700 h 2387600"/>
              <a:gd name="connsiteX53" fmla="*/ 2582333 w 4258733"/>
              <a:gd name="connsiteY53" fmla="*/ 25400 h 2387600"/>
              <a:gd name="connsiteX54" fmla="*/ 2480733 w 4258733"/>
              <a:gd name="connsiteY54" fmla="*/ 12700 h 2387600"/>
              <a:gd name="connsiteX55" fmla="*/ 2302933 w 4258733"/>
              <a:gd name="connsiteY55" fmla="*/ 0 h 2387600"/>
              <a:gd name="connsiteX56" fmla="*/ 2150533 w 4258733"/>
              <a:gd name="connsiteY56" fmla="*/ 25400 h 2387600"/>
              <a:gd name="connsiteX57" fmla="*/ 2061633 w 4258733"/>
              <a:gd name="connsiteY57" fmla="*/ 50800 h 2387600"/>
              <a:gd name="connsiteX58" fmla="*/ 1934633 w 4258733"/>
              <a:gd name="connsiteY58" fmla="*/ 76200 h 2387600"/>
              <a:gd name="connsiteX59" fmla="*/ 1896533 w 4258733"/>
              <a:gd name="connsiteY59" fmla="*/ 63500 h 2387600"/>
              <a:gd name="connsiteX60" fmla="*/ 1680633 w 4258733"/>
              <a:gd name="connsiteY60" fmla="*/ 88900 h 2387600"/>
              <a:gd name="connsiteX61" fmla="*/ 1642533 w 4258733"/>
              <a:gd name="connsiteY61" fmla="*/ 101600 h 2387600"/>
              <a:gd name="connsiteX62" fmla="*/ 1020233 w 4258733"/>
              <a:gd name="connsiteY62" fmla="*/ 76200 h 2387600"/>
              <a:gd name="connsiteX63" fmla="*/ 867833 w 4258733"/>
              <a:gd name="connsiteY63" fmla="*/ 152400 h 2387600"/>
              <a:gd name="connsiteX64" fmla="*/ 753533 w 4258733"/>
              <a:gd name="connsiteY64" fmla="*/ 215900 h 2387600"/>
              <a:gd name="connsiteX65" fmla="*/ 601133 w 4258733"/>
              <a:gd name="connsiteY65" fmla="*/ 355600 h 2387600"/>
              <a:gd name="connsiteX66" fmla="*/ 575733 w 4258733"/>
              <a:gd name="connsiteY66" fmla="*/ 406400 h 2387600"/>
              <a:gd name="connsiteX67" fmla="*/ 537633 w 4258733"/>
              <a:gd name="connsiteY67" fmla="*/ 457200 h 2387600"/>
              <a:gd name="connsiteX68" fmla="*/ 512233 w 4258733"/>
              <a:gd name="connsiteY68" fmla="*/ 495300 h 2387600"/>
              <a:gd name="connsiteX69" fmla="*/ 499533 w 4258733"/>
              <a:gd name="connsiteY69" fmla="*/ 558800 h 2387600"/>
              <a:gd name="connsiteX70" fmla="*/ 486833 w 4258733"/>
              <a:gd name="connsiteY70" fmla="*/ 635000 h 2387600"/>
              <a:gd name="connsiteX71" fmla="*/ 448733 w 4258733"/>
              <a:gd name="connsiteY71" fmla="*/ 774700 h 2387600"/>
              <a:gd name="connsiteX72" fmla="*/ 436033 w 4258733"/>
              <a:gd name="connsiteY72" fmla="*/ 876300 h 2387600"/>
              <a:gd name="connsiteX73" fmla="*/ 423333 w 4258733"/>
              <a:gd name="connsiteY73" fmla="*/ 914400 h 2387600"/>
              <a:gd name="connsiteX74" fmla="*/ 410633 w 4258733"/>
              <a:gd name="connsiteY74" fmla="*/ 965200 h 2387600"/>
              <a:gd name="connsiteX75" fmla="*/ 397933 w 4258733"/>
              <a:gd name="connsiteY75" fmla="*/ 1079500 h 2387600"/>
              <a:gd name="connsiteX76" fmla="*/ 385233 w 4258733"/>
              <a:gd name="connsiteY76" fmla="*/ 1206500 h 2387600"/>
              <a:gd name="connsiteX77" fmla="*/ 372533 w 4258733"/>
              <a:gd name="connsiteY77" fmla="*/ 1270000 h 2387600"/>
              <a:gd name="connsiteX78" fmla="*/ 334433 w 4258733"/>
              <a:gd name="connsiteY78" fmla="*/ 1447800 h 2387600"/>
              <a:gd name="connsiteX79" fmla="*/ 321733 w 4258733"/>
              <a:gd name="connsiteY79" fmla="*/ 1498600 h 2387600"/>
              <a:gd name="connsiteX80" fmla="*/ 309033 w 4258733"/>
              <a:gd name="connsiteY80" fmla="*/ 1549400 h 2387600"/>
              <a:gd name="connsiteX81" fmla="*/ 270933 w 4258733"/>
              <a:gd name="connsiteY81" fmla="*/ 1600200 h 2387600"/>
              <a:gd name="connsiteX82" fmla="*/ 220133 w 4258733"/>
              <a:gd name="connsiteY82" fmla="*/ 1714500 h 2387600"/>
              <a:gd name="connsiteX83" fmla="*/ 207433 w 4258733"/>
              <a:gd name="connsiteY83" fmla="*/ 1765300 h 2387600"/>
              <a:gd name="connsiteX84" fmla="*/ 182033 w 4258733"/>
              <a:gd name="connsiteY84" fmla="*/ 1803400 h 2387600"/>
              <a:gd name="connsiteX85" fmla="*/ 131233 w 4258733"/>
              <a:gd name="connsiteY85" fmla="*/ 1892300 h 2387600"/>
              <a:gd name="connsiteX86" fmla="*/ 105833 w 4258733"/>
              <a:gd name="connsiteY86" fmla="*/ 1943100 h 2387600"/>
              <a:gd name="connsiteX87" fmla="*/ 80433 w 4258733"/>
              <a:gd name="connsiteY87" fmla="*/ 1981200 h 2387600"/>
              <a:gd name="connsiteX88" fmla="*/ 93133 w 4258733"/>
              <a:gd name="connsiteY88" fmla="*/ 2044700 h 2387600"/>
              <a:gd name="connsiteX89" fmla="*/ 93133 w 4258733"/>
              <a:gd name="connsiteY89" fmla="*/ 2120900 h 23876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896533 w 4258733"/>
              <a:gd name="connsiteY59" fmla="*/ 104800 h 2428900"/>
              <a:gd name="connsiteX60" fmla="*/ 1680633 w 4258733"/>
              <a:gd name="connsiteY60" fmla="*/ 130200 h 2428900"/>
              <a:gd name="connsiteX61" fmla="*/ 1356749 w 4258733"/>
              <a:gd name="connsiteY61" fmla="*/ 0 h 2428900"/>
              <a:gd name="connsiteX62" fmla="*/ 1020233 w 4258733"/>
              <a:gd name="connsiteY62" fmla="*/ 117500 h 2428900"/>
              <a:gd name="connsiteX63" fmla="*/ 867833 w 4258733"/>
              <a:gd name="connsiteY63" fmla="*/ 193700 h 2428900"/>
              <a:gd name="connsiteX64" fmla="*/ 753533 w 4258733"/>
              <a:gd name="connsiteY64" fmla="*/ 257200 h 2428900"/>
              <a:gd name="connsiteX65" fmla="*/ 601133 w 4258733"/>
              <a:gd name="connsiteY65" fmla="*/ 396900 h 2428900"/>
              <a:gd name="connsiteX66" fmla="*/ 575733 w 4258733"/>
              <a:gd name="connsiteY66" fmla="*/ 447700 h 2428900"/>
              <a:gd name="connsiteX67" fmla="*/ 537633 w 4258733"/>
              <a:gd name="connsiteY67" fmla="*/ 498500 h 2428900"/>
              <a:gd name="connsiteX68" fmla="*/ 512233 w 4258733"/>
              <a:gd name="connsiteY68" fmla="*/ 536600 h 2428900"/>
              <a:gd name="connsiteX69" fmla="*/ 499533 w 4258733"/>
              <a:gd name="connsiteY69" fmla="*/ 600100 h 2428900"/>
              <a:gd name="connsiteX70" fmla="*/ 486833 w 4258733"/>
              <a:gd name="connsiteY70" fmla="*/ 676300 h 2428900"/>
              <a:gd name="connsiteX71" fmla="*/ 448733 w 4258733"/>
              <a:gd name="connsiteY71" fmla="*/ 816000 h 2428900"/>
              <a:gd name="connsiteX72" fmla="*/ 436033 w 4258733"/>
              <a:gd name="connsiteY72" fmla="*/ 917600 h 2428900"/>
              <a:gd name="connsiteX73" fmla="*/ 423333 w 4258733"/>
              <a:gd name="connsiteY73" fmla="*/ 955700 h 2428900"/>
              <a:gd name="connsiteX74" fmla="*/ 410633 w 4258733"/>
              <a:gd name="connsiteY74" fmla="*/ 1006500 h 2428900"/>
              <a:gd name="connsiteX75" fmla="*/ 397933 w 4258733"/>
              <a:gd name="connsiteY75" fmla="*/ 1120800 h 2428900"/>
              <a:gd name="connsiteX76" fmla="*/ 385233 w 4258733"/>
              <a:gd name="connsiteY76" fmla="*/ 1247800 h 2428900"/>
              <a:gd name="connsiteX77" fmla="*/ 372533 w 4258733"/>
              <a:gd name="connsiteY77" fmla="*/ 1311300 h 2428900"/>
              <a:gd name="connsiteX78" fmla="*/ 334433 w 4258733"/>
              <a:gd name="connsiteY78" fmla="*/ 1489100 h 2428900"/>
              <a:gd name="connsiteX79" fmla="*/ 321733 w 4258733"/>
              <a:gd name="connsiteY79" fmla="*/ 1539900 h 2428900"/>
              <a:gd name="connsiteX80" fmla="*/ 309033 w 4258733"/>
              <a:gd name="connsiteY80" fmla="*/ 1590700 h 2428900"/>
              <a:gd name="connsiteX81" fmla="*/ 270933 w 4258733"/>
              <a:gd name="connsiteY81" fmla="*/ 1641500 h 2428900"/>
              <a:gd name="connsiteX82" fmla="*/ 220133 w 4258733"/>
              <a:gd name="connsiteY82" fmla="*/ 1755800 h 2428900"/>
              <a:gd name="connsiteX83" fmla="*/ 207433 w 4258733"/>
              <a:gd name="connsiteY83" fmla="*/ 1806600 h 2428900"/>
              <a:gd name="connsiteX84" fmla="*/ 182033 w 4258733"/>
              <a:gd name="connsiteY84" fmla="*/ 1844700 h 2428900"/>
              <a:gd name="connsiteX85" fmla="*/ 131233 w 4258733"/>
              <a:gd name="connsiteY85" fmla="*/ 1933600 h 2428900"/>
              <a:gd name="connsiteX86" fmla="*/ 105833 w 4258733"/>
              <a:gd name="connsiteY86" fmla="*/ 1984400 h 2428900"/>
              <a:gd name="connsiteX87" fmla="*/ 80433 w 4258733"/>
              <a:gd name="connsiteY87" fmla="*/ 2022500 h 2428900"/>
              <a:gd name="connsiteX88" fmla="*/ 93133 w 4258733"/>
              <a:gd name="connsiteY88" fmla="*/ 2086000 h 2428900"/>
              <a:gd name="connsiteX89" fmla="*/ 93133 w 4258733"/>
              <a:gd name="connsiteY89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896533 w 4258733"/>
              <a:gd name="connsiteY59" fmla="*/ 104800 h 2428900"/>
              <a:gd name="connsiteX60" fmla="*/ 1680633 w 4258733"/>
              <a:gd name="connsiteY60" fmla="*/ 58738 h 2428900"/>
              <a:gd name="connsiteX61" fmla="*/ 1356749 w 4258733"/>
              <a:gd name="connsiteY61" fmla="*/ 0 h 2428900"/>
              <a:gd name="connsiteX62" fmla="*/ 1020233 w 4258733"/>
              <a:gd name="connsiteY62" fmla="*/ 117500 h 2428900"/>
              <a:gd name="connsiteX63" fmla="*/ 867833 w 4258733"/>
              <a:gd name="connsiteY63" fmla="*/ 193700 h 2428900"/>
              <a:gd name="connsiteX64" fmla="*/ 753533 w 4258733"/>
              <a:gd name="connsiteY64" fmla="*/ 257200 h 2428900"/>
              <a:gd name="connsiteX65" fmla="*/ 601133 w 4258733"/>
              <a:gd name="connsiteY65" fmla="*/ 396900 h 2428900"/>
              <a:gd name="connsiteX66" fmla="*/ 575733 w 4258733"/>
              <a:gd name="connsiteY66" fmla="*/ 447700 h 2428900"/>
              <a:gd name="connsiteX67" fmla="*/ 537633 w 4258733"/>
              <a:gd name="connsiteY67" fmla="*/ 498500 h 2428900"/>
              <a:gd name="connsiteX68" fmla="*/ 512233 w 4258733"/>
              <a:gd name="connsiteY68" fmla="*/ 536600 h 2428900"/>
              <a:gd name="connsiteX69" fmla="*/ 499533 w 4258733"/>
              <a:gd name="connsiteY69" fmla="*/ 600100 h 2428900"/>
              <a:gd name="connsiteX70" fmla="*/ 486833 w 4258733"/>
              <a:gd name="connsiteY70" fmla="*/ 676300 h 2428900"/>
              <a:gd name="connsiteX71" fmla="*/ 448733 w 4258733"/>
              <a:gd name="connsiteY71" fmla="*/ 816000 h 2428900"/>
              <a:gd name="connsiteX72" fmla="*/ 436033 w 4258733"/>
              <a:gd name="connsiteY72" fmla="*/ 917600 h 2428900"/>
              <a:gd name="connsiteX73" fmla="*/ 423333 w 4258733"/>
              <a:gd name="connsiteY73" fmla="*/ 955700 h 2428900"/>
              <a:gd name="connsiteX74" fmla="*/ 410633 w 4258733"/>
              <a:gd name="connsiteY74" fmla="*/ 1006500 h 2428900"/>
              <a:gd name="connsiteX75" fmla="*/ 397933 w 4258733"/>
              <a:gd name="connsiteY75" fmla="*/ 1120800 h 2428900"/>
              <a:gd name="connsiteX76" fmla="*/ 385233 w 4258733"/>
              <a:gd name="connsiteY76" fmla="*/ 1247800 h 2428900"/>
              <a:gd name="connsiteX77" fmla="*/ 372533 w 4258733"/>
              <a:gd name="connsiteY77" fmla="*/ 1311300 h 2428900"/>
              <a:gd name="connsiteX78" fmla="*/ 334433 w 4258733"/>
              <a:gd name="connsiteY78" fmla="*/ 1489100 h 2428900"/>
              <a:gd name="connsiteX79" fmla="*/ 321733 w 4258733"/>
              <a:gd name="connsiteY79" fmla="*/ 1539900 h 2428900"/>
              <a:gd name="connsiteX80" fmla="*/ 309033 w 4258733"/>
              <a:gd name="connsiteY80" fmla="*/ 1590700 h 2428900"/>
              <a:gd name="connsiteX81" fmla="*/ 270933 w 4258733"/>
              <a:gd name="connsiteY81" fmla="*/ 1641500 h 2428900"/>
              <a:gd name="connsiteX82" fmla="*/ 220133 w 4258733"/>
              <a:gd name="connsiteY82" fmla="*/ 1755800 h 2428900"/>
              <a:gd name="connsiteX83" fmla="*/ 207433 w 4258733"/>
              <a:gd name="connsiteY83" fmla="*/ 1806600 h 2428900"/>
              <a:gd name="connsiteX84" fmla="*/ 182033 w 4258733"/>
              <a:gd name="connsiteY84" fmla="*/ 1844700 h 2428900"/>
              <a:gd name="connsiteX85" fmla="*/ 131233 w 4258733"/>
              <a:gd name="connsiteY85" fmla="*/ 1933600 h 2428900"/>
              <a:gd name="connsiteX86" fmla="*/ 105833 w 4258733"/>
              <a:gd name="connsiteY86" fmla="*/ 1984400 h 2428900"/>
              <a:gd name="connsiteX87" fmla="*/ 80433 w 4258733"/>
              <a:gd name="connsiteY87" fmla="*/ 2022500 h 2428900"/>
              <a:gd name="connsiteX88" fmla="*/ 93133 w 4258733"/>
              <a:gd name="connsiteY88" fmla="*/ 2086000 h 2428900"/>
              <a:gd name="connsiteX89" fmla="*/ 93133 w 4258733"/>
              <a:gd name="connsiteY89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896533 w 4258733"/>
              <a:gd name="connsiteY59" fmla="*/ 104800 h 2428900"/>
              <a:gd name="connsiteX60" fmla="*/ 1680633 w 4258733"/>
              <a:gd name="connsiteY60" fmla="*/ 58738 h 2428900"/>
              <a:gd name="connsiteX61" fmla="*/ 1356749 w 4258733"/>
              <a:gd name="connsiteY61" fmla="*/ 0 h 2428900"/>
              <a:gd name="connsiteX62" fmla="*/ 1020233 w 4258733"/>
              <a:gd name="connsiteY62" fmla="*/ 117500 h 2428900"/>
              <a:gd name="connsiteX63" fmla="*/ 867833 w 4258733"/>
              <a:gd name="connsiteY63" fmla="*/ 193700 h 2428900"/>
              <a:gd name="connsiteX64" fmla="*/ 753533 w 4258733"/>
              <a:gd name="connsiteY64" fmla="*/ 257200 h 2428900"/>
              <a:gd name="connsiteX65" fmla="*/ 601133 w 4258733"/>
              <a:gd name="connsiteY65" fmla="*/ 396900 h 2428900"/>
              <a:gd name="connsiteX66" fmla="*/ 575733 w 4258733"/>
              <a:gd name="connsiteY66" fmla="*/ 447700 h 2428900"/>
              <a:gd name="connsiteX67" fmla="*/ 537633 w 4258733"/>
              <a:gd name="connsiteY67" fmla="*/ 498500 h 2428900"/>
              <a:gd name="connsiteX68" fmla="*/ 512233 w 4258733"/>
              <a:gd name="connsiteY68" fmla="*/ 536600 h 2428900"/>
              <a:gd name="connsiteX69" fmla="*/ 499533 w 4258733"/>
              <a:gd name="connsiteY69" fmla="*/ 600100 h 2428900"/>
              <a:gd name="connsiteX70" fmla="*/ 486833 w 4258733"/>
              <a:gd name="connsiteY70" fmla="*/ 676300 h 2428900"/>
              <a:gd name="connsiteX71" fmla="*/ 448733 w 4258733"/>
              <a:gd name="connsiteY71" fmla="*/ 816000 h 2428900"/>
              <a:gd name="connsiteX72" fmla="*/ 436033 w 4258733"/>
              <a:gd name="connsiteY72" fmla="*/ 917600 h 2428900"/>
              <a:gd name="connsiteX73" fmla="*/ 423333 w 4258733"/>
              <a:gd name="connsiteY73" fmla="*/ 955700 h 2428900"/>
              <a:gd name="connsiteX74" fmla="*/ 410633 w 4258733"/>
              <a:gd name="connsiteY74" fmla="*/ 1006500 h 2428900"/>
              <a:gd name="connsiteX75" fmla="*/ 397933 w 4258733"/>
              <a:gd name="connsiteY75" fmla="*/ 1120800 h 2428900"/>
              <a:gd name="connsiteX76" fmla="*/ 385233 w 4258733"/>
              <a:gd name="connsiteY76" fmla="*/ 1247800 h 2428900"/>
              <a:gd name="connsiteX77" fmla="*/ 372533 w 4258733"/>
              <a:gd name="connsiteY77" fmla="*/ 1311300 h 2428900"/>
              <a:gd name="connsiteX78" fmla="*/ 334433 w 4258733"/>
              <a:gd name="connsiteY78" fmla="*/ 1489100 h 2428900"/>
              <a:gd name="connsiteX79" fmla="*/ 321733 w 4258733"/>
              <a:gd name="connsiteY79" fmla="*/ 1539900 h 2428900"/>
              <a:gd name="connsiteX80" fmla="*/ 309033 w 4258733"/>
              <a:gd name="connsiteY80" fmla="*/ 1590700 h 2428900"/>
              <a:gd name="connsiteX81" fmla="*/ 270933 w 4258733"/>
              <a:gd name="connsiteY81" fmla="*/ 1641500 h 2428900"/>
              <a:gd name="connsiteX82" fmla="*/ 220133 w 4258733"/>
              <a:gd name="connsiteY82" fmla="*/ 1755800 h 2428900"/>
              <a:gd name="connsiteX83" fmla="*/ 207433 w 4258733"/>
              <a:gd name="connsiteY83" fmla="*/ 1806600 h 2428900"/>
              <a:gd name="connsiteX84" fmla="*/ 182033 w 4258733"/>
              <a:gd name="connsiteY84" fmla="*/ 1844700 h 2428900"/>
              <a:gd name="connsiteX85" fmla="*/ 131233 w 4258733"/>
              <a:gd name="connsiteY85" fmla="*/ 1933600 h 2428900"/>
              <a:gd name="connsiteX86" fmla="*/ 105833 w 4258733"/>
              <a:gd name="connsiteY86" fmla="*/ 1984400 h 2428900"/>
              <a:gd name="connsiteX87" fmla="*/ 80433 w 4258733"/>
              <a:gd name="connsiteY87" fmla="*/ 2022500 h 2428900"/>
              <a:gd name="connsiteX88" fmla="*/ 93133 w 4258733"/>
              <a:gd name="connsiteY88" fmla="*/ 2086000 h 2428900"/>
              <a:gd name="connsiteX89" fmla="*/ 93133 w 4258733"/>
              <a:gd name="connsiteY89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934633 w 4258733"/>
              <a:gd name="connsiteY58" fmla="*/ 117500 h 2428900"/>
              <a:gd name="connsiteX59" fmla="*/ 1680633 w 4258733"/>
              <a:gd name="connsiteY59" fmla="*/ 58738 h 2428900"/>
              <a:gd name="connsiteX60" fmla="*/ 1356749 w 4258733"/>
              <a:gd name="connsiteY60" fmla="*/ 0 h 2428900"/>
              <a:gd name="connsiteX61" fmla="*/ 1020233 w 4258733"/>
              <a:gd name="connsiteY61" fmla="*/ 117500 h 2428900"/>
              <a:gd name="connsiteX62" fmla="*/ 867833 w 4258733"/>
              <a:gd name="connsiteY62" fmla="*/ 193700 h 2428900"/>
              <a:gd name="connsiteX63" fmla="*/ 753533 w 4258733"/>
              <a:gd name="connsiteY63" fmla="*/ 257200 h 2428900"/>
              <a:gd name="connsiteX64" fmla="*/ 601133 w 4258733"/>
              <a:gd name="connsiteY64" fmla="*/ 396900 h 2428900"/>
              <a:gd name="connsiteX65" fmla="*/ 575733 w 4258733"/>
              <a:gd name="connsiteY65" fmla="*/ 447700 h 2428900"/>
              <a:gd name="connsiteX66" fmla="*/ 537633 w 4258733"/>
              <a:gd name="connsiteY66" fmla="*/ 498500 h 2428900"/>
              <a:gd name="connsiteX67" fmla="*/ 512233 w 4258733"/>
              <a:gd name="connsiteY67" fmla="*/ 536600 h 2428900"/>
              <a:gd name="connsiteX68" fmla="*/ 499533 w 4258733"/>
              <a:gd name="connsiteY68" fmla="*/ 600100 h 2428900"/>
              <a:gd name="connsiteX69" fmla="*/ 486833 w 4258733"/>
              <a:gd name="connsiteY69" fmla="*/ 676300 h 2428900"/>
              <a:gd name="connsiteX70" fmla="*/ 448733 w 4258733"/>
              <a:gd name="connsiteY70" fmla="*/ 816000 h 2428900"/>
              <a:gd name="connsiteX71" fmla="*/ 436033 w 4258733"/>
              <a:gd name="connsiteY71" fmla="*/ 917600 h 2428900"/>
              <a:gd name="connsiteX72" fmla="*/ 423333 w 4258733"/>
              <a:gd name="connsiteY72" fmla="*/ 955700 h 2428900"/>
              <a:gd name="connsiteX73" fmla="*/ 410633 w 4258733"/>
              <a:gd name="connsiteY73" fmla="*/ 1006500 h 2428900"/>
              <a:gd name="connsiteX74" fmla="*/ 397933 w 4258733"/>
              <a:gd name="connsiteY74" fmla="*/ 1120800 h 2428900"/>
              <a:gd name="connsiteX75" fmla="*/ 385233 w 4258733"/>
              <a:gd name="connsiteY75" fmla="*/ 1247800 h 2428900"/>
              <a:gd name="connsiteX76" fmla="*/ 372533 w 4258733"/>
              <a:gd name="connsiteY76" fmla="*/ 1311300 h 2428900"/>
              <a:gd name="connsiteX77" fmla="*/ 334433 w 4258733"/>
              <a:gd name="connsiteY77" fmla="*/ 1489100 h 2428900"/>
              <a:gd name="connsiteX78" fmla="*/ 321733 w 4258733"/>
              <a:gd name="connsiteY78" fmla="*/ 1539900 h 2428900"/>
              <a:gd name="connsiteX79" fmla="*/ 309033 w 4258733"/>
              <a:gd name="connsiteY79" fmla="*/ 1590700 h 2428900"/>
              <a:gd name="connsiteX80" fmla="*/ 270933 w 4258733"/>
              <a:gd name="connsiteY80" fmla="*/ 1641500 h 2428900"/>
              <a:gd name="connsiteX81" fmla="*/ 220133 w 4258733"/>
              <a:gd name="connsiteY81" fmla="*/ 1755800 h 2428900"/>
              <a:gd name="connsiteX82" fmla="*/ 207433 w 4258733"/>
              <a:gd name="connsiteY82" fmla="*/ 1806600 h 2428900"/>
              <a:gd name="connsiteX83" fmla="*/ 182033 w 4258733"/>
              <a:gd name="connsiteY83" fmla="*/ 1844700 h 2428900"/>
              <a:gd name="connsiteX84" fmla="*/ 131233 w 4258733"/>
              <a:gd name="connsiteY84" fmla="*/ 1933600 h 2428900"/>
              <a:gd name="connsiteX85" fmla="*/ 105833 w 4258733"/>
              <a:gd name="connsiteY85" fmla="*/ 1984400 h 2428900"/>
              <a:gd name="connsiteX86" fmla="*/ 80433 w 4258733"/>
              <a:gd name="connsiteY86" fmla="*/ 2022500 h 2428900"/>
              <a:gd name="connsiteX87" fmla="*/ 93133 w 4258733"/>
              <a:gd name="connsiteY87" fmla="*/ 2086000 h 2428900"/>
              <a:gd name="connsiteX88" fmla="*/ 93133 w 4258733"/>
              <a:gd name="connsiteY88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2061633 w 4258733"/>
              <a:gd name="connsiteY57" fmla="*/ 92100 h 2428900"/>
              <a:gd name="connsiteX58" fmla="*/ 1680633 w 4258733"/>
              <a:gd name="connsiteY58" fmla="*/ 58738 h 2428900"/>
              <a:gd name="connsiteX59" fmla="*/ 1356749 w 4258733"/>
              <a:gd name="connsiteY59" fmla="*/ 0 h 2428900"/>
              <a:gd name="connsiteX60" fmla="*/ 1020233 w 4258733"/>
              <a:gd name="connsiteY60" fmla="*/ 117500 h 2428900"/>
              <a:gd name="connsiteX61" fmla="*/ 867833 w 4258733"/>
              <a:gd name="connsiteY61" fmla="*/ 193700 h 2428900"/>
              <a:gd name="connsiteX62" fmla="*/ 753533 w 4258733"/>
              <a:gd name="connsiteY62" fmla="*/ 257200 h 2428900"/>
              <a:gd name="connsiteX63" fmla="*/ 601133 w 4258733"/>
              <a:gd name="connsiteY63" fmla="*/ 396900 h 2428900"/>
              <a:gd name="connsiteX64" fmla="*/ 575733 w 4258733"/>
              <a:gd name="connsiteY64" fmla="*/ 447700 h 2428900"/>
              <a:gd name="connsiteX65" fmla="*/ 537633 w 4258733"/>
              <a:gd name="connsiteY65" fmla="*/ 498500 h 2428900"/>
              <a:gd name="connsiteX66" fmla="*/ 512233 w 4258733"/>
              <a:gd name="connsiteY66" fmla="*/ 536600 h 2428900"/>
              <a:gd name="connsiteX67" fmla="*/ 499533 w 4258733"/>
              <a:gd name="connsiteY67" fmla="*/ 600100 h 2428900"/>
              <a:gd name="connsiteX68" fmla="*/ 486833 w 4258733"/>
              <a:gd name="connsiteY68" fmla="*/ 676300 h 2428900"/>
              <a:gd name="connsiteX69" fmla="*/ 448733 w 4258733"/>
              <a:gd name="connsiteY69" fmla="*/ 816000 h 2428900"/>
              <a:gd name="connsiteX70" fmla="*/ 436033 w 4258733"/>
              <a:gd name="connsiteY70" fmla="*/ 917600 h 2428900"/>
              <a:gd name="connsiteX71" fmla="*/ 423333 w 4258733"/>
              <a:gd name="connsiteY71" fmla="*/ 955700 h 2428900"/>
              <a:gd name="connsiteX72" fmla="*/ 410633 w 4258733"/>
              <a:gd name="connsiteY72" fmla="*/ 1006500 h 2428900"/>
              <a:gd name="connsiteX73" fmla="*/ 397933 w 4258733"/>
              <a:gd name="connsiteY73" fmla="*/ 1120800 h 2428900"/>
              <a:gd name="connsiteX74" fmla="*/ 385233 w 4258733"/>
              <a:gd name="connsiteY74" fmla="*/ 1247800 h 2428900"/>
              <a:gd name="connsiteX75" fmla="*/ 372533 w 4258733"/>
              <a:gd name="connsiteY75" fmla="*/ 1311300 h 2428900"/>
              <a:gd name="connsiteX76" fmla="*/ 334433 w 4258733"/>
              <a:gd name="connsiteY76" fmla="*/ 1489100 h 2428900"/>
              <a:gd name="connsiteX77" fmla="*/ 321733 w 4258733"/>
              <a:gd name="connsiteY77" fmla="*/ 1539900 h 2428900"/>
              <a:gd name="connsiteX78" fmla="*/ 309033 w 4258733"/>
              <a:gd name="connsiteY78" fmla="*/ 1590700 h 2428900"/>
              <a:gd name="connsiteX79" fmla="*/ 270933 w 4258733"/>
              <a:gd name="connsiteY79" fmla="*/ 1641500 h 2428900"/>
              <a:gd name="connsiteX80" fmla="*/ 220133 w 4258733"/>
              <a:gd name="connsiteY80" fmla="*/ 1755800 h 2428900"/>
              <a:gd name="connsiteX81" fmla="*/ 207433 w 4258733"/>
              <a:gd name="connsiteY81" fmla="*/ 1806600 h 2428900"/>
              <a:gd name="connsiteX82" fmla="*/ 182033 w 4258733"/>
              <a:gd name="connsiteY82" fmla="*/ 1844700 h 2428900"/>
              <a:gd name="connsiteX83" fmla="*/ 131233 w 4258733"/>
              <a:gd name="connsiteY83" fmla="*/ 1933600 h 2428900"/>
              <a:gd name="connsiteX84" fmla="*/ 105833 w 4258733"/>
              <a:gd name="connsiteY84" fmla="*/ 1984400 h 2428900"/>
              <a:gd name="connsiteX85" fmla="*/ 80433 w 4258733"/>
              <a:gd name="connsiteY85" fmla="*/ 2022500 h 2428900"/>
              <a:gd name="connsiteX86" fmla="*/ 93133 w 4258733"/>
              <a:gd name="connsiteY86" fmla="*/ 2086000 h 2428900"/>
              <a:gd name="connsiteX87" fmla="*/ 93133 w 4258733"/>
              <a:gd name="connsiteY87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2150533 w 4258733"/>
              <a:gd name="connsiteY56" fmla="*/ 66700 h 2428900"/>
              <a:gd name="connsiteX57" fmla="*/ 1680633 w 4258733"/>
              <a:gd name="connsiteY57" fmla="*/ 58738 h 2428900"/>
              <a:gd name="connsiteX58" fmla="*/ 1356749 w 4258733"/>
              <a:gd name="connsiteY58" fmla="*/ 0 h 2428900"/>
              <a:gd name="connsiteX59" fmla="*/ 1020233 w 4258733"/>
              <a:gd name="connsiteY59" fmla="*/ 117500 h 2428900"/>
              <a:gd name="connsiteX60" fmla="*/ 867833 w 4258733"/>
              <a:gd name="connsiteY60" fmla="*/ 193700 h 2428900"/>
              <a:gd name="connsiteX61" fmla="*/ 753533 w 4258733"/>
              <a:gd name="connsiteY61" fmla="*/ 257200 h 2428900"/>
              <a:gd name="connsiteX62" fmla="*/ 601133 w 4258733"/>
              <a:gd name="connsiteY62" fmla="*/ 396900 h 2428900"/>
              <a:gd name="connsiteX63" fmla="*/ 575733 w 4258733"/>
              <a:gd name="connsiteY63" fmla="*/ 447700 h 2428900"/>
              <a:gd name="connsiteX64" fmla="*/ 537633 w 4258733"/>
              <a:gd name="connsiteY64" fmla="*/ 498500 h 2428900"/>
              <a:gd name="connsiteX65" fmla="*/ 512233 w 4258733"/>
              <a:gd name="connsiteY65" fmla="*/ 536600 h 2428900"/>
              <a:gd name="connsiteX66" fmla="*/ 499533 w 4258733"/>
              <a:gd name="connsiteY66" fmla="*/ 600100 h 2428900"/>
              <a:gd name="connsiteX67" fmla="*/ 486833 w 4258733"/>
              <a:gd name="connsiteY67" fmla="*/ 676300 h 2428900"/>
              <a:gd name="connsiteX68" fmla="*/ 448733 w 4258733"/>
              <a:gd name="connsiteY68" fmla="*/ 816000 h 2428900"/>
              <a:gd name="connsiteX69" fmla="*/ 436033 w 4258733"/>
              <a:gd name="connsiteY69" fmla="*/ 917600 h 2428900"/>
              <a:gd name="connsiteX70" fmla="*/ 423333 w 4258733"/>
              <a:gd name="connsiteY70" fmla="*/ 955700 h 2428900"/>
              <a:gd name="connsiteX71" fmla="*/ 410633 w 4258733"/>
              <a:gd name="connsiteY71" fmla="*/ 1006500 h 2428900"/>
              <a:gd name="connsiteX72" fmla="*/ 397933 w 4258733"/>
              <a:gd name="connsiteY72" fmla="*/ 1120800 h 2428900"/>
              <a:gd name="connsiteX73" fmla="*/ 385233 w 4258733"/>
              <a:gd name="connsiteY73" fmla="*/ 1247800 h 2428900"/>
              <a:gd name="connsiteX74" fmla="*/ 372533 w 4258733"/>
              <a:gd name="connsiteY74" fmla="*/ 1311300 h 2428900"/>
              <a:gd name="connsiteX75" fmla="*/ 334433 w 4258733"/>
              <a:gd name="connsiteY75" fmla="*/ 1489100 h 2428900"/>
              <a:gd name="connsiteX76" fmla="*/ 321733 w 4258733"/>
              <a:gd name="connsiteY76" fmla="*/ 1539900 h 2428900"/>
              <a:gd name="connsiteX77" fmla="*/ 309033 w 4258733"/>
              <a:gd name="connsiteY77" fmla="*/ 1590700 h 2428900"/>
              <a:gd name="connsiteX78" fmla="*/ 270933 w 4258733"/>
              <a:gd name="connsiteY78" fmla="*/ 1641500 h 2428900"/>
              <a:gd name="connsiteX79" fmla="*/ 220133 w 4258733"/>
              <a:gd name="connsiteY79" fmla="*/ 1755800 h 2428900"/>
              <a:gd name="connsiteX80" fmla="*/ 207433 w 4258733"/>
              <a:gd name="connsiteY80" fmla="*/ 1806600 h 2428900"/>
              <a:gd name="connsiteX81" fmla="*/ 182033 w 4258733"/>
              <a:gd name="connsiteY81" fmla="*/ 1844700 h 2428900"/>
              <a:gd name="connsiteX82" fmla="*/ 131233 w 4258733"/>
              <a:gd name="connsiteY82" fmla="*/ 1933600 h 2428900"/>
              <a:gd name="connsiteX83" fmla="*/ 105833 w 4258733"/>
              <a:gd name="connsiteY83" fmla="*/ 1984400 h 2428900"/>
              <a:gd name="connsiteX84" fmla="*/ 80433 w 4258733"/>
              <a:gd name="connsiteY84" fmla="*/ 2022500 h 2428900"/>
              <a:gd name="connsiteX85" fmla="*/ 93133 w 4258733"/>
              <a:gd name="connsiteY85" fmla="*/ 2086000 h 2428900"/>
              <a:gd name="connsiteX86" fmla="*/ 93133 w 4258733"/>
              <a:gd name="connsiteY86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2302933 w 4258733"/>
              <a:gd name="connsiteY55" fmla="*/ 41300 h 2428900"/>
              <a:gd name="connsiteX56" fmla="*/ 1680633 w 4258733"/>
              <a:gd name="connsiteY56" fmla="*/ 58738 h 2428900"/>
              <a:gd name="connsiteX57" fmla="*/ 1356749 w 4258733"/>
              <a:gd name="connsiteY57" fmla="*/ 0 h 2428900"/>
              <a:gd name="connsiteX58" fmla="*/ 1020233 w 4258733"/>
              <a:gd name="connsiteY58" fmla="*/ 117500 h 2428900"/>
              <a:gd name="connsiteX59" fmla="*/ 867833 w 4258733"/>
              <a:gd name="connsiteY59" fmla="*/ 193700 h 2428900"/>
              <a:gd name="connsiteX60" fmla="*/ 753533 w 4258733"/>
              <a:gd name="connsiteY60" fmla="*/ 257200 h 2428900"/>
              <a:gd name="connsiteX61" fmla="*/ 601133 w 4258733"/>
              <a:gd name="connsiteY61" fmla="*/ 396900 h 2428900"/>
              <a:gd name="connsiteX62" fmla="*/ 575733 w 4258733"/>
              <a:gd name="connsiteY62" fmla="*/ 447700 h 2428900"/>
              <a:gd name="connsiteX63" fmla="*/ 537633 w 4258733"/>
              <a:gd name="connsiteY63" fmla="*/ 498500 h 2428900"/>
              <a:gd name="connsiteX64" fmla="*/ 512233 w 4258733"/>
              <a:gd name="connsiteY64" fmla="*/ 536600 h 2428900"/>
              <a:gd name="connsiteX65" fmla="*/ 499533 w 4258733"/>
              <a:gd name="connsiteY65" fmla="*/ 600100 h 2428900"/>
              <a:gd name="connsiteX66" fmla="*/ 486833 w 4258733"/>
              <a:gd name="connsiteY66" fmla="*/ 676300 h 2428900"/>
              <a:gd name="connsiteX67" fmla="*/ 448733 w 4258733"/>
              <a:gd name="connsiteY67" fmla="*/ 816000 h 2428900"/>
              <a:gd name="connsiteX68" fmla="*/ 436033 w 4258733"/>
              <a:gd name="connsiteY68" fmla="*/ 917600 h 2428900"/>
              <a:gd name="connsiteX69" fmla="*/ 423333 w 4258733"/>
              <a:gd name="connsiteY69" fmla="*/ 955700 h 2428900"/>
              <a:gd name="connsiteX70" fmla="*/ 410633 w 4258733"/>
              <a:gd name="connsiteY70" fmla="*/ 1006500 h 2428900"/>
              <a:gd name="connsiteX71" fmla="*/ 397933 w 4258733"/>
              <a:gd name="connsiteY71" fmla="*/ 1120800 h 2428900"/>
              <a:gd name="connsiteX72" fmla="*/ 385233 w 4258733"/>
              <a:gd name="connsiteY72" fmla="*/ 1247800 h 2428900"/>
              <a:gd name="connsiteX73" fmla="*/ 372533 w 4258733"/>
              <a:gd name="connsiteY73" fmla="*/ 1311300 h 2428900"/>
              <a:gd name="connsiteX74" fmla="*/ 334433 w 4258733"/>
              <a:gd name="connsiteY74" fmla="*/ 1489100 h 2428900"/>
              <a:gd name="connsiteX75" fmla="*/ 321733 w 4258733"/>
              <a:gd name="connsiteY75" fmla="*/ 1539900 h 2428900"/>
              <a:gd name="connsiteX76" fmla="*/ 309033 w 4258733"/>
              <a:gd name="connsiteY76" fmla="*/ 1590700 h 2428900"/>
              <a:gd name="connsiteX77" fmla="*/ 270933 w 4258733"/>
              <a:gd name="connsiteY77" fmla="*/ 1641500 h 2428900"/>
              <a:gd name="connsiteX78" fmla="*/ 220133 w 4258733"/>
              <a:gd name="connsiteY78" fmla="*/ 1755800 h 2428900"/>
              <a:gd name="connsiteX79" fmla="*/ 207433 w 4258733"/>
              <a:gd name="connsiteY79" fmla="*/ 1806600 h 2428900"/>
              <a:gd name="connsiteX80" fmla="*/ 182033 w 4258733"/>
              <a:gd name="connsiteY80" fmla="*/ 1844700 h 2428900"/>
              <a:gd name="connsiteX81" fmla="*/ 131233 w 4258733"/>
              <a:gd name="connsiteY81" fmla="*/ 1933600 h 2428900"/>
              <a:gd name="connsiteX82" fmla="*/ 105833 w 4258733"/>
              <a:gd name="connsiteY82" fmla="*/ 1984400 h 2428900"/>
              <a:gd name="connsiteX83" fmla="*/ 80433 w 4258733"/>
              <a:gd name="connsiteY83" fmla="*/ 2022500 h 2428900"/>
              <a:gd name="connsiteX84" fmla="*/ 93133 w 4258733"/>
              <a:gd name="connsiteY84" fmla="*/ 2086000 h 2428900"/>
              <a:gd name="connsiteX85" fmla="*/ 93133 w 4258733"/>
              <a:gd name="connsiteY85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2480733 w 4258733"/>
              <a:gd name="connsiteY54" fmla="*/ 54000 h 2428900"/>
              <a:gd name="connsiteX55" fmla="*/ 1680633 w 4258733"/>
              <a:gd name="connsiteY55" fmla="*/ 58738 h 2428900"/>
              <a:gd name="connsiteX56" fmla="*/ 1356749 w 4258733"/>
              <a:gd name="connsiteY56" fmla="*/ 0 h 2428900"/>
              <a:gd name="connsiteX57" fmla="*/ 1020233 w 4258733"/>
              <a:gd name="connsiteY57" fmla="*/ 117500 h 2428900"/>
              <a:gd name="connsiteX58" fmla="*/ 867833 w 4258733"/>
              <a:gd name="connsiteY58" fmla="*/ 193700 h 2428900"/>
              <a:gd name="connsiteX59" fmla="*/ 753533 w 4258733"/>
              <a:gd name="connsiteY59" fmla="*/ 257200 h 2428900"/>
              <a:gd name="connsiteX60" fmla="*/ 601133 w 4258733"/>
              <a:gd name="connsiteY60" fmla="*/ 396900 h 2428900"/>
              <a:gd name="connsiteX61" fmla="*/ 575733 w 4258733"/>
              <a:gd name="connsiteY61" fmla="*/ 447700 h 2428900"/>
              <a:gd name="connsiteX62" fmla="*/ 537633 w 4258733"/>
              <a:gd name="connsiteY62" fmla="*/ 498500 h 2428900"/>
              <a:gd name="connsiteX63" fmla="*/ 512233 w 4258733"/>
              <a:gd name="connsiteY63" fmla="*/ 536600 h 2428900"/>
              <a:gd name="connsiteX64" fmla="*/ 499533 w 4258733"/>
              <a:gd name="connsiteY64" fmla="*/ 600100 h 2428900"/>
              <a:gd name="connsiteX65" fmla="*/ 486833 w 4258733"/>
              <a:gd name="connsiteY65" fmla="*/ 676300 h 2428900"/>
              <a:gd name="connsiteX66" fmla="*/ 448733 w 4258733"/>
              <a:gd name="connsiteY66" fmla="*/ 816000 h 2428900"/>
              <a:gd name="connsiteX67" fmla="*/ 436033 w 4258733"/>
              <a:gd name="connsiteY67" fmla="*/ 917600 h 2428900"/>
              <a:gd name="connsiteX68" fmla="*/ 423333 w 4258733"/>
              <a:gd name="connsiteY68" fmla="*/ 955700 h 2428900"/>
              <a:gd name="connsiteX69" fmla="*/ 410633 w 4258733"/>
              <a:gd name="connsiteY69" fmla="*/ 1006500 h 2428900"/>
              <a:gd name="connsiteX70" fmla="*/ 397933 w 4258733"/>
              <a:gd name="connsiteY70" fmla="*/ 1120800 h 2428900"/>
              <a:gd name="connsiteX71" fmla="*/ 385233 w 4258733"/>
              <a:gd name="connsiteY71" fmla="*/ 1247800 h 2428900"/>
              <a:gd name="connsiteX72" fmla="*/ 372533 w 4258733"/>
              <a:gd name="connsiteY72" fmla="*/ 1311300 h 2428900"/>
              <a:gd name="connsiteX73" fmla="*/ 334433 w 4258733"/>
              <a:gd name="connsiteY73" fmla="*/ 1489100 h 2428900"/>
              <a:gd name="connsiteX74" fmla="*/ 321733 w 4258733"/>
              <a:gd name="connsiteY74" fmla="*/ 1539900 h 2428900"/>
              <a:gd name="connsiteX75" fmla="*/ 309033 w 4258733"/>
              <a:gd name="connsiteY75" fmla="*/ 1590700 h 2428900"/>
              <a:gd name="connsiteX76" fmla="*/ 270933 w 4258733"/>
              <a:gd name="connsiteY76" fmla="*/ 1641500 h 2428900"/>
              <a:gd name="connsiteX77" fmla="*/ 220133 w 4258733"/>
              <a:gd name="connsiteY77" fmla="*/ 1755800 h 2428900"/>
              <a:gd name="connsiteX78" fmla="*/ 207433 w 4258733"/>
              <a:gd name="connsiteY78" fmla="*/ 1806600 h 2428900"/>
              <a:gd name="connsiteX79" fmla="*/ 182033 w 4258733"/>
              <a:gd name="connsiteY79" fmla="*/ 1844700 h 2428900"/>
              <a:gd name="connsiteX80" fmla="*/ 131233 w 4258733"/>
              <a:gd name="connsiteY80" fmla="*/ 1933600 h 2428900"/>
              <a:gd name="connsiteX81" fmla="*/ 105833 w 4258733"/>
              <a:gd name="connsiteY81" fmla="*/ 1984400 h 2428900"/>
              <a:gd name="connsiteX82" fmla="*/ 80433 w 4258733"/>
              <a:gd name="connsiteY82" fmla="*/ 2022500 h 2428900"/>
              <a:gd name="connsiteX83" fmla="*/ 93133 w 4258733"/>
              <a:gd name="connsiteY83" fmla="*/ 2086000 h 2428900"/>
              <a:gd name="connsiteX84" fmla="*/ 93133 w 4258733"/>
              <a:gd name="connsiteY84" fmla="*/ 2162200 h 2428900"/>
              <a:gd name="connsiteX0" fmla="*/ 93133 w 4258733"/>
              <a:gd name="connsiteY0" fmla="*/ 2162200 h 2428900"/>
              <a:gd name="connsiteX1" fmla="*/ 651933 w 4258733"/>
              <a:gd name="connsiteY1" fmla="*/ 2263800 h 2428900"/>
              <a:gd name="connsiteX2" fmla="*/ 1045633 w 4258733"/>
              <a:gd name="connsiteY2" fmla="*/ 2276500 h 2428900"/>
              <a:gd name="connsiteX3" fmla="*/ 1947333 w 4258733"/>
              <a:gd name="connsiteY3" fmla="*/ 2289200 h 2428900"/>
              <a:gd name="connsiteX4" fmla="*/ 2150533 w 4258733"/>
              <a:gd name="connsiteY4" fmla="*/ 2314600 h 2428900"/>
              <a:gd name="connsiteX5" fmla="*/ 2353733 w 4258733"/>
              <a:gd name="connsiteY5" fmla="*/ 2327300 h 2428900"/>
              <a:gd name="connsiteX6" fmla="*/ 2468033 w 4258733"/>
              <a:gd name="connsiteY6" fmla="*/ 2340000 h 2428900"/>
              <a:gd name="connsiteX7" fmla="*/ 2709333 w 4258733"/>
              <a:gd name="connsiteY7" fmla="*/ 2378100 h 2428900"/>
              <a:gd name="connsiteX8" fmla="*/ 3204633 w 4258733"/>
              <a:gd name="connsiteY8" fmla="*/ 2403500 h 2428900"/>
              <a:gd name="connsiteX9" fmla="*/ 3306233 w 4258733"/>
              <a:gd name="connsiteY9" fmla="*/ 2428900 h 2428900"/>
              <a:gd name="connsiteX10" fmla="*/ 3407833 w 4258733"/>
              <a:gd name="connsiteY10" fmla="*/ 2416200 h 2428900"/>
              <a:gd name="connsiteX11" fmla="*/ 3687233 w 4258733"/>
              <a:gd name="connsiteY11" fmla="*/ 2403500 h 2428900"/>
              <a:gd name="connsiteX12" fmla="*/ 3865033 w 4258733"/>
              <a:gd name="connsiteY12" fmla="*/ 2378100 h 2428900"/>
              <a:gd name="connsiteX13" fmla="*/ 3915833 w 4258733"/>
              <a:gd name="connsiteY13" fmla="*/ 2365400 h 2428900"/>
              <a:gd name="connsiteX14" fmla="*/ 4106333 w 4258733"/>
              <a:gd name="connsiteY14" fmla="*/ 2340000 h 2428900"/>
              <a:gd name="connsiteX15" fmla="*/ 4144433 w 4258733"/>
              <a:gd name="connsiteY15" fmla="*/ 2327300 h 2428900"/>
              <a:gd name="connsiteX16" fmla="*/ 4233333 w 4258733"/>
              <a:gd name="connsiteY16" fmla="*/ 2251100 h 2428900"/>
              <a:gd name="connsiteX17" fmla="*/ 4258733 w 4258733"/>
              <a:gd name="connsiteY17" fmla="*/ 2213000 h 2428900"/>
              <a:gd name="connsiteX18" fmla="*/ 4207933 w 4258733"/>
              <a:gd name="connsiteY18" fmla="*/ 2124100 h 2428900"/>
              <a:gd name="connsiteX19" fmla="*/ 4131733 w 4258733"/>
              <a:gd name="connsiteY19" fmla="*/ 2047900 h 2428900"/>
              <a:gd name="connsiteX20" fmla="*/ 4093633 w 4258733"/>
              <a:gd name="connsiteY20" fmla="*/ 2035200 h 2428900"/>
              <a:gd name="connsiteX21" fmla="*/ 3979333 w 4258733"/>
              <a:gd name="connsiteY21" fmla="*/ 1946300 h 2428900"/>
              <a:gd name="connsiteX22" fmla="*/ 3865033 w 4258733"/>
              <a:gd name="connsiteY22" fmla="*/ 1895500 h 2428900"/>
              <a:gd name="connsiteX23" fmla="*/ 3839633 w 4258733"/>
              <a:gd name="connsiteY23" fmla="*/ 1857400 h 2428900"/>
              <a:gd name="connsiteX24" fmla="*/ 3763433 w 4258733"/>
              <a:gd name="connsiteY24" fmla="*/ 1806600 h 2428900"/>
              <a:gd name="connsiteX25" fmla="*/ 3738033 w 4258733"/>
              <a:gd name="connsiteY25" fmla="*/ 1768500 h 2428900"/>
              <a:gd name="connsiteX26" fmla="*/ 3699933 w 4258733"/>
              <a:gd name="connsiteY26" fmla="*/ 1705000 h 2428900"/>
              <a:gd name="connsiteX27" fmla="*/ 3649133 w 4258733"/>
              <a:gd name="connsiteY27" fmla="*/ 1654200 h 2428900"/>
              <a:gd name="connsiteX28" fmla="*/ 3623733 w 4258733"/>
              <a:gd name="connsiteY28" fmla="*/ 1616100 h 2428900"/>
              <a:gd name="connsiteX29" fmla="*/ 3534833 w 4258733"/>
              <a:gd name="connsiteY29" fmla="*/ 1527200 h 2428900"/>
              <a:gd name="connsiteX30" fmla="*/ 3522133 w 4258733"/>
              <a:gd name="connsiteY30" fmla="*/ 1489100 h 2428900"/>
              <a:gd name="connsiteX31" fmla="*/ 3484033 w 4258733"/>
              <a:gd name="connsiteY31" fmla="*/ 1412900 h 2428900"/>
              <a:gd name="connsiteX32" fmla="*/ 3445933 w 4258733"/>
              <a:gd name="connsiteY32" fmla="*/ 1273200 h 2428900"/>
              <a:gd name="connsiteX33" fmla="*/ 3433233 w 4258733"/>
              <a:gd name="connsiteY33" fmla="*/ 1235100 h 2428900"/>
              <a:gd name="connsiteX34" fmla="*/ 3407833 w 4258733"/>
              <a:gd name="connsiteY34" fmla="*/ 1197000 h 2428900"/>
              <a:gd name="connsiteX35" fmla="*/ 3395133 w 4258733"/>
              <a:gd name="connsiteY35" fmla="*/ 1108100 h 2428900"/>
              <a:gd name="connsiteX36" fmla="*/ 3318933 w 4258733"/>
              <a:gd name="connsiteY36" fmla="*/ 943000 h 2428900"/>
              <a:gd name="connsiteX37" fmla="*/ 3268133 w 4258733"/>
              <a:gd name="connsiteY37" fmla="*/ 841400 h 2428900"/>
              <a:gd name="connsiteX38" fmla="*/ 3230033 w 4258733"/>
              <a:gd name="connsiteY38" fmla="*/ 777900 h 2428900"/>
              <a:gd name="connsiteX39" fmla="*/ 3179233 w 4258733"/>
              <a:gd name="connsiteY39" fmla="*/ 701700 h 2428900"/>
              <a:gd name="connsiteX40" fmla="*/ 3153833 w 4258733"/>
              <a:gd name="connsiteY40" fmla="*/ 600100 h 2428900"/>
              <a:gd name="connsiteX41" fmla="*/ 3128433 w 4258733"/>
              <a:gd name="connsiteY41" fmla="*/ 549300 h 2428900"/>
              <a:gd name="connsiteX42" fmla="*/ 3115733 w 4258733"/>
              <a:gd name="connsiteY42" fmla="*/ 498500 h 2428900"/>
              <a:gd name="connsiteX43" fmla="*/ 3064933 w 4258733"/>
              <a:gd name="connsiteY43" fmla="*/ 422300 h 2428900"/>
              <a:gd name="connsiteX44" fmla="*/ 3052233 w 4258733"/>
              <a:gd name="connsiteY44" fmla="*/ 384200 h 2428900"/>
              <a:gd name="connsiteX45" fmla="*/ 3001433 w 4258733"/>
              <a:gd name="connsiteY45" fmla="*/ 308000 h 2428900"/>
              <a:gd name="connsiteX46" fmla="*/ 2976033 w 4258733"/>
              <a:gd name="connsiteY46" fmla="*/ 269900 h 2428900"/>
              <a:gd name="connsiteX47" fmla="*/ 2937933 w 4258733"/>
              <a:gd name="connsiteY47" fmla="*/ 231800 h 2428900"/>
              <a:gd name="connsiteX48" fmla="*/ 2925233 w 4258733"/>
              <a:gd name="connsiteY48" fmla="*/ 193700 h 2428900"/>
              <a:gd name="connsiteX49" fmla="*/ 2836333 w 4258733"/>
              <a:gd name="connsiteY49" fmla="*/ 117500 h 2428900"/>
              <a:gd name="connsiteX50" fmla="*/ 2734733 w 4258733"/>
              <a:gd name="connsiteY50" fmla="*/ 54000 h 2428900"/>
              <a:gd name="connsiteX51" fmla="*/ 2696633 w 4258733"/>
              <a:gd name="connsiteY51" fmla="*/ 41300 h 2428900"/>
              <a:gd name="connsiteX52" fmla="*/ 2620433 w 4258733"/>
              <a:gd name="connsiteY52" fmla="*/ 54000 h 2428900"/>
              <a:gd name="connsiteX53" fmla="*/ 2582333 w 4258733"/>
              <a:gd name="connsiteY53" fmla="*/ 66700 h 2428900"/>
              <a:gd name="connsiteX54" fmla="*/ 1680633 w 4258733"/>
              <a:gd name="connsiteY54" fmla="*/ 58738 h 2428900"/>
              <a:gd name="connsiteX55" fmla="*/ 1356749 w 4258733"/>
              <a:gd name="connsiteY55" fmla="*/ 0 h 2428900"/>
              <a:gd name="connsiteX56" fmla="*/ 1020233 w 4258733"/>
              <a:gd name="connsiteY56" fmla="*/ 117500 h 2428900"/>
              <a:gd name="connsiteX57" fmla="*/ 867833 w 4258733"/>
              <a:gd name="connsiteY57" fmla="*/ 193700 h 2428900"/>
              <a:gd name="connsiteX58" fmla="*/ 753533 w 4258733"/>
              <a:gd name="connsiteY58" fmla="*/ 257200 h 2428900"/>
              <a:gd name="connsiteX59" fmla="*/ 601133 w 4258733"/>
              <a:gd name="connsiteY59" fmla="*/ 396900 h 2428900"/>
              <a:gd name="connsiteX60" fmla="*/ 575733 w 4258733"/>
              <a:gd name="connsiteY60" fmla="*/ 447700 h 2428900"/>
              <a:gd name="connsiteX61" fmla="*/ 537633 w 4258733"/>
              <a:gd name="connsiteY61" fmla="*/ 498500 h 2428900"/>
              <a:gd name="connsiteX62" fmla="*/ 512233 w 4258733"/>
              <a:gd name="connsiteY62" fmla="*/ 536600 h 2428900"/>
              <a:gd name="connsiteX63" fmla="*/ 499533 w 4258733"/>
              <a:gd name="connsiteY63" fmla="*/ 600100 h 2428900"/>
              <a:gd name="connsiteX64" fmla="*/ 486833 w 4258733"/>
              <a:gd name="connsiteY64" fmla="*/ 676300 h 2428900"/>
              <a:gd name="connsiteX65" fmla="*/ 448733 w 4258733"/>
              <a:gd name="connsiteY65" fmla="*/ 816000 h 2428900"/>
              <a:gd name="connsiteX66" fmla="*/ 436033 w 4258733"/>
              <a:gd name="connsiteY66" fmla="*/ 917600 h 2428900"/>
              <a:gd name="connsiteX67" fmla="*/ 423333 w 4258733"/>
              <a:gd name="connsiteY67" fmla="*/ 955700 h 2428900"/>
              <a:gd name="connsiteX68" fmla="*/ 410633 w 4258733"/>
              <a:gd name="connsiteY68" fmla="*/ 1006500 h 2428900"/>
              <a:gd name="connsiteX69" fmla="*/ 397933 w 4258733"/>
              <a:gd name="connsiteY69" fmla="*/ 1120800 h 2428900"/>
              <a:gd name="connsiteX70" fmla="*/ 385233 w 4258733"/>
              <a:gd name="connsiteY70" fmla="*/ 1247800 h 2428900"/>
              <a:gd name="connsiteX71" fmla="*/ 372533 w 4258733"/>
              <a:gd name="connsiteY71" fmla="*/ 1311300 h 2428900"/>
              <a:gd name="connsiteX72" fmla="*/ 334433 w 4258733"/>
              <a:gd name="connsiteY72" fmla="*/ 1489100 h 2428900"/>
              <a:gd name="connsiteX73" fmla="*/ 321733 w 4258733"/>
              <a:gd name="connsiteY73" fmla="*/ 1539900 h 2428900"/>
              <a:gd name="connsiteX74" fmla="*/ 309033 w 4258733"/>
              <a:gd name="connsiteY74" fmla="*/ 1590700 h 2428900"/>
              <a:gd name="connsiteX75" fmla="*/ 270933 w 4258733"/>
              <a:gd name="connsiteY75" fmla="*/ 1641500 h 2428900"/>
              <a:gd name="connsiteX76" fmla="*/ 220133 w 4258733"/>
              <a:gd name="connsiteY76" fmla="*/ 1755800 h 2428900"/>
              <a:gd name="connsiteX77" fmla="*/ 207433 w 4258733"/>
              <a:gd name="connsiteY77" fmla="*/ 1806600 h 2428900"/>
              <a:gd name="connsiteX78" fmla="*/ 182033 w 4258733"/>
              <a:gd name="connsiteY78" fmla="*/ 1844700 h 2428900"/>
              <a:gd name="connsiteX79" fmla="*/ 131233 w 4258733"/>
              <a:gd name="connsiteY79" fmla="*/ 1933600 h 2428900"/>
              <a:gd name="connsiteX80" fmla="*/ 105833 w 4258733"/>
              <a:gd name="connsiteY80" fmla="*/ 1984400 h 2428900"/>
              <a:gd name="connsiteX81" fmla="*/ 80433 w 4258733"/>
              <a:gd name="connsiteY81" fmla="*/ 2022500 h 2428900"/>
              <a:gd name="connsiteX82" fmla="*/ 93133 w 4258733"/>
              <a:gd name="connsiteY82" fmla="*/ 2086000 h 2428900"/>
              <a:gd name="connsiteX83" fmla="*/ 93133 w 4258733"/>
              <a:gd name="connsiteY83" fmla="*/ 2162200 h 2428900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82333 w 4258733"/>
              <a:gd name="connsiteY53" fmla="*/ 69874 h 2432074"/>
              <a:gd name="connsiteX54" fmla="*/ 2568046 w 4258733"/>
              <a:gd name="connsiteY54" fmla="*/ 0 h 2432074"/>
              <a:gd name="connsiteX55" fmla="*/ 1680633 w 4258733"/>
              <a:gd name="connsiteY55" fmla="*/ 61912 h 2432074"/>
              <a:gd name="connsiteX56" fmla="*/ 1356749 w 4258733"/>
              <a:gd name="connsiteY56" fmla="*/ 3174 h 2432074"/>
              <a:gd name="connsiteX57" fmla="*/ 1020233 w 4258733"/>
              <a:gd name="connsiteY57" fmla="*/ 120674 h 2432074"/>
              <a:gd name="connsiteX58" fmla="*/ 867833 w 4258733"/>
              <a:gd name="connsiteY58" fmla="*/ 196874 h 2432074"/>
              <a:gd name="connsiteX59" fmla="*/ 753533 w 4258733"/>
              <a:gd name="connsiteY59" fmla="*/ 260374 h 2432074"/>
              <a:gd name="connsiteX60" fmla="*/ 601133 w 4258733"/>
              <a:gd name="connsiteY60" fmla="*/ 400074 h 2432074"/>
              <a:gd name="connsiteX61" fmla="*/ 575733 w 4258733"/>
              <a:gd name="connsiteY61" fmla="*/ 450874 h 2432074"/>
              <a:gd name="connsiteX62" fmla="*/ 537633 w 4258733"/>
              <a:gd name="connsiteY62" fmla="*/ 501674 h 2432074"/>
              <a:gd name="connsiteX63" fmla="*/ 512233 w 4258733"/>
              <a:gd name="connsiteY63" fmla="*/ 539774 h 2432074"/>
              <a:gd name="connsiteX64" fmla="*/ 499533 w 4258733"/>
              <a:gd name="connsiteY64" fmla="*/ 603274 h 2432074"/>
              <a:gd name="connsiteX65" fmla="*/ 486833 w 4258733"/>
              <a:gd name="connsiteY65" fmla="*/ 679474 h 2432074"/>
              <a:gd name="connsiteX66" fmla="*/ 448733 w 4258733"/>
              <a:gd name="connsiteY66" fmla="*/ 819174 h 2432074"/>
              <a:gd name="connsiteX67" fmla="*/ 436033 w 4258733"/>
              <a:gd name="connsiteY67" fmla="*/ 920774 h 2432074"/>
              <a:gd name="connsiteX68" fmla="*/ 423333 w 4258733"/>
              <a:gd name="connsiteY68" fmla="*/ 958874 h 2432074"/>
              <a:gd name="connsiteX69" fmla="*/ 410633 w 4258733"/>
              <a:gd name="connsiteY69" fmla="*/ 1009674 h 2432074"/>
              <a:gd name="connsiteX70" fmla="*/ 397933 w 4258733"/>
              <a:gd name="connsiteY70" fmla="*/ 1123974 h 2432074"/>
              <a:gd name="connsiteX71" fmla="*/ 385233 w 4258733"/>
              <a:gd name="connsiteY71" fmla="*/ 1250974 h 2432074"/>
              <a:gd name="connsiteX72" fmla="*/ 372533 w 4258733"/>
              <a:gd name="connsiteY72" fmla="*/ 1314474 h 2432074"/>
              <a:gd name="connsiteX73" fmla="*/ 334433 w 4258733"/>
              <a:gd name="connsiteY73" fmla="*/ 1492274 h 2432074"/>
              <a:gd name="connsiteX74" fmla="*/ 321733 w 4258733"/>
              <a:gd name="connsiteY74" fmla="*/ 1543074 h 2432074"/>
              <a:gd name="connsiteX75" fmla="*/ 309033 w 4258733"/>
              <a:gd name="connsiteY75" fmla="*/ 1593874 h 2432074"/>
              <a:gd name="connsiteX76" fmla="*/ 270933 w 4258733"/>
              <a:gd name="connsiteY76" fmla="*/ 1644674 h 2432074"/>
              <a:gd name="connsiteX77" fmla="*/ 220133 w 4258733"/>
              <a:gd name="connsiteY77" fmla="*/ 1758974 h 2432074"/>
              <a:gd name="connsiteX78" fmla="*/ 207433 w 4258733"/>
              <a:gd name="connsiteY78" fmla="*/ 1809774 h 2432074"/>
              <a:gd name="connsiteX79" fmla="*/ 182033 w 4258733"/>
              <a:gd name="connsiteY79" fmla="*/ 1847874 h 2432074"/>
              <a:gd name="connsiteX80" fmla="*/ 131233 w 4258733"/>
              <a:gd name="connsiteY80" fmla="*/ 1936774 h 2432074"/>
              <a:gd name="connsiteX81" fmla="*/ 105833 w 4258733"/>
              <a:gd name="connsiteY81" fmla="*/ 1987574 h 2432074"/>
              <a:gd name="connsiteX82" fmla="*/ 80433 w 4258733"/>
              <a:gd name="connsiteY82" fmla="*/ 2025674 h 2432074"/>
              <a:gd name="connsiteX83" fmla="*/ 93133 w 4258733"/>
              <a:gd name="connsiteY83" fmla="*/ 2089174 h 2432074"/>
              <a:gd name="connsiteX84" fmla="*/ 93133 w 4258733"/>
              <a:gd name="connsiteY84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82333 w 4258733"/>
              <a:gd name="connsiteY53" fmla="*/ 69874 h 2432074"/>
              <a:gd name="connsiteX54" fmla="*/ 2568046 w 4258733"/>
              <a:gd name="connsiteY54" fmla="*/ 0 h 2432074"/>
              <a:gd name="connsiteX55" fmla="*/ 1680633 w 4258733"/>
              <a:gd name="connsiteY55" fmla="*/ 61912 h 2432074"/>
              <a:gd name="connsiteX56" fmla="*/ 1356749 w 4258733"/>
              <a:gd name="connsiteY56" fmla="*/ 3174 h 2432074"/>
              <a:gd name="connsiteX57" fmla="*/ 1020233 w 4258733"/>
              <a:gd name="connsiteY57" fmla="*/ 120674 h 2432074"/>
              <a:gd name="connsiteX58" fmla="*/ 867833 w 4258733"/>
              <a:gd name="connsiteY58" fmla="*/ 196874 h 2432074"/>
              <a:gd name="connsiteX59" fmla="*/ 753533 w 4258733"/>
              <a:gd name="connsiteY59" fmla="*/ 260374 h 2432074"/>
              <a:gd name="connsiteX60" fmla="*/ 601133 w 4258733"/>
              <a:gd name="connsiteY60" fmla="*/ 400074 h 2432074"/>
              <a:gd name="connsiteX61" fmla="*/ 575733 w 4258733"/>
              <a:gd name="connsiteY61" fmla="*/ 450874 h 2432074"/>
              <a:gd name="connsiteX62" fmla="*/ 537633 w 4258733"/>
              <a:gd name="connsiteY62" fmla="*/ 501674 h 2432074"/>
              <a:gd name="connsiteX63" fmla="*/ 512233 w 4258733"/>
              <a:gd name="connsiteY63" fmla="*/ 539774 h 2432074"/>
              <a:gd name="connsiteX64" fmla="*/ 499533 w 4258733"/>
              <a:gd name="connsiteY64" fmla="*/ 603274 h 2432074"/>
              <a:gd name="connsiteX65" fmla="*/ 486833 w 4258733"/>
              <a:gd name="connsiteY65" fmla="*/ 679474 h 2432074"/>
              <a:gd name="connsiteX66" fmla="*/ 448733 w 4258733"/>
              <a:gd name="connsiteY66" fmla="*/ 819174 h 2432074"/>
              <a:gd name="connsiteX67" fmla="*/ 436033 w 4258733"/>
              <a:gd name="connsiteY67" fmla="*/ 920774 h 2432074"/>
              <a:gd name="connsiteX68" fmla="*/ 423333 w 4258733"/>
              <a:gd name="connsiteY68" fmla="*/ 958874 h 2432074"/>
              <a:gd name="connsiteX69" fmla="*/ 410633 w 4258733"/>
              <a:gd name="connsiteY69" fmla="*/ 1009674 h 2432074"/>
              <a:gd name="connsiteX70" fmla="*/ 397933 w 4258733"/>
              <a:gd name="connsiteY70" fmla="*/ 1123974 h 2432074"/>
              <a:gd name="connsiteX71" fmla="*/ 385233 w 4258733"/>
              <a:gd name="connsiteY71" fmla="*/ 1250974 h 2432074"/>
              <a:gd name="connsiteX72" fmla="*/ 372533 w 4258733"/>
              <a:gd name="connsiteY72" fmla="*/ 1314474 h 2432074"/>
              <a:gd name="connsiteX73" fmla="*/ 334433 w 4258733"/>
              <a:gd name="connsiteY73" fmla="*/ 1492274 h 2432074"/>
              <a:gd name="connsiteX74" fmla="*/ 321733 w 4258733"/>
              <a:gd name="connsiteY74" fmla="*/ 1543074 h 2432074"/>
              <a:gd name="connsiteX75" fmla="*/ 309033 w 4258733"/>
              <a:gd name="connsiteY75" fmla="*/ 1593874 h 2432074"/>
              <a:gd name="connsiteX76" fmla="*/ 270933 w 4258733"/>
              <a:gd name="connsiteY76" fmla="*/ 1644674 h 2432074"/>
              <a:gd name="connsiteX77" fmla="*/ 220133 w 4258733"/>
              <a:gd name="connsiteY77" fmla="*/ 1758974 h 2432074"/>
              <a:gd name="connsiteX78" fmla="*/ 207433 w 4258733"/>
              <a:gd name="connsiteY78" fmla="*/ 1809774 h 2432074"/>
              <a:gd name="connsiteX79" fmla="*/ 182033 w 4258733"/>
              <a:gd name="connsiteY79" fmla="*/ 1847874 h 2432074"/>
              <a:gd name="connsiteX80" fmla="*/ 131233 w 4258733"/>
              <a:gd name="connsiteY80" fmla="*/ 1936774 h 2432074"/>
              <a:gd name="connsiteX81" fmla="*/ 105833 w 4258733"/>
              <a:gd name="connsiteY81" fmla="*/ 1987574 h 2432074"/>
              <a:gd name="connsiteX82" fmla="*/ 80433 w 4258733"/>
              <a:gd name="connsiteY82" fmla="*/ 2025674 h 2432074"/>
              <a:gd name="connsiteX83" fmla="*/ 93133 w 4258733"/>
              <a:gd name="connsiteY83" fmla="*/ 2089174 h 2432074"/>
              <a:gd name="connsiteX84" fmla="*/ 93133 w 4258733"/>
              <a:gd name="connsiteY84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82333 w 4258733"/>
              <a:gd name="connsiteY53" fmla="*/ 69874 h 2432074"/>
              <a:gd name="connsiteX54" fmla="*/ 2568046 w 4258733"/>
              <a:gd name="connsiteY54" fmla="*/ 0 h 2432074"/>
              <a:gd name="connsiteX55" fmla="*/ 1356749 w 4258733"/>
              <a:gd name="connsiteY55" fmla="*/ 3174 h 2432074"/>
              <a:gd name="connsiteX56" fmla="*/ 1020233 w 4258733"/>
              <a:gd name="connsiteY56" fmla="*/ 120674 h 2432074"/>
              <a:gd name="connsiteX57" fmla="*/ 867833 w 4258733"/>
              <a:gd name="connsiteY57" fmla="*/ 196874 h 2432074"/>
              <a:gd name="connsiteX58" fmla="*/ 753533 w 4258733"/>
              <a:gd name="connsiteY58" fmla="*/ 260374 h 2432074"/>
              <a:gd name="connsiteX59" fmla="*/ 601133 w 4258733"/>
              <a:gd name="connsiteY59" fmla="*/ 400074 h 2432074"/>
              <a:gd name="connsiteX60" fmla="*/ 575733 w 4258733"/>
              <a:gd name="connsiteY60" fmla="*/ 450874 h 2432074"/>
              <a:gd name="connsiteX61" fmla="*/ 537633 w 4258733"/>
              <a:gd name="connsiteY61" fmla="*/ 501674 h 2432074"/>
              <a:gd name="connsiteX62" fmla="*/ 512233 w 4258733"/>
              <a:gd name="connsiteY62" fmla="*/ 539774 h 2432074"/>
              <a:gd name="connsiteX63" fmla="*/ 499533 w 4258733"/>
              <a:gd name="connsiteY63" fmla="*/ 603274 h 2432074"/>
              <a:gd name="connsiteX64" fmla="*/ 486833 w 4258733"/>
              <a:gd name="connsiteY64" fmla="*/ 679474 h 2432074"/>
              <a:gd name="connsiteX65" fmla="*/ 448733 w 4258733"/>
              <a:gd name="connsiteY65" fmla="*/ 819174 h 2432074"/>
              <a:gd name="connsiteX66" fmla="*/ 436033 w 4258733"/>
              <a:gd name="connsiteY66" fmla="*/ 920774 h 2432074"/>
              <a:gd name="connsiteX67" fmla="*/ 423333 w 4258733"/>
              <a:gd name="connsiteY67" fmla="*/ 958874 h 2432074"/>
              <a:gd name="connsiteX68" fmla="*/ 410633 w 4258733"/>
              <a:gd name="connsiteY68" fmla="*/ 1009674 h 2432074"/>
              <a:gd name="connsiteX69" fmla="*/ 397933 w 4258733"/>
              <a:gd name="connsiteY69" fmla="*/ 1123974 h 2432074"/>
              <a:gd name="connsiteX70" fmla="*/ 385233 w 4258733"/>
              <a:gd name="connsiteY70" fmla="*/ 1250974 h 2432074"/>
              <a:gd name="connsiteX71" fmla="*/ 372533 w 4258733"/>
              <a:gd name="connsiteY71" fmla="*/ 1314474 h 2432074"/>
              <a:gd name="connsiteX72" fmla="*/ 334433 w 4258733"/>
              <a:gd name="connsiteY72" fmla="*/ 1492274 h 2432074"/>
              <a:gd name="connsiteX73" fmla="*/ 321733 w 4258733"/>
              <a:gd name="connsiteY73" fmla="*/ 1543074 h 2432074"/>
              <a:gd name="connsiteX74" fmla="*/ 309033 w 4258733"/>
              <a:gd name="connsiteY74" fmla="*/ 1593874 h 2432074"/>
              <a:gd name="connsiteX75" fmla="*/ 270933 w 4258733"/>
              <a:gd name="connsiteY75" fmla="*/ 1644674 h 2432074"/>
              <a:gd name="connsiteX76" fmla="*/ 220133 w 4258733"/>
              <a:gd name="connsiteY76" fmla="*/ 1758974 h 2432074"/>
              <a:gd name="connsiteX77" fmla="*/ 207433 w 4258733"/>
              <a:gd name="connsiteY77" fmla="*/ 1809774 h 2432074"/>
              <a:gd name="connsiteX78" fmla="*/ 182033 w 4258733"/>
              <a:gd name="connsiteY78" fmla="*/ 1847874 h 2432074"/>
              <a:gd name="connsiteX79" fmla="*/ 131233 w 4258733"/>
              <a:gd name="connsiteY79" fmla="*/ 1936774 h 2432074"/>
              <a:gd name="connsiteX80" fmla="*/ 105833 w 4258733"/>
              <a:gd name="connsiteY80" fmla="*/ 1987574 h 2432074"/>
              <a:gd name="connsiteX81" fmla="*/ 80433 w 4258733"/>
              <a:gd name="connsiteY81" fmla="*/ 2025674 h 2432074"/>
              <a:gd name="connsiteX82" fmla="*/ 93133 w 4258733"/>
              <a:gd name="connsiteY82" fmla="*/ 2089174 h 2432074"/>
              <a:gd name="connsiteX83" fmla="*/ 93133 w 4258733"/>
              <a:gd name="connsiteY83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620433 w 4258733"/>
              <a:gd name="connsiteY52" fmla="*/ 57174 h 2432074"/>
              <a:gd name="connsiteX53" fmla="*/ 2568046 w 4258733"/>
              <a:gd name="connsiteY53" fmla="*/ 0 h 2432074"/>
              <a:gd name="connsiteX54" fmla="*/ 1356749 w 4258733"/>
              <a:gd name="connsiteY54" fmla="*/ 3174 h 2432074"/>
              <a:gd name="connsiteX55" fmla="*/ 1020233 w 4258733"/>
              <a:gd name="connsiteY55" fmla="*/ 120674 h 2432074"/>
              <a:gd name="connsiteX56" fmla="*/ 867833 w 4258733"/>
              <a:gd name="connsiteY56" fmla="*/ 196874 h 2432074"/>
              <a:gd name="connsiteX57" fmla="*/ 753533 w 4258733"/>
              <a:gd name="connsiteY57" fmla="*/ 260374 h 2432074"/>
              <a:gd name="connsiteX58" fmla="*/ 601133 w 4258733"/>
              <a:gd name="connsiteY58" fmla="*/ 400074 h 2432074"/>
              <a:gd name="connsiteX59" fmla="*/ 575733 w 4258733"/>
              <a:gd name="connsiteY59" fmla="*/ 450874 h 2432074"/>
              <a:gd name="connsiteX60" fmla="*/ 537633 w 4258733"/>
              <a:gd name="connsiteY60" fmla="*/ 501674 h 2432074"/>
              <a:gd name="connsiteX61" fmla="*/ 512233 w 4258733"/>
              <a:gd name="connsiteY61" fmla="*/ 539774 h 2432074"/>
              <a:gd name="connsiteX62" fmla="*/ 499533 w 4258733"/>
              <a:gd name="connsiteY62" fmla="*/ 603274 h 2432074"/>
              <a:gd name="connsiteX63" fmla="*/ 486833 w 4258733"/>
              <a:gd name="connsiteY63" fmla="*/ 679474 h 2432074"/>
              <a:gd name="connsiteX64" fmla="*/ 448733 w 4258733"/>
              <a:gd name="connsiteY64" fmla="*/ 819174 h 2432074"/>
              <a:gd name="connsiteX65" fmla="*/ 436033 w 4258733"/>
              <a:gd name="connsiteY65" fmla="*/ 920774 h 2432074"/>
              <a:gd name="connsiteX66" fmla="*/ 423333 w 4258733"/>
              <a:gd name="connsiteY66" fmla="*/ 958874 h 2432074"/>
              <a:gd name="connsiteX67" fmla="*/ 410633 w 4258733"/>
              <a:gd name="connsiteY67" fmla="*/ 1009674 h 2432074"/>
              <a:gd name="connsiteX68" fmla="*/ 397933 w 4258733"/>
              <a:gd name="connsiteY68" fmla="*/ 1123974 h 2432074"/>
              <a:gd name="connsiteX69" fmla="*/ 385233 w 4258733"/>
              <a:gd name="connsiteY69" fmla="*/ 1250974 h 2432074"/>
              <a:gd name="connsiteX70" fmla="*/ 372533 w 4258733"/>
              <a:gd name="connsiteY70" fmla="*/ 1314474 h 2432074"/>
              <a:gd name="connsiteX71" fmla="*/ 334433 w 4258733"/>
              <a:gd name="connsiteY71" fmla="*/ 1492274 h 2432074"/>
              <a:gd name="connsiteX72" fmla="*/ 321733 w 4258733"/>
              <a:gd name="connsiteY72" fmla="*/ 1543074 h 2432074"/>
              <a:gd name="connsiteX73" fmla="*/ 309033 w 4258733"/>
              <a:gd name="connsiteY73" fmla="*/ 1593874 h 2432074"/>
              <a:gd name="connsiteX74" fmla="*/ 270933 w 4258733"/>
              <a:gd name="connsiteY74" fmla="*/ 1644674 h 2432074"/>
              <a:gd name="connsiteX75" fmla="*/ 220133 w 4258733"/>
              <a:gd name="connsiteY75" fmla="*/ 1758974 h 2432074"/>
              <a:gd name="connsiteX76" fmla="*/ 207433 w 4258733"/>
              <a:gd name="connsiteY76" fmla="*/ 1809774 h 2432074"/>
              <a:gd name="connsiteX77" fmla="*/ 182033 w 4258733"/>
              <a:gd name="connsiteY77" fmla="*/ 1847874 h 2432074"/>
              <a:gd name="connsiteX78" fmla="*/ 131233 w 4258733"/>
              <a:gd name="connsiteY78" fmla="*/ 1936774 h 2432074"/>
              <a:gd name="connsiteX79" fmla="*/ 105833 w 4258733"/>
              <a:gd name="connsiteY79" fmla="*/ 1987574 h 2432074"/>
              <a:gd name="connsiteX80" fmla="*/ 80433 w 4258733"/>
              <a:gd name="connsiteY80" fmla="*/ 2025674 h 2432074"/>
              <a:gd name="connsiteX81" fmla="*/ 93133 w 4258733"/>
              <a:gd name="connsiteY81" fmla="*/ 2089174 h 2432074"/>
              <a:gd name="connsiteX82" fmla="*/ 93133 w 4258733"/>
              <a:gd name="connsiteY82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696633 w 4258733"/>
              <a:gd name="connsiteY51" fmla="*/ 44474 h 2432074"/>
              <a:gd name="connsiteX52" fmla="*/ 2568046 w 4258733"/>
              <a:gd name="connsiteY52" fmla="*/ 0 h 2432074"/>
              <a:gd name="connsiteX53" fmla="*/ 1356749 w 4258733"/>
              <a:gd name="connsiteY53" fmla="*/ 3174 h 2432074"/>
              <a:gd name="connsiteX54" fmla="*/ 1020233 w 4258733"/>
              <a:gd name="connsiteY54" fmla="*/ 120674 h 2432074"/>
              <a:gd name="connsiteX55" fmla="*/ 867833 w 4258733"/>
              <a:gd name="connsiteY55" fmla="*/ 196874 h 2432074"/>
              <a:gd name="connsiteX56" fmla="*/ 753533 w 4258733"/>
              <a:gd name="connsiteY56" fmla="*/ 260374 h 2432074"/>
              <a:gd name="connsiteX57" fmla="*/ 601133 w 4258733"/>
              <a:gd name="connsiteY57" fmla="*/ 400074 h 2432074"/>
              <a:gd name="connsiteX58" fmla="*/ 575733 w 4258733"/>
              <a:gd name="connsiteY58" fmla="*/ 450874 h 2432074"/>
              <a:gd name="connsiteX59" fmla="*/ 537633 w 4258733"/>
              <a:gd name="connsiteY59" fmla="*/ 501674 h 2432074"/>
              <a:gd name="connsiteX60" fmla="*/ 512233 w 4258733"/>
              <a:gd name="connsiteY60" fmla="*/ 539774 h 2432074"/>
              <a:gd name="connsiteX61" fmla="*/ 499533 w 4258733"/>
              <a:gd name="connsiteY61" fmla="*/ 603274 h 2432074"/>
              <a:gd name="connsiteX62" fmla="*/ 486833 w 4258733"/>
              <a:gd name="connsiteY62" fmla="*/ 679474 h 2432074"/>
              <a:gd name="connsiteX63" fmla="*/ 448733 w 4258733"/>
              <a:gd name="connsiteY63" fmla="*/ 819174 h 2432074"/>
              <a:gd name="connsiteX64" fmla="*/ 436033 w 4258733"/>
              <a:gd name="connsiteY64" fmla="*/ 920774 h 2432074"/>
              <a:gd name="connsiteX65" fmla="*/ 423333 w 4258733"/>
              <a:gd name="connsiteY65" fmla="*/ 958874 h 2432074"/>
              <a:gd name="connsiteX66" fmla="*/ 410633 w 4258733"/>
              <a:gd name="connsiteY66" fmla="*/ 1009674 h 2432074"/>
              <a:gd name="connsiteX67" fmla="*/ 397933 w 4258733"/>
              <a:gd name="connsiteY67" fmla="*/ 1123974 h 2432074"/>
              <a:gd name="connsiteX68" fmla="*/ 385233 w 4258733"/>
              <a:gd name="connsiteY68" fmla="*/ 1250974 h 2432074"/>
              <a:gd name="connsiteX69" fmla="*/ 372533 w 4258733"/>
              <a:gd name="connsiteY69" fmla="*/ 1314474 h 2432074"/>
              <a:gd name="connsiteX70" fmla="*/ 334433 w 4258733"/>
              <a:gd name="connsiteY70" fmla="*/ 1492274 h 2432074"/>
              <a:gd name="connsiteX71" fmla="*/ 321733 w 4258733"/>
              <a:gd name="connsiteY71" fmla="*/ 1543074 h 2432074"/>
              <a:gd name="connsiteX72" fmla="*/ 309033 w 4258733"/>
              <a:gd name="connsiteY72" fmla="*/ 1593874 h 2432074"/>
              <a:gd name="connsiteX73" fmla="*/ 270933 w 4258733"/>
              <a:gd name="connsiteY73" fmla="*/ 1644674 h 2432074"/>
              <a:gd name="connsiteX74" fmla="*/ 220133 w 4258733"/>
              <a:gd name="connsiteY74" fmla="*/ 1758974 h 2432074"/>
              <a:gd name="connsiteX75" fmla="*/ 207433 w 4258733"/>
              <a:gd name="connsiteY75" fmla="*/ 1809774 h 2432074"/>
              <a:gd name="connsiteX76" fmla="*/ 182033 w 4258733"/>
              <a:gd name="connsiteY76" fmla="*/ 1847874 h 2432074"/>
              <a:gd name="connsiteX77" fmla="*/ 131233 w 4258733"/>
              <a:gd name="connsiteY77" fmla="*/ 1936774 h 2432074"/>
              <a:gd name="connsiteX78" fmla="*/ 105833 w 4258733"/>
              <a:gd name="connsiteY78" fmla="*/ 1987574 h 2432074"/>
              <a:gd name="connsiteX79" fmla="*/ 80433 w 4258733"/>
              <a:gd name="connsiteY79" fmla="*/ 2025674 h 2432074"/>
              <a:gd name="connsiteX80" fmla="*/ 93133 w 4258733"/>
              <a:gd name="connsiteY80" fmla="*/ 2089174 h 2432074"/>
              <a:gd name="connsiteX81" fmla="*/ 93133 w 4258733"/>
              <a:gd name="connsiteY81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56804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56804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56804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  <a:gd name="connsiteX0" fmla="*/ 93133 w 4258733"/>
              <a:gd name="connsiteY0" fmla="*/ 2165374 h 2432074"/>
              <a:gd name="connsiteX1" fmla="*/ 651933 w 4258733"/>
              <a:gd name="connsiteY1" fmla="*/ 2266974 h 2432074"/>
              <a:gd name="connsiteX2" fmla="*/ 1045633 w 4258733"/>
              <a:gd name="connsiteY2" fmla="*/ 2279674 h 2432074"/>
              <a:gd name="connsiteX3" fmla="*/ 1947333 w 4258733"/>
              <a:gd name="connsiteY3" fmla="*/ 2292374 h 2432074"/>
              <a:gd name="connsiteX4" fmla="*/ 2150533 w 4258733"/>
              <a:gd name="connsiteY4" fmla="*/ 2317774 h 2432074"/>
              <a:gd name="connsiteX5" fmla="*/ 2353733 w 4258733"/>
              <a:gd name="connsiteY5" fmla="*/ 2330474 h 2432074"/>
              <a:gd name="connsiteX6" fmla="*/ 2468033 w 4258733"/>
              <a:gd name="connsiteY6" fmla="*/ 2343174 h 2432074"/>
              <a:gd name="connsiteX7" fmla="*/ 2709333 w 4258733"/>
              <a:gd name="connsiteY7" fmla="*/ 2381274 h 2432074"/>
              <a:gd name="connsiteX8" fmla="*/ 3204633 w 4258733"/>
              <a:gd name="connsiteY8" fmla="*/ 2406674 h 2432074"/>
              <a:gd name="connsiteX9" fmla="*/ 3306233 w 4258733"/>
              <a:gd name="connsiteY9" fmla="*/ 2432074 h 2432074"/>
              <a:gd name="connsiteX10" fmla="*/ 3407833 w 4258733"/>
              <a:gd name="connsiteY10" fmla="*/ 2419374 h 2432074"/>
              <a:gd name="connsiteX11" fmla="*/ 3687233 w 4258733"/>
              <a:gd name="connsiteY11" fmla="*/ 2406674 h 2432074"/>
              <a:gd name="connsiteX12" fmla="*/ 3865033 w 4258733"/>
              <a:gd name="connsiteY12" fmla="*/ 2381274 h 2432074"/>
              <a:gd name="connsiteX13" fmla="*/ 3915833 w 4258733"/>
              <a:gd name="connsiteY13" fmla="*/ 2368574 h 2432074"/>
              <a:gd name="connsiteX14" fmla="*/ 4106333 w 4258733"/>
              <a:gd name="connsiteY14" fmla="*/ 2343174 h 2432074"/>
              <a:gd name="connsiteX15" fmla="*/ 4144433 w 4258733"/>
              <a:gd name="connsiteY15" fmla="*/ 2330474 h 2432074"/>
              <a:gd name="connsiteX16" fmla="*/ 4233333 w 4258733"/>
              <a:gd name="connsiteY16" fmla="*/ 2254274 h 2432074"/>
              <a:gd name="connsiteX17" fmla="*/ 4258733 w 4258733"/>
              <a:gd name="connsiteY17" fmla="*/ 2216174 h 2432074"/>
              <a:gd name="connsiteX18" fmla="*/ 4207933 w 4258733"/>
              <a:gd name="connsiteY18" fmla="*/ 2127274 h 2432074"/>
              <a:gd name="connsiteX19" fmla="*/ 4131733 w 4258733"/>
              <a:gd name="connsiteY19" fmla="*/ 2051074 h 2432074"/>
              <a:gd name="connsiteX20" fmla="*/ 4093633 w 4258733"/>
              <a:gd name="connsiteY20" fmla="*/ 2038374 h 2432074"/>
              <a:gd name="connsiteX21" fmla="*/ 3979333 w 4258733"/>
              <a:gd name="connsiteY21" fmla="*/ 1949474 h 2432074"/>
              <a:gd name="connsiteX22" fmla="*/ 3865033 w 4258733"/>
              <a:gd name="connsiteY22" fmla="*/ 1898674 h 2432074"/>
              <a:gd name="connsiteX23" fmla="*/ 3839633 w 4258733"/>
              <a:gd name="connsiteY23" fmla="*/ 1860574 h 2432074"/>
              <a:gd name="connsiteX24" fmla="*/ 3763433 w 4258733"/>
              <a:gd name="connsiteY24" fmla="*/ 1809774 h 2432074"/>
              <a:gd name="connsiteX25" fmla="*/ 3738033 w 4258733"/>
              <a:gd name="connsiteY25" fmla="*/ 1771674 h 2432074"/>
              <a:gd name="connsiteX26" fmla="*/ 3699933 w 4258733"/>
              <a:gd name="connsiteY26" fmla="*/ 1708174 h 2432074"/>
              <a:gd name="connsiteX27" fmla="*/ 3649133 w 4258733"/>
              <a:gd name="connsiteY27" fmla="*/ 1657374 h 2432074"/>
              <a:gd name="connsiteX28" fmla="*/ 3623733 w 4258733"/>
              <a:gd name="connsiteY28" fmla="*/ 1619274 h 2432074"/>
              <a:gd name="connsiteX29" fmla="*/ 3534833 w 4258733"/>
              <a:gd name="connsiteY29" fmla="*/ 1530374 h 2432074"/>
              <a:gd name="connsiteX30" fmla="*/ 3522133 w 4258733"/>
              <a:gd name="connsiteY30" fmla="*/ 1492274 h 2432074"/>
              <a:gd name="connsiteX31" fmla="*/ 3484033 w 4258733"/>
              <a:gd name="connsiteY31" fmla="*/ 1416074 h 2432074"/>
              <a:gd name="connsiteX32" fmla="*/ 3445933 w 4258733"/>
              <a:gd name="connsiteY32" fmla="*/ 1276374 h 2432074"/>
              <a:gd name="connsiteX33" fmla="*/ 3433233 w 4258733"/>
              <a:gd name="connsiteY33" fmla="*/ 1238274 h 2432074"/>
              <a:gd name="connsiteX34" fmla="*/ 3407833 w 4258733"/>
              <a:gd name="connsiteY34" fmla="*/ 1200174 h 2432074"/>
              <a:gd name="connsiteX35" fmla="*/ 3395133 w 4258733"/>
              <a:gd name="connsiteY35" fmla="*/ 1111274 h 2432074"/>
              <a:gd name="connsiteX36" fmla="*/ 3318933 w 4258733"/>
              <a:gd name="connsiteY36" fmla="*/ 946174 h 2432074"/>
              <a:gd name="connsiteX37" fmla="*/ 3268133 w 4258733"/>
              <a:gd name="connsiteY37" fmla="*/ 844574 h 2432074"/>
              <a:gd name="connsiteX38" fmla="*/ 3230033 w 4258733"/>
              <a:gd name="connsiteY38" fmla="*/ 781074 h 2432074"/>
              <a:gd name="connsiteX39" fmla="*/ 3179233 w 4258733"/>
              <a:gd name="connsiteY39" fmla="*/ 704874 h 2432074"/>
              <a:gd name="connsiteX40" fmla="*/ 3153833 w 4258733"/>
              <a:gd name="connsiteY40" fmla="*/ 603274 h 2432074"/>
              <a:gd name="connsiteX41" fmla="*/ 3128433 w 4258733"/>
              <a:gd name="connsiteY41" fmla="*/ 552474 h 2432074"/>
              <a:gd name="connsiteX42" fmla="*/ 3115733 w 4258733"/>
              <a:gd name="connsiteY42" fmla="*/ 501674 h 2432074"/>
              <a:gd name="connsiteX43" fmla="*/ 3064933 w 4258733"/>
              <a:gd name="connsiteY43" fmla="*/ 425474 h 2432074"/>
              <a:gd name="connsiteX44" fmla="*/ 3052233 w 4258733"/>
              <a:gd name="connsiteY44" fmla="*/ 387374 h 2432074"/>
              <a:gd name="connsiteX45" fmla="*/ 3001433 w 4258733"/>
              <a:gd name="connsiteY45" fmla="*/ 311174 h 2432074"/>
              <a:gd name="connsiteX46" fmla="*/ 2976033 w 4258733"/>
              <a:gd name="connsiteY46" fmla="*/ 273074 h 2432074"/>
              <a:gd name="connsiteX47" fmla="*/ 2937933 w 4258733"/>
              <a:gd name="connsiteY47" fmla="*/ 234974 h 2432074"/>
              <a:gd name="connsiteX48" fmla="*/ 2925233 w 4258733"/>
              <a:gd name="connsiteY48" fmla="*/ 196874 h 2432074"/>
              <a:gd name="connsiteX49" fmla="*/ 2836333 w 4258733"/>
              <a:gd name="connsiteY49" fmla="*/ 120674 h 2432074"/>
              <a:gd name="connsiteX50" fmla="*/ 2734733 w 4258733"/>
              <a:gd name="connsiteY50" fmla="*/ 57174 h 2432074"/>
              <a:gd name="connsiteX51" fmla="*/ 2496576 w 4258733"/>
              <a:gd name="connsiteY51" fmla="*/ 0 h 2432074"/>
              <a:gd name="connsiteX52" fmla="*/ 1356749 w 4258733"/>
              <a:gd name="connsiteY52" fmla="*/ 3174 h 2432074"/>
              <a:gd name="connsiteX53" fmla="*/ 1020233 w 4258733"/>
              <a:gd name="connsiteY53" fmla="*/ 120674 h 2432074"/>
              <a:gd name="connsiteX54" fmla="*/ 867833 w 4258733"/>
              <a:gd name="connsiteY54" fmla="*/ 196874 h 2432074"/>
              <a:gd name="connsiteX55" fmla="*/ 753533 w 4258733"/>
              <a:gd name="connsiteY55" fmla="*/ 260374 h 2432074"/>
              <a:gd name="connsiteX56" fmla="*/ 601133 w 4258733"/>
              <a:gd name="connsiteY56" fmla="*/ 400074 h 2432074"/>
              <a:gd name="connsiteX57" fmla="*/ 575733 w 4258733"/>
              <a:gd name="connsiteY57" fmla="*/ 450874 h 2432074"/>
              <a:gd name="connsiteX58" fmla="*/ 537633 w 4258733"/>
              <a:gd name="connsiteY58" fmla="*/ 501674 h 2432074"/>
              <a:gd name="connsiteX59" fmla="*/ 512233 w 4258733"/>
              <a:gd name="connsiteY59" fmla="*/ 539774 h 2432074"/>
              <a:gd name="connsiteX60" fmla="*/ 499533 w 4258733"/>
              <a:gd name="connsiteY60" fmla="*/ 603274 h 2432074"/>
              <a:gd name="connsiteX61" fmla="*/ 486833 w 4258733"/>
              <a:gd name="connsiteY61" fmla="*/ 679474 h 2432074"/>
              <a:gd name="connsiteX62" fmla="*/ 448733 w 4258733"/>
              <a:gd name="connsiteY62" fmla="*/ 819174 h 2432074"/>
              <a:gd name="connsiteX63" fmla="*/ 436033 w 4258733"/>
              <a:gd name="connsiteY63" fmla="*/ 920774 h 2432074"/>
              <a:gd name="connsiteX64" fmla="*/ 423333 w 4258733"/>
              <a:gd name="connsiteY64" fmla="*/ 958874 h 2432074"/>
              <a:gd name="connsiteX65" fmla="*/ 410633 w 4258733"/>
              <a:gd name="connsiteY65" fmla="*/ 1009674 h 2432074"/>
              <a:gd name="connsiteX66" fmla="*/ 397933 w 4258733"/>
              <a:gd name="connsiteY66" fmla="*/ 1123974 h 2432074"/>
              <a:gd name="connsiteX67" fmla="*/ 385233 w 4258733"/>
              <a:gd name="connsiteY67" fmla="*/ 1250974 h 2432074"/>
              <a:gd name="connsiteX68" fmla="*/ 372533 w 4258733"/>
              <a:gd name="connsiteY68" fmla="*/ 1314474 h 2432074"/>
              <a:gd name="connsiteX69" fmla="*/ 334433 w 4258733"/>
              <a:gd name="connsiteY69" fmla="*/ 1492274 h 2432074"/>
              <a:gd name="connsiteX70" fmla="*/ 321733 w 4258733"/>
              <a:gd name="connsiteY70" fmla="*/ 1543074 h 2432074"/>
              <a:gd name="connsiteX71" fmla="*/ 309033 w 4258733"/>
              <a:gd name="connsiteY71" fmla="*/ 1593874 h 2432074"/>
              <a:gd name="connsiteX72" fmla="*/ 270933 w 4258733"/>
              <a:gd name="connsiteY72" fmla="*/ 1644674 h 2432074"/>
              <a:gd name="connsiteX73" fmla="*/ 220133 w 4258733"/>
              <a:gd name="connsiteY73" fmla="*/ 1758974 h 2432074"/>
              <a:gd name="connsiteX74" fmla="*/ 207433 w 4258733"/>
              <a:gd name="connsiteY74" fmla="*/ 1809774 h 2432074"/>
              <a:gd name="connsiteX75" fmla="*/ 182033 w 4258733"/>
              <a:gd name="connsiteY75" fmla="*/ 1847874 h 2432074"/>
              <a:gd name="connsiteX76" fmla="*/ 131233 w 4258733"/>
              <a:gd name="connsiteY76" fmla="*/ 1936774 h 2432074"/>
              <a:gd name="connsiteX77" fmla="*/ 105833 w 4258733"/>
              <a:gd name="connsiteY77" fmla="*/ 1987574 h 2432074"/>
              <a:gd name="connsiteX78" fmla="*/ 80433 w 4258733"/>
              <a:gd name="connsiteY78" fmla="*/ 2025674 h 2432074"/>
              <a:gd name="connsiteX79" fmla="*/ 93133 w 4258733"/>
              <a:gd name="connsiteY79" fmla="*/ 2089174 h 2432074"/>
              <a:gd name="connsiteX80" fmla="*/ 93133 w 4258733"/>
              <a:gd name="connsiteY80" fmla="*/ 2165374 h 243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58733" h="2432074">
                <a:moveTo>
                  <a:pt x="93133" y="2165374"/>
                </a:moveTo>
                <a:cubicBezTo>
                  <a:pt x="186266" y="2195007"/>
                  <a:pt x="365097" y="2234654"/>
                  <a:pt x="651933" y="2266974"/>
                </a:cubicBezTo>
                <a:cubicBezTo>
                  <a:pt x="782409" y="2281676"/>
                  <a:pt x="914357" y="2277100"/>
                  <a:pt x="1045633" y="2279674"/>
                </a:cubicBezTo>
                <a:lnTo>
                  <a:pt x="1947333" y="2292374"/>
                </a:lnTo>
                <a:cubicBezTo>
                  <a:pt x="2015066" y="2300841"/>
                  <a:pt x="2082571" y="2311403"/>
                  <a:pt x="2150533" y="2317774"/>
                </a:cubicBezTo>
                <a:cubicBezTo>
                  <a:pt x="2218102" y="2324109"/>
                  <a:pt x="2286084" y="2325062"/>
                  <a:pt x="2353733" y="2330474"/>
                </a:cubicBezTo>
                <a:cubicBezTo>
                  <a:pt x="2391945" y="2333531"/>
                  <a:pt x="2429933" y="2338941"/>
                  <a:pt x="2468033" y="2343174"/>
                </a:cubicBezTo>
                <a:cubicBezTo>
                  <a:pt x="2601104" y="2381194"/>
                  <a:pt x="2534232" y="2368304"/>
                  <a:pt x="2709333" y="2381274"/>
                </a:cubicBezTo>
                <a:cubicBezTo>
                  <a:pt x="2934562" y="2397958"/>
                  <a:pt x="2942878" y="2395768"/>
                  <a:pt x="3204633" y="2406674"/>
                </a:cubicBezTo>
                <a:cubicBezTo>
                  <a:pt x="3234698" y="2416696"/>
                  <a:pt x="3275582" y="2432074"/>
                  <a:pt x="3306233" y="2432074"/>
                </a:cubicBezTo>
                <a:cubicBezTo>
                  <a:pt x="3340363" y="2432074"/>
                  <a:pt x="3373778" y="2421644"/>
                  <a:pt x="3407833" y="2419374"/>
                </a:cubicBezTo>
                <a:cubicBezTo>
                  <a:pt x="3500856" y="2413172"/>
                  <a:pt x="3594100" y="2410907"/>
                  <a:pt x="3687233" y="2406674"/>
                </a:cubicBezTo>
                <a:cubicBezTo>
                  <a:pt x="3746500" y="2398207"/>
                  <a:pt x="3806952" y="2395794"/>
                  <a:pt x="3865033" y="2381274"/>
                </a:cubicBezTo>
                <a:cubicBezTo>
                  <a:pt x="3881966" y="2377041"/>
                  <a:pt x="3898592" y="2371296"/>
                  <a:pt x="3915833" y="2368574"/>
                </a:cubicBezTo>
                <a:cubicBezTo>
                  <a:pt x="3979111" y="2358583"/>
                  <a:pt x="4042833" y="2351641"/>
                  <a:pt x="4106333" y="2343174"/>
                </a:cubicBezTo>
                <a:cubicBezTo>
                  <a:pt x="4119033" y="2338941"/>
                  <a:pt x="4132459" y="2336461"/>
                  <a:pt x="4144433" y="2330474"/>
                </a:cubicBezTo>
                <a:cubicBezTo>
                  <a:pt x="4178138" y="2313622"/>
                  <a:pt x="4209898" y="2281615"/>
                  <a:pt x="4233333" y="2254274"/>
                </a:cubicBezTo>
                <a:cubicBezTo>
                  <a:pt x="4243266" y="2242685"/>
                  <a:pt x="4250266" y="2228874"/>
                  <a:pt x="4258733" y="2216174"/>
                </a:cubicBezTo>
                <a:cubicBezTo>
                  <a:pt x="4245591" y="2189891"/>
                  <a:pt x="4228448" y="2150354"/>
                  <a:pt x="4207933" y="2127274"/>
                </a:cubicBezTo>
                <a:cubicBezTo>
                  <a:pt x="4184068" y="2100426"/>
                  <a:pt x="4165811" y="2062433"/>
                  <a:pt x="4131733" y="2051074"/>
                </a:cubicBezTo>
                <a:lnTo>
                  <a:pt x="4093633" y="2038374"/>
                </a:lnTo>
                <a:cubicBezTo>
                  <a:pt x="4060759" y="2005500"/>
                  <a:pt x="4024905" y="1964665"/>
                  <a:pt x="3979333" y="1949474"/>
                </a:cubicBezTo>
                <a:cubicBezTo>
                  <a:pt x="3888653" y="1919247"/>
                  <a:pt x="3925410" y="1938926"/>
                  <a:pt x="3865033" y="1898674"/>
                </a:cubicBezTo>
                <a:cubicBezTo>
                  <a:pt x="3856566" y="1885974"/>
                  <a:pt x="3851120" y="1870625"/>
                  <a:pt x="3839633" y="1860574"/>
                </a:cubicBezTo>
                <a:cubicBezTo>
                  <a:pt x="3816659" y="1840472"/>
                  <a:pt x="3763433" y="1809774"/>
                  <a:pt x="3763433" y="1809774"/>
                </a:cubicBezTo>
                <a:cubicBezTo>
                  <a:pt x="3754966" y="1797074"/>
                  <a:pt x="3746123" y="1784617"/>
                  <a:pt x="3738033" y="1771674"/>
                </a:cubicBezTo>
                <a:cubicBezTo>
                  <a:pt x="3724950" y="1750742"/>
                  <a:pt x="3715088" y="1727659"/>
                  <a:pt x="3699933" y="1708174"/>
                </a:cubicBezTo>
                <a:cubicBezTo>
                  <a:pt x="3685231" y="1689271"/>
                  <a:pt x="3664718" y="1675556"/>
                  <a:pt x="3649133" y="1657374"/>
                </a:cubicBezTo>
                <a:cubicBezTo>
                  <a:pt x="3639200" y="1645785"/>
                  <a:pt x="3633944" y="1630619"/>
                  <a:pt x="3623733" y="1619274"/>
                </a:cubicBezTo>
                <a:cubicBezTo>
                  <a:pt x="3595698" y="1588124"/>
                  <a:pt x="3534833" y="1530374"/>
                  <a:pt x="3534833" y="1530374"/>
                </a:cubicBezTo>
                <a:cubicBezTo>
                  <a:pt x="3530600" y="1517674"/>
                  <a:pt x="3528120" y="1504248"/>
                  <a:pt x="3522133" y="1492274"/>
                </a:cubicBezTo>
                <a:cubicBezTo>
                  <a:pt x="3491093" y="1430193"/>
                  <a:pt x="3499994" y="1479918"/>
                  <a:pt x="3484033" y="1416074"/>
                </a:cubicBezTo>
                <a:cubicBezTo>
                  <a:pt x="3448131" y="1272468"/>
                  <a:pt x="3500424" y="1439848"/>
                  <a:pt x="3445933" y="1276374"/>
                </a:cubicBezTo>
                <a:cubicBezTo>
                  <a:pt x="3441700" y="1263674"/>
                  <a:pt x="3440659" y="1249413"/>
                  <a:pt x="3433233" y="1238274"/>
                </a:cubicBezTo>
                <a:lnTo>
                  <a:pt x="3407833" y="1200174"/>
                </a:lnTo>
                <a:cubicBezTo>
                  <a:pt x="3403600" y="1170541"/>
                  <a:pt x="3403579" y="1139992"/>
                  <a:pt x="3395133" y="1111274"/>
                </a:cubicBezTo>
                <a:cubicBezTo>
                  <a:pt x="3338886" y="920035"/>
                  <a:pt x="3369550" y="1038972"/>
                  <a:pt x="3318933" y="946174"/>
                </a:cubicBezTo>
                <a:cubicBezTo>
                  <a:pt x="3300802" y="912933"/>
                  <a:pt x="3287614" y="877042"/>
                  <a:pt x="3268133" y="844574"/>
                </a:cubicBezTo>
                <a:cubicBezTo>
                  <a:pt x="3255433" y="823407"/>
                  <a:pt x="3243285" y="801899"/>
                  <a:pt x="3230033" y="781074"/>
                </a:cubicBezTo>
                <a:cubicBezTo>
                  <a:pt x="3213644" y="755320"/>
                  <a:pt x="3179233" y="704874"/>
                  <a:pt x="3179233" y="704874"/>
                </a:cubicBezTo>
                <a:cubicBezTo>
                  <a:pt x="3170766" y="671007"/>
                  <a:pt x="3169445" y="634498"/>
                  <a:pt x="3153833" y="603274"/>
                </a:cubicBezTo>
                <a:cubicBezTo>
                  <a:pt x="3145366" y="586341"/>
                  <a:pt x="3135080" y="570201"/>
                  <a:pt x="3128433" y="552474"/>
                </a:cubicBezTo>
                <a:cubicBezTo>
                  <a:pt x="3122304" y="536131"/>
                  <a:pt x="3123539" y="517286"/>
                  <a:pt x="3115733" y="501674"/>
                </a:cubicBezTo>
                <a:cubicBezTo>
                  <a:pt x="3102081" y="474370"/>
                  <a:pt x="3074586" y="454434"/>
                  <a:pt x="3064933" y="425474"/>
                </a:cubicBezTo>
                <a:cubicBezTo>
                  <a:pt x="3060700" y="412774"/>
                  <a:pt x="3058734" y="399076"/>
                  <a:pt x="3052233" y="387374"/>
                </a:cubicBezTo>
                <a:cubicBezTo>
                  <a:pt x="3037408" y="360689"/>
                  <a:pt x="3018366" y="336574"/>
                  <a:pt x="3001433" y="311174"/>
                </a:cubicBezTo>
                <a:cubicBezTo>
                  <a:pt x="2992966" y="298474"/>
                  <a:pt x="2986826" y="283867"/>
                  <a:pt x="2976033" y="273074"/>
                </a:cubicBezTo>
                <a:lnTo>
                  <a:pt x="2937933" y="234974"/>
                </a:lnTo>
                <a:cubicBezTo>
                  <a:pt x="2933700" y="222274"/>
                  <a:pt x="2933014" y="207767"/>
                  <a:pt x="2925233" y="196874"/>
                </a:cubicBezTo>
                <a:cubicBezTo>
                  <a:pt x="2897236" y="157679"/>
                  <a:pt x="2872945" y="145082"/>
                  <a:pt x="2836333" y="120674"/>
                </a:cubicBezTo>
                <a:cubicBezTo>
                  <a:pt x="2796081" y="60297"/>
                  <a:pt x="2825413" y="87401"/>
                  <a:pt x="2734733" y="57174"/>
                </a:cubicBezTo>
                <a:lnTo>
                  <a:pt x="2496576" y="0"/>
                </a:lnTo>
                <a:lnTo>
                  <a:pt x="1356749" y="3174"/>
                </a:lnTo>
                <a:cubicBezTo>
                  <a:pt x="798138" y="3174"/>
                  <a:pt x="1240438" y="194076"/>
                  <a:pt x="1020233" y="120674"/>
                </a:cubicBezTo>
                <a:cubicBezTo>
                  <a:pt x="907758" y="165664"/>
                  <a:pt x="1002406" y="124412"/>
                  <a:pt x="867833" y="196874"/>
                </a:cubicBezTo>
                <a:cubicBezTo>
                  <a:pt x="843777" y="209827"/>
                  <a:pt x="779897" y="236406"/>
                  <a:pt x="753533" y="260374"/>
                </a:cubicBezTo>
                <a:cubicBezTo>
                  <a:pt x="570356" y="426898"/>
                  <a:pt x="719686" y="311159"/>
                  <a:pt x="601133" y="400074"/>
                </a:cubicBezTo>
                <a:cubicBezTo>
                  <a:pt x="592666" y="417007"/>
                  <a:pt x="585767" y="434820"/>
                  <a:pt x="575733" y="450874"/>
                </a:cubicBezTo>
                <a:cubicBezTo>
                  <a:pt x="564515" y="468823"/>
                  <a:pt x="549936" y="484450"/>
                  <a:pt x="537633" y="501674"/>
                </a:cubicBezTo>
                <a:cubicBezTo>
                  <a:pt x="528761" y="514094"/>
                  <a:pt x="520700" y="527074"/>
                  <a:pt x="512233" y="539774"/>
                </a:cubicBezTo>
                <a:cubicBezTo>
                  <a:pt x="508000" y="560941"/>
                  <a:pt x="503394" y="582036"/>
                  <a:pt x="499533" y="603274"/>
                </a:cubicBezTo>
                <a:cubicBezTo>
                  <a:pt x="494927" y="628609"/>
                  <a:pt x="491883" y="654224"/>
                  <a:pt x="486833" y="679474"/>
                </a:cubicBezTo>
                <a:cubicBezTo>
                  <a:pt x="480108" y="713099"/>
                  <a:pt x="455180" y="796610"/>
                  <a:pt x="448733" y="819174"/>
                </a:cubicBezTo>
                <a:cubicBezTo>
                  <a:pt x="444500" y="853041"/>
                  <a:pt x="442138" y="887194"/>
                  <a:pt x="436033" y="920774"/>
                </a:cubicBezTo>
                <a:cubicBezTo>
                  <a:pt x="433638" y="933945"/>
                  <a:pt x="427011" y="946002"/>
                  <a:pt x="423333" y="958874"/>
                </a:cubicBezTo>
                <a:cubicBezTo>
                  <a:pt x="418538" y="975657"/>
                  <a:pt x="414866" y="992741"/>
                  <a:pt x="410633" y="1009674"/>
                </a:cubicBezTo>
                <a:cubicBezTo>
                  <a:pt x="406400" y="1047774"/>
                  <a:pt x="401946" y="1085850"/>
                  <a:pt x="397933" y="1123974"/>
                </a:cubicBezTo>
                <a:cubicBezTo>
                  <a:pt x="393479" y="1166285"/>
                  <a:pt x="390856" y="1208803"/>
                  <a:pt x="385233" y="1250974"/>
                </a:cubicBezTo>
                <a:cubicBezTo>
                  <a:pt x="382380" y="1272370"/>
                  <a:pt x="376394" y="1293236"/>
                  <a:pt x="372533" y="1314474"/>
                </a:cubicBezTo>
                <a:cubicBezTo>
                  <a:pt x="347948" y="1449693"/>
                  <a:pt x="374411" y="1332363"/>
                  <a:pt x="334433" y="1492274"/>
                </a:cubicBezTo>
                <a:lnTo>
                  <a:pt x="321733" y="1543074"/>
                </a:lnTo>
                <a:cubicBezTo>
                  <a:pt x="317500" y="1560007"/>
                  <a:pt x="319506" y="1579910"/>
                  <a:pt x="309033" y="1593874"/>
                </a:cubicBezTo>
                <a:lnTo>
                  <a:pt x="270933" y="1644674"/>
                </a:lnTo>
                <a:cubicBezTo>
                  <a:pt x="240706" y="1735354"/>
                  <a:pt x="260385" y="1698597"/>
                  <a:pt x="220133" y="1758974"/>
                </a:cubicBezTo>
                <a:cubicBezTo>
                  <a:pt x="215900" y="1775907"/>
                  <a:pt x="214309" y="1793731"/>
                  <a:pt x="207433" y="1809774"/>
                </a:cubicBezTo>
                <a:cubicBezTo>
                  <a:pt x="201420" y="1823803"/>
                  <a:pt x="186860" y="1833394"/>
                  <a:pt x="182033" y="1847874"/>
                </a:cubicBezTo>
                <a:cubicBezTo>
                  <a:pt x="150369" y="1942867"/>
                  <a:pt x="202477" y="1913026"/>
                  <a:pt x="131233" y="1936774"/>
                </a:cubicBezTo>
                <a:cubicBezTo>
                  <a:pt x="122766" y="1953707"/>
                  <a:pt x="115226" y="1971136"/>
                  <a:pt x="105833" y="1987574"/>
                </a:cubicBezTo>
                <a:cubicBezTo>
                  <a:pt x="98260" y="2000826"/>
                  <a:pt x="82326" y="2010528"/>
                  <a:pt x="80433" y="2025674"/>
                </a:cubicBezTo>
                <a:cubicBezTo>
                  <a:pt x="77756" y="2047093"/>
                  <a:pt x="90456" y="2067755"/>
                  <a:pt x="93133" y="2089174"/>
                </a:cubicBezTo>
                <a:cubicBezTo>
                  <a:pt x="94708" y="2101776"/>
                  <a:pt x="0" y="2135741"/>
                  <a:pt x="93133" y="216537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3561" name="Picture 11" descr="http://tbn0.google.com/images?q=tbn:QwQEjBqIr1fzVM:http://s294.photobucket.com/albums/mm96/sabater_wb/supermensagens/Garfield/ga075.gi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571875"/>
            <a:ext cx="8445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tângulo de cantos arredondados 128"/>
          <p:cNvSpPr/>
          <p:nvPr/>
        </p:nvSpPr>
        <p:spPr>
          <a:xfrm>
            <a:off x="5495928" y="4754586"/>
            <a:ext cx="1213200" cy="78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produzirmos uma SOLUÇÃO, precisamos, antes, entender o PROBLEMA e as NECESSIDADES do Cliente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upo 119"/>
          <p:cNvGrpSpPr>
            <a:grpSpLocks/>
          </p:cNvGrpSpPr>
          <p:nvPr/>
        </p:nvGrpSpPr>
        <p:grpSpPr bwMode="auto">
          <a:xfrm>
            <a:off x="2101850" y="3254375"/>
            <a:ext cx="5327650" cy="3246438"/>
            <a:chOff x="2285984" y="2786058"/>
            <a:chExt cx="5326897" cy="3246446"/>
          </a:xfrm>
        </p:grpSpPr>
        <p:graphicFrame>
          <p:nvGraphicFramePr>
            <p:cNvPr id="121" name="Diagrama 120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2" name="Nuvem 121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3200" b="1" dirty="0"/>
                <a:t> P</a:t>
              </a:r>
            </a:p>
          </p:txBody>
        </p:sp>
        <p:cxnSp>
          <p:nvCxnSpPr>
            <p:cNvPr id="123" name="Conector reto 122"/>
            <p:cNvCxnSpPr/>
            <p:nvPr/>
          </p:nvCxnSpPr>
          <p:spPr>
            <a:xfrm>
              <a:off x="4612930" y="3913186"/>
              <a:ext cx="299995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de cantos arredondados 123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b="1" dirty="0"/>
                <a:t>S</a:t>
              </a:r>
            </a:p>
          </p:txBody>
        </p:sp>
      </p:grpSp>
      <p:grpSp>
        <p:nvGrpSpPr>
          <p:cNvPr id="25604" name="Grupo 10"/>
          <p:cNvGrpSpPr>
            <a:grpSpLocks/>
          </p:cNvGrpSpPr>
          <p:nvPr/>
        </p:nvGrpSpPr>
        <p:grpSpPr bwMode="auto">
          <a:xfrm>
            <a:off x="2000250" y="5457371"/>
            <a:ext cx="3571875" cy="1186317"/>
            <a:chOff x="2000232" y="5429264"/>
            <a:chExt cx="3571900" cy="1214446"/>
          </a:xfrm>
        </p:grpSpPr>
        <p:sp>
          <p:nvSpPr>
            <p:cNvPr id="9" name="Retângulo 8"/>
            <p:cNvSpPr/>
            <p:nvPr/>
          </p:nvSpPr>
          <p:spPr>
            <a:xfrm>
              <a:off x="2000232" y="5429264"/>
              <a:ext cx="3286148" cy="1143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43307" y="5857892"/>
              <a:ext cx="1928825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pic>
        <p:nvPicPr>
          <p:cNvPr id="25605" name="Picture 11" descr="http://tbn0.google.com/images?q=tbn:QwQEjBqIr1fzVM:http://s294.photobucket.com/albums/mm96/sabater_wb/supermensagens/Garfield/ga075.gif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4572000"/>
            <a:ext cx="8445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PROBLEMA pode possuir várias alternativas de SOLUÇÃO</a:t>
            </a:r>
          </a:p>
          <a:p>
            <a:r>
              <a:rPr lang="pt-BR" dirty="0" smtClean="0"/>
              <a:t>Para que o Cliente possa selecionar uma dessas alternativas, ele precisa conhecer as CARACTERÍSTICAS de cada SOLUÇÃO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upo 119"/>
          <p:cNvGrpSpPr>
            <a:grpSpLocks/>
          </p:cNvGrpSpPr>
          <p:nvPr/>
        </p:nvGrpSpPr>
        <p:grpSpPr bwMode="auto">
          <a:xfrm>
            <a:off x="2101850" y="3254375"/>
            <a:ext cx="5327650" cy="3246438"/>
            <a:chOff x="2285984" y="2786058"/>
            <a:chExt cx="5326897" cy="3246446"/>
          </a:xfrm>
        </p:grpSpPr>
        <p:graphicFrame>
          <p:nvGraphicFramePr>
            <p:cNvPr id="121" name="Diagrama 120"/>
            <p:cNvGraphicFramePr/>
            <p:nvPr/>
          </p:nvGraphicFramePr>
          <p:xfrm>
            <a:off x="2285984" y="2857496"/>
            <a:ext cx="3476628" cy="31750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2" name="Nuvem 121"/>
            <p:cNvSpPr/>
            <p:nvPr/>
          </p:nvSpPr>
          <p:spPr>
            <a:xfrm>
              <a:off x="5678666" y="2786058"/>
              <a:ext cx="1214446" cy="785818"/>
            </a:xfrm>
            <a:prstGeom prst="cloud">
              <a:avLst/>
            </a:prstGeom>
            <a:solidFill>
              <a:schemeClr val="tx1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pt-BR" sz="3200" b="1" dirty="0"/>
                <a:t> P</a:t>
              </a:r>
            </a:p>
          </p:txBody>
        </p:sp>
        <p:cxnSp>
          <p:nvCxnSpPr>
            <p:cNvPr id="123" name="Conector reto 122"/>
            <p:cNvCxnSpPr/>
            <p:nvPr/>
          </p:nvCxnSpPr>
          <p:spPr>
            <a:xfrm>
              <a:off x="4612930" y="3913186"/>
              <a:ext cx="2999951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de cantos arredondados 123"/>
            <p:cNvSpPr/>
            <p:nvPr/>
          </p:nvSpPr>
          <p:spPr>
            <a:xfrm>
              <a:off x="5679289" y="4286256"/>
              <a:ext cx="1213200" cy="7848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3200" b="1" dirty="0"/>
                <a:t>S</a:t>
              </a:r>
            </a:p>
          </p:txBody>
        </p:sp>
      </p:grpSp>
      <p:pic>
        <p:nvPicPr>
          <p:cNvPr id="27652" name="Picture 13" descr="http://tbn0.google.com/images?q=tbn:_dm0g71xUFulcM:http://www.mundo-dos-animais.com/assets/images/caes/odie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643563"/>
            <a:ext cx="8413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1" descr="http://tbn0.google.com/images?q=tbn:QwQEjBqIr1fzVM:http://s294.photobucket.com/albums/mm96/sabater_wb/supermensagens/Garfield/ga075.gif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786313"/>
            <a:ext cx="8445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Pirâmide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que o Desenvolvedor possa produzir a SOLUÇÃO selecionada pelo Cliente, ele deve atender a um conjunto de REQUISITOS da SOLUÇÃO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 Pirâmide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difícil para alguém racional ir contra a ideia de realizar um bom trabalho de Engenharia de Requisitos</a:t>
            </a:r>
          </a:p>
          <a:p>
            <a:r>
              <a:rPr lang="pt-BR" dirty="0" smtClean="0"/>
              <a:t>No entanto pesquisas demonstram que, como uma indústria, frequentemente falhamos devido:</a:t>
            </a:r>
          </a:p>
          <a:p>
            <a:pPr lvl="1"/>
            <a:r>
              <a:rPr lang="pt-BR" dirty="0" smtClean="0"/>
              <a:t>A falta de retorno dos usuários</a:t>
            </a:r>
          </a:p>
          <a:p>
            <a:pPr lvl="1"/>
            <a:r>
              <a:rPr lang="pt-BR" dirty="0" smtClean="0"/>
              <a:t>Requisitos e especificações incompletas </a:t>
            </a:r>
          </a:p>
          <a:p>
            <a:pPr lvl="1"/>
            <a:r>
              <a:rPr lang="pt-BR" dirty="0" smtClean="0"/>
              <a:t>Mudanças nos requisitos e especificações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</a:t>
            </a:r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pensamento comum entre desenvolvedores e clientes é:</a:t>
            </a:r>
          </a:p>
          <a:p>
            <a:pPr lvl="1"/>
            <a:r>
              <a:rPr lang="pt-BR" dirty="0" smtClean="0"/>
              <a:t>É melhor iniciar logo a implementação, porque estamos atrasados. Podemos determinar os requisitos mais tarde</a:t>
            </a:r>
          </a:p>
          <a:p>
            <a:r>
              <a:rPr lang="pt-BR" dirty="0" smtClean="0"/>
              <a:t>Embora bem intencionada esta abordagem degenera-se para um esforço de desenvolvimento caótico</a:t>
            </a:r>
          </a:p>
          <a:p>
            <a:r>
              <a:rPr lang="pt-BR" dirty="0" smtClean="0"/>
              <a:t>Alguns creem que protótipos podem ser evoluídos (</a:t>
            </a:r>
            <a:r>
              <a:rPr lang="pt-BR" i="1" dirty="0" err="1" smtClean="0"/>
              <a:t>refactoring</a:t>
            </a:r>
            <a:r>
              <a:rPr lang="pt-BR" dirty="0" smtClean="0"/>
              <a:t>) sempre que Clientes solicitarem alterações</a:t>
            </a:r>
          </a:p>
          <a:p>
            <a:pPr lvl="1"/>
            <a:r>
              <a:rPr lang="pt-BR" dirty="0" smtClean="0"/>
              <a:t>Mas normalmente não temos tempo e recursos ilimitados para fazer o que o Cliente deseja a qualquer momento</a:t>
            </a:r>
          </a:p>
          <a:p>
            <a:pPr lvl="1"/>
            <a:r>
              <a:rPr lang="pt-BR" dirty="0" smtClean="0"/>
              <a:t>Por isso definimos um contrato onde Custo, Tempo e Escopo são fixados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TemaPPTXFIT</Template>
  <TotalTime>1352</TotalTime>
  <Words>498</Words>
  <Application>Microsoft Office PowerPoint</Application>
  <PresentationFormat>Apresentação na tela (4:3)</PresentationFormat>
  <Paragraphs>86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ImpactaNovo</vt:lpstr>
      <vt:lpstr>Engenharia de Requisitos</vt:lpstr>
      <vt:lpstr>Definição de Requisito</vt:lpstr>
      <vt:lpstr>A Pirâmide de Requisitos</vt:lpstr>
      <vt:lpstr>A Pirâmide de Requisitos</vt:lpstr>
      <vt:lpstr>A Pirâmide de Requisitos</vt:lpstr>
      <vt:lpstr>A Pirâmide de Requisitos</vt:lpstr>
      <vt:lpstr>A Pirâmide de Requisitos</vt:lpstr>
      <vt:lpstr>A Pirâmide de Requisitos</vt:lpstr>
      <vt:lpstr>A Pirâmide de Requisitos</vt:lpstr>
      <vt:lpstr>A Pirâmide de Requisitos</vt:lpstr>
      <vt:lpstr>Engenharia de Requisitos</vt:lpstr>
      <vt:lpstr>Apresentação do PowerPoint</vt:lpstr>
    </vt:vector>
  </TitlesOfParts>
  <Company>Unitri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Administrador</cp:lastModifiedBy>
  <cp:revision>127</cp:revision>
  <dcterms:created xsi:type="dcterms:W3CDTF">2005-11-09T16:57:41Z</dcterms:created>
  <dcterms:modified xsi:type="dcterms:W3CDTF">2014-02-03T21:06:24Z</dcterms:modified>
</cp:coreProperties>
</file>