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notesMasterIdLst>
    <p:notesMasterId r:id="rId6"/>
  </p:notesMasterIdLst>
  <p:sldIdLst>
    <p:sldId id="256" r:id="rId2"/>
    <p:sldId id="262" r:id="rId3"/>
    <p:sldId id="264" r:id="rId4"/>
    <p:sldId id="261" r:id="rId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FFFCC"/>
    <a:srgbClr val="E7F3F4"/>
    <a:srgbClr val="0033CC"/>
    <a:srgbClr val="EAEAEA"/>
    <a:srgbClr val="DDDDDD"/>
    <a:srgbClr val="006699"/>
    <a:srgbClr val="5F5F5F"/>
    <a:srgbClr val="080808"/>
    <a:srgbClr val="29292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558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671AB-0EF4-48DD-BB42-3476805054C7}" type="datetimeFigureOut">
              <a:rPr lang="pt-BR" smtClean="0"/>
              <a:pPr/>
              <a:t>24/4/2013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7ECC7-78D9-4F7B-B1DB-64A2B6E3FB6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72584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7ECC7-78D9-4F7B-B1DB-64A2B6E3FB60}" type="slidenum">
              <a:rPr lang="pt-BR" smtClean="0"/>
              <a:pPr/>
              <a:t>1</a:t>
            </a:fld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7ECC7-78D9-4F7B-B1DB-64A2B6E3FB60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71800" y="260350"/>
            <a:ext cx="6192813" cy="922338"/>
          </a:xfrm>
          <a:prstGeom prst="rect">
            <a:avLst/>
          </a:prstGeom>
        </p:spPr>
        <p:txBody>
          <a:bodyPr/>
          <a:lstStyle>
            <a:lvl1pPr algn="r">
              <a:defRPr sz="2000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0768"/>
            <a:ext cx="8785225" cy="532745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71800" y="260350"/>
            <a:ext cx="6192813" cy="922338"/>
          </a:xfrm>
          <a:prstGeom prst="rect">
            <a:avLst/>
          </a:prstGeom>
        </p:spPr>
        <p:txBody>
          <a:bodyPr/>
          <a:lstStyle>
            <a:lvl1pPr algn="r">
              <a:defRPr sz="2000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0768"/>
            <a:ext cx="8785225" cy="532859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71800" y="274638"/>
            <a:ext cx="5915000" cy="922114"/>
          </a:xfrm>
          <a:prstGeom prst="rect">
            <a:avLst/>
          </a:prstGeom>
        </p:spPr>
        <p:txBody>
          <a:bodyPr/>
          <a:lstStyle>
            <a:lvl1pPr algn="r">
              <a:defRPr sz="2000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otakai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pt-BR" dirty="0" smtClean="0"/>
              <a:t>Análise e Modelagem de Sistemas</a:t>
            </a: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Declaração do Escopo do Projeto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Declaração do Escopo do Projeto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63538" algn="l"/>
              </a:tabLst>
            </a:pPr>
            <a:r>
              <a:rPr lang="pt-BR" b="1" dirty="0" smtClean="0"/>
              <a:t>Visão Geral do Negócio da Empresa Cliente</a:t>
            </a:r>
            <a:endParaRPr lang="pt-BR" dirty="0" smtClean="0"/>
          </a:p>
          <a:p>
            <a:pPr marL="342900" lvl="1" indent="-342900">
              <a:buNone/>
              <a:tabLst>
                <a:tab pos="363538" algn="l"/>
              </a:tabLst>
            </a:pPr>
            <a:r>
              <a:rPr lang="pt-BR" dirty="0" smtClean="0"/>
              <a:t>	(</a:t>
            </a:r>
            <a:r>
              <a:rPr lang="pt-BR" dirty="0" smtClean="0"/>
              <a:t>Redação em bom Português. Não deve ser descrito em itens</a:t>
            </a:r>
            <a:r>
              <a:rPr lang="pt-BR" dirty="0" smtClean="0"/>
              <a:t>.)</a:t>
            </a:r>
          </a:p>
          <a:p>
            <a:r>
              <a:rPr lang="pt-BR" b="1" dirty="0" smtClean="0"/>
              <a:t>Ficha Técnica da Empresa Cliente</a:t>
            </a:r>
            <a:endParaRPr lang="pt-BR" dirty="0" smtClean="0"/>
          </a:p>
          <a:p>
            <a:pPr lvl="1"/>
            <a:r>
              <a:rPr lang="pt-BR" dirty="0" smtClean="0"/>
              <a:t>Localização geográfica</a:t>
            </a:r>
          </a:p>
          <a:p>
            <a:pPr lvl="1"/>
            <a:r>
              <a:rPr lang="pt-BR" dirty="0" smtClean="0"/>
              <a:t>Tempo de vida</a:t>
            </a:r>
          </a:p>
          <a:p>
            <a:pPr lvl="1"/>
            <a:r>
              <a:rPr lang="pt-BR" dirty="0" smtClean="0"/>
              <a:t>Volume de vendas</a:t>
            </a:r>
          </a:p>
          <a:p>
            <a:pPr lvl="1"/>
            <a:r>
              <a:rPr lang="pt-BR" dirty="0" smtClean="0"/>
              <a:t>Quantidade de clientes</a:t>
            </a:r>
          </a:p>
          <a:p>
            <a:pPr lvl="1"/>
            <a:r>
              <a:rPr lang="pt-BR" dirty="0" smtClean="0"/>
              <a:t>Quantidade de Funcionários</a:t>
            </a:r>
          </a:p>
          <a:p>
            <a:pPr lvl="1"/>
            <a:r>
              <a:rPr lang="pt-BR" dirty="0" smtClean="0"/>
              <a:t>Quantidade de Filiais</a:t>
            </a:r>
          </a:p>
          <a:p>
            <a:pPr lvl="1"/>
            <a:r>
              <a:rPr lang="pt-BR" dirty="0" smtClean="0"/>
              <a:t>Quantidade de Parceiros</a:t>
            </a:r>
          </a:p>
          <a:p>
            <a:pPr lvl="1"/>
            <a:r>
              <a:rPr lang="pt-BR" dirty="0" smtClean="0"/>
              <a:t>Principais Parceiros</a:t>
            </a:r>
          </a:p>
          <a:p>
            <a:pPr lvl="1"/>
            <a:r>
              <a:rPr lang="pt-BR" dirty="0" smtClean="0"/>
              <a:t>Principais produtos/serviços</a:t>
            </a:r>
          </a:p>
          <a:p>
            <a:pPr lvl="1"/>
            <a:r>
              <a:rPr lang="pt-BR" dirty="0" smtClean="0"/>
              <a:t>Etc</a:t>
            </a:r>
            <a:r>
              <a:rPr lang="pt-BR" dirty="0" smtClean="0"/>
              <a:t>.</a:t>
            </a:r>
            <a:endParaRPr lang="pt-B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Declaração do Escopo do Projeto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63538" algn="l"/>
              </a:tabLst>
            </a:pPr>
            <a:r>
              <a:rPr lang="pt-BR" b="1" dirty="0" smtClean="0"/>
              <a:t>Descrição do Sistema</a:t>
            </a:r>
          </a:p>
          <a:p>
            <a:pPr>
              <a:buNone/>
            </a:pPr>
            <a:r>
              <a:rPr lang="pt-BR" sz="2000" dirty="0" smtClean="0"/>
              <a:t>	(</a:t>
            </a:r>
            <a:r>
              <a:rPr lang="pt-BR" sz="2000" dirty="0" smtClean="0"/>
              <a:t>O que o sistema que será desenvolvido irá fazer)</a:t>
            </a:r>
          </a:p>
          <a:p>
            <a:pPr>
              <a:tabLst>
                <a:tab pos="363538" algn="l"/>
              </a:tabLst>
            </a:pPr>
            <a:endParaRPr lang="pt-BR" b="1" dirty="0" smtClean="0"/>
          </a:p>
          <a:p>
            <a:pPr>
              <a:tabLst>
                <a:tab pos="363538" algn="l"/>
              </a:tabLst>
            </a:pPr>
            <a:r>
              <a:rPr lang="pt-BR" b="1" dirty="0" smtClean="0"/>
              <a:t>Artefatos que se pretende desenvolver </a:t>
            </a:r>
          </a:p>
          <a:p>
            <a:pPr>
              <a:buNone/>
              <a:tabLst>
                <a:tab pos="363538" algn="l"/>
              </a:tabLst>
            </a:pPr>
            <a:r>
              <a:rPr lang="pt-BR" sz="2000" dirty="0" smtClean="0"/>
              <a:t>	(</a:t>
            </a:r>
            <a:r>
              <a:rPr lang="pt-BR" sz="2000" dirty="0" smtClean="0"/>
              <a:t>ver TAKAI-ER-AMS-14-</a:t>
            </a:r>
            <a:r>
              <a:rPr lang="pt-BR" sz="2000" dirty="0" err="1" smtClean="0"/>
              <a:t>ModelagemDeCasosDeUso</a:t>
            </a:r>
            <a:r>
              <a:rPr lang="pt-BR" sz="2000" dirty="0" smtClean="0"/>
              <a:t>-Ver4-1)</a:t>
            </a:r>
          </a:p>
          <a:p>
            <a:pPr>
              <a:tabLst>
                <a:tab pos="363538" algn="l"/>
              </a:tabLst>
            </a:pPr>
            <a:endParaRPr lang="pt-BR" b="1" dirty="0" smtClean="0"/>
          </a:p>
          <a:p>
            <a:pPr>
              <a:tabLst>
                <a:tab pos="363538" algn="l"/>
              </a:tabLst>
            </a:pPr>
            <a:r>
              <a:rPr lang="pt-BR" b="1" dirty="0" smtClean="0"/>
              <a:t>Tempo disponível para o desenvolvimento dos artefatos</a:t>
            </a:r>
          </a:p>
          <a:p>
            <a:pPr>
              <a:tabLst>
                <a:tab pos="363538" algn="l"/>
              </a:tabLst>
            </a:pPr>
            <a:endParaRPr lang="pt-BR" b="1" dirty="0" smtClean="0"/>
          </a:p>
          <a:p>
            <a:pPr>
              <a:tabLst>
                <a:tab pos="363538" algn="l"/>
              </a:tabLst>
            </a:pPr>
            <a:r>
              <a:rPr lang="pt-BR" b="1" dirty="0" smtClean="0"/>
              <a:t>Equipe de Desenvolvimento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Análise e Modelagem de Sistemas</a:t>
            </a:r>
          </a:p>
        </p:txBody>
      </p:sp>
      <p:sp>
        <p:nvSpPr>
          <p:cNvPr id="8196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Obrigado!</a:t>
            </a:r>
            <a:endParaRPr lang="pt-BR" dirty="0" smtClean="0"/>
          </a:p>
        </p:txBody>
      </p:sp>
      <p:sp>
        <p:nvSpPr>
          <p:cNvPr id="8195" name="Text Box 6"/>
          <p:cNvSpPr txBox="1">
            <a:spLocks noChangeArrowheads="1"/>
          </p:cNvSpPr>
          <p:nvPr/>
        </p:nvSpPr>
        <p:spPr bwMode="auto">
          <a:xfrm>
            <a:off x="395536" y="5877272"/>
            <a:ext cx="322780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 dirty="0"/>
              <a:t>Prof. </a:t>
            </a:r>
            <a:r>
              <a:rPr lang="pt-BR" sz="2000" dirty="0" smtClean="0"/>
              <a:t>Osvaldo </a:t>
            </a:r>
            <a:r>
              <a:rPr lang="pt-BR" sz="2000" dirty="0" err="1" smtClean="0"/>
              <a:t>Kotaro</a:t>
            </a:r>
            <a:r>
              <a:rPr lang="pt-BR" sz="2000" dirty="0" smtClean="0"/>
              <a:t> </a:t>
            </a:r>
            <a:r>
              <a:rPr lang="pt-BR" sz="2000" dirty="0" err="1" smtClean="0"/>
              <a:t>Takai</a:t>
            </a:r>
            <a:endParaRPr lang="pt-BR" sz="2000" dirty="0"/>
          </a:p>
          <a:p>
            <a:r>
              <a:rPr lang="pt-BR" sz="2000" dirty="0" smtClean="0">
                <a:hlinkClick r:id="rId3"/>
              </a:rPr>
              <a:t>otakai@gmail.com</a:t>
            </a:r>
            <a:r>
              <a:rPr lang="pt-BR" sz="2000" dirty="0" smtClean="0"/>
              <a:t> 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PPTXFI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1679</TotalTime>
  <Words>45</Words>
  <Application>Microsoft Office PowerPoint</Application>
  <PresentationFormat>Apresentação na tela (4:3)</PresentationFormat>
  <Paragraphs>32</Paragraphs>
  <Slides>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TemaPPTXFIT</vt:lpstr>
      <vt:lpstr>Análise e Modelagem de Sistemas</vt:lpstr>
      <vt:lpstr>Declaração do Escopo do Projeto</vt:lpstr>
      <vt:lpstr>Declaração do Escopo do Projeto</vt:lpstr>
      <vt:lpstr>Análise e Modelagem de Sistemas</vt:lpstr>
    </vt:vector>
  </TitlesOfParts>
  <Manager>Takai</Manager>
  <Company>Takai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aos Sistemas de Bancos de Dados</dc:title>
  <dc:creator>Osvaldo Kotaro Takai</dc:creator>
  <cp:lastModifiedBy>FIT</cp:lastModifiedBy>
  <cp:revision>64</cp:revision>
  <dcterms:created xsi:type="dcterms:W3CDTF">2008-01-24T16:19:32Z</dcterms:created>
  <dcterms:modified xsi:type="dcterms:W3CDTF">2013-04-25T00:29:47Z</dcterms:modified>
  <cp:version>1.0.0</cp:version>
</cp:coreProperties>
</file>