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70" r:id="rId7"/>
    <p:sldId id="271" r:id="rId8"/>
    <p:sldId id="266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70"/>
            <p14:sldId id="271"/>
            <p14:sldId id="266"/>
            <p14:sldId id="268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03" autoAdjust="0"/>
    <p:restoredTop sz="94624" autoAdjust="0"/>
  </p:normalViewPr>
  <p:slideViewPr>
    <p:cSldViewPr>
      <p:cViewPr>
        <p:scale>
          <a:sx n="77" d="100"/>
          <a:sy n="77" d="100"/>
        </p:scale>
        <p:origin x="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635374" y="620688"/>
            <a:ext cx="5329113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Avaliação Extra Classe</a:t>
            </a:r>
          </a:p>
          <a:p>
            <a:r>
              <a:rPr lang="pt-BR" dirty="0"/>
              <a:t>GCM aplicado ao </a:t>
            </a:r>
            <a:r>
              <a:rPr lang="pt-BR" dirty="0" smtClean="0"/>
              <a:t>TCC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Comunicação com Professor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Todos os entregáveis deverão ser enviados para o professor por </a:t>
            </a:r>
            <a:r>
              <a:rPr lang="pt-BR" dirty="0" err="1" smtClean="0"/>
              <a:t>email</a:t>
            </a:r>
            <a:endParaRPr lang="pt-BR" dirty="0" smtClean="0"/>
          </a:p>
          <a:p>
            <a:r>
              <a:rPr lang="pt-BR" dirty="0" smtClean="0"/>
              <a:t>Endereço de </a:t>
            </a:r>
            <a:r>
              <a:rPr lang="pt-BR" dirty="0" err="1" smtClean="0"/>
              <a:t>email</a:t>
            </a:r>
            <a:r>
              <a:rPr lang="pt-BR" dirty="0" smtClean="0"/>
              <a:t>: andersonhummel@gmail.com</a:t>
            </a:r>
          </a:p>
          <a:p>
            <a:r>
              <a:rPr lang="pt-BR" dirty="0" smtClean="0"/>
              <a:t>Título do e-mail</a:t>
            </a:r>
          </a:p>
          <a:p>
            <a:pPr lvl="1"/>
            <a:r>
              <a:rPr lang="pt-BR" dirty="0" smtClean="0"/>
              <a:t>Pós em Engenharia de Software: Trabalho</a:t>
            </a:r>
          </a:p>
          <a:p>
            <a:r>
              <a:rPr lang="pt-BR" dirty="0" smtClean="0"/>
              <a:t>Copiar todos os integrantes do grupo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648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Avaliar a aplicação de GCM ao TCC.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266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Entregas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</a:p>
          <a:p>
            <a:pPr lvl="1"/>
            <a:r>
              <a:rPr lang="pt-BR" dirty="0" smtClean="0"/>
              <a:t>D+7</a:t>
            </a:r>
          </a:p>
          <a:p>
            <a:r>
              <a:rPr lang="pt-BR" dirty="0" smtClean="0"/>
              <a:t>Avaliação </a:t>
            </a:r>
            <a:r>
              <a:rPr lang="pt-BR" dirty="0" smtClean="0"/>
              <a:t>do Tema</a:t>
            </a:r>
          </a:p>
          <a:p>
            <a:pPr lvl="1"/>
            <a:r>
              <a:rPr lang="pt-BR" dirty="0" smtClean="0"/>
              <a:t>D+7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226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800" b="1" dirty="0" smtClean="0"/>
              <a:t>Descrição:</a:t>
            </a:r>
            <a:r>
              <a:rPr lang="pt-BR" sz="2800" dirty="0" smtClean="0"/>
              <a:t> Escopo do projeto</a:t>
            </a:r>
            <a:r>
              <a:rPr lang="pt-BR" sz="2800" dirty="0"/>
              <a:t>.</a:t>
            </a:r>
            <a:r>
              <a:rPr lang="pt-BR" sz="2800" dirty="0" smtClean="0"/>
              <a:t> </a:t>
            </a:r>
            <a:r>
              <a:rPr lang="pt-BR" sz="2800" dirty="0"/>
              <a:t>O documento deve conter uma breve descrição do </a:t>
            </a:r>
            <a:r>
              <a:rPr lang="pt-BR" sz="2800" dirty="0" smtClean="0"/>
              <a:t>projeto.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Entrega: </a:t>
            </a:r>
            <a:r>
              <a:rPr lang="pt-BR" sz="2400" dirty="0" smtClean="0"/>
              <a:t>D+7</a:t>
            </a:r>
            <a:endParaRPr lang="pt-BR" sz="2400" dirty="0" smtClean="0"/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600" b="1" dirty="0" smtClean="0"/>
              <a:t>Conteúdo:</a:t>
            </a:r>
          </a:p>
          <a:p>
            <a:pPr lvl="1">
              <a:defRPr/>
            </a:pPr>
            <a:r>
              <a:rPr lang="pt-BR" dirty="0" smtClean="0"/>
              <a:t>Documento do Microsoft Word </a:t>
            </a:r>
          </a:p>
          <a:p>
            <a:pPr lvl="1">
              <a:defRPr/>
            </a:pPr>
            <a:r>
              <a:rPr lang="pt-BR" dirty="0" smtClean="0"/>
              <a:t>Mínimo uma página de documentação.</a:t>
            </a:r>
          </a:p>
          <a:p>
            <a:pPr lvl="1">
              <a:defRPr/>
            </a:pPr>
            <a:r>
              <a:rPr lang="pt-BR" dirty="0" smtClean="0"/>
              <a:t>Podem ser enviados documentos anexos.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84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800" b="1" dirty="0" smtClean="0"/>
              <a:t>Descrição:</a:t>
            </a:r>
            <a:r>
              <a:rPr lang="pt-BR" dirty="0"/>
              <a:t> </a:t>
            </a:r>
            <a:r>
              <a:rPr lang="pt-BR" dirty="0" smtClean="0"/>
              <a:t>Ficha de avaliação do tema.</a:t>
            </a:r>
            <a:endParaRPr lang="pt-BR" sz="2800" dirty="0" smtClean="0"/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Entrega: </a:t>
            </a:r>
            <a:r>
              <a:rPr lang="pt-BR" sz="2400" dirty="0" smtClean="0"/>
              <a:t>D+7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600" b="1" dirty="0"/>
              <a:t>Conteúdo:</a:t>
            </a:r>
          </a:p>
          <a:p>
            <a:pPr lvl="1">
              <a:defRPr/>
            </a:pPr>
            <a:r>
              <a:rPr lang="pt-BR" dirty="0" smtClean="0"/>
              <a:t>Ficha de avaliação do tema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 do Tema</a:t>
            </a:r>
          </a:p>
        </p:txBody>
      </p:sp>
    </p:spTree>
    <p:extLst>
      <p:ext uri="{BB962C8B-B14F-4D97-AF65-F5344CB8AC3E}">
        <p14:creationId xmlns:p14="http://schemas.microsoft.com/office/powerpoint/2010/main" val="422608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SVN / GIT /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/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smtClean="0"/>
              <a:t>Safe / TFS</a:t>
            </a:r>
            <a:endParaRPr lang="pt-BR" dirty="0" smtClean="0"/>
          </a:p>
          <a:p>
            <a:r>
              <a:rPr lang="pt-BR" dirty="0" smtClean="0"/>
              <a:t>TFS/ </a:t>
            </a:r>
            <a:r>
              <a:rPr lang="pt-BR" dirty="0" err="1" smtClean="0"/>
              <a:t>Trac</a:t>
            </a:r>
            <a:endParaRPr lang="pt-BR" dirty="0" smtClean="0"/>
          </a:p>
          <a:p>
            <a:r>
              <a:rPr lang="pt-BR" dirty="0" smtClean="0"/>
              <a:t>Build Contínuo e Integrado</a:t>
            </a:r>
          </a:p>
          <a:p>
            <a:r>
              <a:rPr lang="pt-BR" dirty="0" smtClean="0"/>
              <a:t>Hudson / </a:t>
            </a:r>
            <a:r>
              <a:rPr lang="pt-BR" dirty="0" err="1" smtClean="0"/>
              <a:t>Continuum</a:t>
            </a:r>
            <a:r>
              <a:rPr lang="pt-BR" dirty="0" smtClean="0"/>
              <a:t> / </a:t>
            </a:r>
            <a:r>
              <a:rPr lang="pt-BR" dirty="0" err="1" smtClean="0"/>
              <a:t>Jenkins</a:t>
            </a:r>
            <a:r>
              <a:rPr lang="pt-BR" dirty="0" smtClean="0"/>
              <a:t> / TFS</a:t>
            </a:r>
            <a:endParaRPr lang="pt-BR" dirty="0" smtClean="0"/>
          </a:p>
          <a:p>
            <a:r>
              <a:rPr lang="pt-BR" dirty="0" err="1" smtClean="0"/>
              <a:t>Selenium</a:t>
            </a:r>
            <a:endParaRPr lang="pt-BR" dirty="0" smtClean="0"/>
          </a:p>
          <a:p>
            <a:r>
              <a:rPr lang="pt-BR" dirty="0" err="1" smtClean="0"/>
              <a:t>Maven</a:t>
            </a:r>
            <a:r>
              <a:rPr lang="pt-BR" dirty="0" smtClean="0"/>
              <a:t> / </a:t>
            </a:r>
            <a:r>
              <a:rPr lang="pt-BR" dirty="0" err="1" smtClean="0"/>
              <a:t>MSBuild</a:t>
            </a:r>
            <a:r>
              <a:rPr lang="pt-BR" dirty="0" smtClean="0"/>
              <a:t> / </a:t>
            </a:r>
            <a:r>
              <a:rPr lang="pt-BR" dirty="0" err="1" smtClean="0"/>
              <a:t>Ant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34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Atividade em grupo</a:t>
            </a:r>
          </a:p>
          <a:p>
            <a:pPr lvl="1"/>
            <a:r>
              <a:rPr lang="pt-BR" dirty="0" smtClean="0"/>
              <a:t>Grupo do TCC</a:t>
            </a:r>
          </a:p>
          <a:p>
            <a:r>
              <a:rPr lang="pt-BR" dirty="0" smtClean="0"/>
              <a:t>Pontuação</a:t>
            </a:r>
            <a:endParaRPr lang="pt-BR" sz="2000" dirty="0" smtClean="0"/>
          </a:p>
          <a:p>
            <a:pPr lvl="1"/>
            <a:r>
              <a:rPr lang="pt-BR" dirty="0"/>
              <a:t>1 ponto na média </a:t>
            </a:r>
            <a:r>
              <a:rPr lang="pt-BR" dirty="0" smtClean="0"/>
              <a:t>final</a:t>
            </a:r>
            <a:endParaRPr lang="pt-BR" dirty="0"/>
          </a:p>
          <a:p>
            <a:pPr lvl="1"/>
            <a:endParaRPr lang="pt-BR" sz="20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1564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Entrega até a data – 100%</a:t>
            </a:r>
            <a:endParaRPr lang="pt-BR" sz="4000" dirty="0" smtClean="0"/>
          </a:p>
          <a:p>
            <a:r>
              <a:rPr lang="pt-BR" dirty="0" smtClean="0"/>
              <a:t>Entrega com atraso – Exceto apresentação</a:t>
            </a:r>
          </a:p>
          <a:p>
            <a:pPr lvl="1"/>
            <a:r>
              <a:rPr lang="pt-BR" dirty="0" smtClean="0"/>
              <a:t>(100 – D*20)/100 * Nota</a:t>
            </a:r>
          </a:p>
          <a:p>
            <a:pPr lvl="1"/>
            <a:r>
              <a:rPr lang="pt-BR" dirty="0" smtClean="0"/>
              <a:t>D numero de dias em atraso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Respeito as Datas</a:t>
            </a:r>
          </a:p>
        </p:txBody>
      </p:sp>
    </p:spTree>
    <p:extLst>
      <p:ext uri="{BB962C8B-B14F-4D97-AF65-F5344CB8AC3E}">
        <p14:creationId xmlns:p14="http://schemas.microsoft.com/office/powerpoint/2010/main" val="379220823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221</TotalTime>
  <Words>215</Words>
  <Application>Microsoft Office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GCM</vt:lpstr>
      <vt:lpstr>Apresentação do PowerPoint</vt:lpstr>
      <vt:lpstr>Objetivo</vt:lpstr>
      <vt:lpstr>Entregas</vt:lpstr>
      <vt:lpstr>Entregáveis</vt:lpstr>
      <vt:lpstr>Entregáveis</vt:lpstr>
      <vt:lpstr>Temas</vt:lpstr>
      <vt:lpstr>Avaliação</vt:lpstr>
      <vt:lpstr>Avaliação</vt:lpstr>
      <vt:lpstr>Comunicação com Professor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</cp:lastModifiedBy>
  <cp:revision>44</cp:revision>
  <dcterms:created xsi:type="dcterms:W3CDTF">2012-09-13T19:43:42Z</dcterms:created>
  <dcterms:modified xsi:type="dcterms:W3CDTF">2013-08-26T20:58:22Z</dcterms:modified>
</cp:coreProperties>
</file>