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7" r:id="rId5"/>
    <p:sldId id="282" r:id="rId6"/>
    <p:sldId id="279" r:id="rId7"/>
    <p:sldId id="281" r:id="rId8"/>
    <p:sldId id="283" r:id="rId9"/>
    <p:sldId id="284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4"/>
            <p14:sldId id="277"/>
            <p14:sldId id="282"/>
            <p14:sldId id="279"/>
            <p14:sldId id="281"/>
            <p14:sldId id="283"/>
            <p14:sldId id="28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71" autoAdjust="0"/>
  </p:normalViewPr>
  <p:slideViewPr>
    <p:cSldViewPr>
      <p:cViewPr>
        <p:scale>
          <a:sx n="80" d="100"/>
          <a:sy n="80" d="100"/>
        </p:scale>
        <p:origin x="-103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27/01/2013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370C2D-8DED-4B9C-9884-45CA1BD0799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370C2D-8DED-4B9C-9884-45CA1BD07991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Planejamento</a:t>
            </a:r>
          </a:p>
          <a:p>
            <a:pPr algn="just"/>
            <a:r>
              <a:rPr lang="pt-BR" sz="2800" dirty="0" smtClean="0"/>
              <a:t>Árvore de Versão</a:t>
            </a:r>
          </a:p>
          <a:p>
            <a:pPr algn="just"/>
            <a:r>
              <a:rPr lang="pt-BR" sz="2800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189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Planejamento</a:t>
            </a:r>
            <a:endParaRPr lang="pt-BR" sz="2800" b="1" dirty="0" smtClean="0"/>
          </a:p>
          <a:p>
            <a:pPr algn="just"/>
            <a:r>
              <a:rPr lang="pt-BR" sz="2800" b="1" dirty="0" smtClean="0"/>
              <a:t>Árvore de Versão</a:t>
            </a:r>
          </a:p>
          <a:p>
            <a:pPr algn="just"/>
            <a:r>
              <a:rPr lang="pt-BR" sz="2800" dirty="0" smtClean="0"/>
              <a:t>Gerenciadores de versão</a:t>
            </a:r>
          </a:p>
        </p:txBody>
      </p:sp>
    </p:spTree>
    <p:extLst>
      <p:ext uri="{BB962C8B-B14F-4D97-AF65-F5344CB8AC3E}">
        <p14:creationId xmlns:p14="http://schemas.microsoft.com/office/powerpoint/2010/main" val="32161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Árvore de versões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2800" dirty="0" err="1"/>
              <a:t>Alterações</a:t>
            </a:r>
            <a:r>
              <a:rPr lang="en-US" sz="2800" dirty="0"/>
              <a:t> no software </a:t>
            </a:r>
            <a:r>
              <a:rPr lang="en-US" sz="2800" dirty="0" err="1"/>
              <a:t>criam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Algumas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</a:t>
            </a:r>
            <a:r>
              <a:rPr lang="en-US" sz="2800" dirty="0" err="1"/>
              <a:t>precisam</a:t>
            </a:r>
            <a:r>
              <a:rPr lang="en-US" sz="2800" dirty="0"/>
              <a:t> co-</a:t>
            </a:r>
            <a:r>
              <a:rPr lang="en-US" sz="2800" dirty="0" err="1"/>
              <a:t>existir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Algumas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exploratórias</a:t>
            </a:r>
            <a:r>
              <a:rPr lang="en-US" sz="2800" dirty="0"/>
              <a:t> e </a:t>
            </a:r>
            <a:r>
              <a:rPr lang="en-US" sz="2800" dirty="0" err="1"/>
              <a:t>alguns</a:t>
            </a:r>
            <a:r>
              <a:rPr lang="en-US" sz="2800" dirty="0"/>
              <a:t> </a:t>
            </a:r>
            <a:r>
              <a:rPr lang="en-US" sz="2800" dirty="0" err="1"/>
              <a:t>resultados</a:t>
            </a:r>
            <a:r>
              <a:rPr lang="en-US" sz="2800" dirty="0"/>
              <a:t> (</a:t>
            </a:r>
            <a:r>
              <a:rPr lang="en-US" sz="2800" dirty="0" err="1"/>
              <a:t>bem</a:t>
            </a:r>
            <a:r>
              <a:rPr lang="en-US" sz="2800" dirty="0"/>
              <a:t> </a:t>
            </a:r>
            <a:r>
              <a:rPr lang="en-US" sz="2800" dirty="0" err="1"/>
              <a:t>sucedidos</a:t>
            </a:r>
            <a:r>
              <a:rPr lang="en-US" sz="2800" dirty="0"/>
              <a:t>) </a:t>
            </a:r>
            <a:r>
              <a:rPr lang="en-US" sz="2800" dirty="0" err="1"/>
              <a:t>devem</a:t>
            </a:r>
            <a:r>
              <a:rPr lang="en-US" sz="2800" dirty="0"/>
              <a:t> </a:t>
            </a:r>
            <a:r>
              <a:rPr lang="en-US" sz="2800" dirty="0" err="1"/>
              <a:t>ser</a:t>
            </a:r>
            <a:r>
              <a:rPr lang="en-US" sz="2800" dirty="0"/>
              <a:t> </a:t>
            </a:r>
            <a:r>
              <a:rPr lang="en-US" sz="2800" dirty="0" err="1"/>
              <a:t>reintegrados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desenvolvimento</a:t>
            </a:r>
            <a:r>
              <a:rPr lang="en-US" sz="2800" dirty="0"/>
              <a:t> principal.</a:t>
            </a:r>
          </a:p>
        </p:txBody>
      </p:sp>
    </p:spTree>
    <p:extLst>
      <p:ext uri="{BB962C8B-B14F-4D97-AF65-F5344CB8AC3E}">
        <p14:creationId xmlns:p14="http://schemas.microsoft.com/office/powerpoint/2010/main" val="5619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endParaRPr lang="pt-BR" sz="2200" smtClean="0"/>
          </a:p>
          <a:p>
            <a:pPr eaLnBrk="1" hangingPunct="1"/>
            <a:endParaRPr lang="pt-BR" sz="220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dirty="0" err="1" smtClean="0"/>
              <a:t>versões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7056784" cy="4032349"/>
          </a:xfrm>
        </p:spPr>
        <p:txBody>
          <a:bodyPr/>
          <a:lstStyle/>
          <a:p>
            <a:r>
              <a:rPr lang="pt-BR" dirty="0" smtClean="0"/>
              <a:t>Tronco</a:t>
            </a:r>
          </a:p>
          <a:p>
            <a:pPr lvl="1"/>
            <a:r>
              <a:rPr lang="pt-BR" dirty="0" smtClean="0"/>
              <a:t>Ramo principal</a:t>
            </a:r>
          </a:p>
          <a:p>
            <a:r>
              <a:rPr lang="pt-BR" dirty="0" err="1" smtClean="0"/>
              <a:t>Branches</a:t>
            </a:r>
            <a:endParaRPr lang="pt-BR" dirty="0" smtClean="0"/>
          </a:p>
          <a:p>
            <a:pPr lvl="1"/>
            <a:r>
              <a:rPr lang="pt-BR" dirty="0" smtClean="0"/>
              <a:t>Ramificações laterais de versões que se original da linha principal</a:t>
            </a:r>
          </a:p>
          <a:p>
            <a:r>
              <a:rPr lang="pt-BR" dirty="0" smtClean="0"/>
              <a:t>Revisões</a:t>
            </a:r>
          </a:p>
          <a:p>
            <a:pPr lvl="1"/>
            <a:r>
              <a:rPr lang="pt-BR" dirty="0" smtClean="0"/>
              <a:t>Versões que evoluem em linha única de desenvolvimento</a:t>
            </a:r>
          </a:p>
        </p:txBody>
      </p:sp>
      <p:sp>
        <p:nvSpPr>
          <p:cNvPr id="16388" name="AutoShape 8" descr="C:\Users\Myer\Desktop\TEMP\TEMP\Sistema de controle de vers%C3%A3o %E2%80%93 Wikip%C3%A9dia, a enciclop%C3%A9dia livre_files\220px-Revision_controlled_project_visualization-2010-24-02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89" name="AutoShape 10" descr="C:\Users\Myer\Desktop\TEMP\TEMP\Sistema de controle de vers%C3%A3o %E2%80%93 Wikip%C3%A9dia, a enciclop%C3%A9dia livre_files\220px-Revision_controlled_project_visualization-2010-24-02.svg.pn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" name="Picture 11" descr="C:\Users\Myer\Desktop\TEMP\TEMP\Sistema de controle de versão – Wikipédia, a enciclopédia livre_files\220px-Revision_controlled_project_visualization-2010-24-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12776"/>
            <a:ext cx="1596869" cy="39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7"/>
          <p:cNvSpPr txBox="1">
            <a:spLocks/>
          </p:cNvSpPr>
          <p:nvPr/>
        </p:nvSpPr>
        <p:spPr>
          <a:xfrm>
            <a:off x="291446" y="5568352"/>
            <a:ext cx="5000634" cy="357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849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</a:pPr>
            <a:endParaRPr lang="pt-BR" sz="2200" smtClean="0"/>
          </a:p>
          <a:p>
            <a:pPr eaLnBrk="1" hangingPunct="1"/>
            <a:endParaRPr lang="pt-BR" sz="2200" smtClean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Árvore</a:t>
            </a:r>
            <a:r>
              <a:rPr lang="en-US" dirty="0" smtClean="0"/>
              <a:t> de </a:t>
            </a:r>
            <a:r>
              <a:rPr lang="en-US" dirty="0" err="1" smtClean="0"/>
              <a:t>versões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7056784" cy="4032349"/>
          </a:xfrm>
        </p:spPr>
        <p:txBody>
          <a:bodyPr/>
          <a:lstStyle/>
          <a:p>
            <a:r>
              <a:rPr lang="pt-BR" dirty="0" smtClean="0"/>
              <a:t>Variantes</a:t>
            </a:r>
          </a:p>
          <a:p>
            <a:pPr lvl="1"/>
            <a:r>
              <a:rPr lang="pt-BR" dirty="0" smtClean="0"/>
              <a:t>Versões independentes e paralelas que não substituem a predecessora.</a:t>
            </a:r>
          </a:p>
          <a:p>
            <a:r>
              <a:rPr lang="pt-BR" dirty="0" smtClean="0"/>
              <a:t>Deltas</a:t>
            </a:r>
          </a:p>
          <a:p>
            <a:pPr lvl="1"/>
            <a:r>
              <a:rPr lang="pt-BR" dirty="0" smtClean="0"/>
              <a:t>Diferença entre duas versões</a:t>
            </a:r>
          </a:p>
        </p:txBody>
      </p:sp>
      <p:sp>
        <p:nvSpPr>
          <p:cNvPr id="16388" name="AutoShape 8" descr="C:\Users\Myer\Desktop\TEMP\TEMP\Sistema de controle de vers%C3%A3o %E2%80%93 Wikip%C3%A9dia, a enciclop%C3%A9dia livre_files\220px-Revision_controlled_project_visualization-2010-24-02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89" name="AutoShape 10" descr="C:\Users\Myer\Desktop\TEMP\TEMP\Sistema de controle de vers%C3%A3o %E2%80%93 Wikip%C3%A9dia, a enciclop%C3%A9dia livre_files\220px-Revision_controlled_project_visualization-2010-24-02.svg.pn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" name="Picture 11" descr="C:\Users\Myer\Desktop\TEMP\TEMP\Sistema de controle de versão – Wikipédia, a enciclopédia livre_files\220px-Revision_controlled_project_visualization-2010-24-0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12776"/>
            <a:ext cx="1596869" cy="39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7"/>
          <p:cNvSpPr txBox="1">
            <a:spLocks/>
          </p:cNvSpPr>
          <p:nvPr/>
        </p:nvSpPr>
        <p:spPr>
          <a:xfrm>
            <a:off x="291446" y="5565490"/>
            <a:ext cx="5000634" cy="3571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0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 sz="2800" dirty="0"/>
              <a:t>Quais dos itens a seguir podem corresponder a uma ramificação lateral de um software?</a:t>
            </a:r>
          </a:p>
          <a:p>
            <a:r>
              <a:rPr lang="en-US" sz="2800" dirty="0"/>
              <a:t>(    ) </a:t>
            </a:r>
            <a:r>
              <a:rPr lang="en-US" sz="2800" dirty="0" err="1"/>
              <a:t>Tronco</a:t>
            </a:r>
            <a:r>
              <a:rPr lang="en-US" sz="2800" dirty="0"/>
              <a:t>		 (    ) Tag 		(    ) Branch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010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</a:t>
            </a:r>
            <a:r>
              <a:rPr lang="pt-BR" dirty="0" smtClean="0"/>
              <a:t>Mudança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r>
              <a:rPr lang="pt-BR" dirty="0" smtClean="0"/>
              <a:t> de Produto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endParaRPr lang="pt-BR" sz="2800" dirty="0"/>
          </a:p>
        </p:txBody>
      </p:sp>
      <p:pic>
        <p:nvPicPr>
          <p:cNvPr id="7" name="Imagem 6" descr="C:\Users\Myer\Desktop\Profissional\Aulas\Gestão e Configuração de Mudanças\arvore - prov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56544"/>
            <a:ext cx="1584176" cy="4140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21205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556</TotalTime>
  <Words>233</Words>
  <Application>Microsoft Office PowerPoint</Application>
  <PresentationFormat>Apresentação na tela (4:3)</PresentationFormat>
  <Paragraphs>55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modelo_powerpoint_fit</vt:lpstr>
      <vt:lpstr>Apresentação do PowerPoint</vt:lpstr>
      <vt:lpstr>Apresentação do PowerPoint</vt:lpstr>
      <vt:lpstr>Controle de Versão</vt:lpstr>
      <vt:lpstr>Controle de Versão</vt:lpstr>
      <vt:lpstr>Árvore de versões</vt:lpstr>
      <vt:lpstr>Árvore de versões</vt:lpstr>
      <vt:lpstr>Árvore de versões</vt:lpstr>
      <vt:lpstr>Baseline de Produto</vt:lpstr>
      <vt:lpstr>Baseline de Produto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139</cp:revision>
  <dcterms:created xsi:type="dcterms:W3CDTF">2012-09-13T19:43:42Z</dcterms:created>
  <dcterms:modified xsi:type="dcterms:W3CDTF">2013-01-27T14:42:38Z</dcterms:modified>
</cp:coreProperties>
</file>