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6" r:id="rId13"/>
    <p:sldId id="287" r:id="rId14"/>
    <p:sldId id="288" r:id="rId15"/>
    <p:sldId id="289" r:id="rId16"/>
    <p:sldId id="291" r:id="rId17"/>
    <p:sldId id="292" r:id="rId18"/>
    <p:sldId id="293" r:id="rId19"/>
    <p:sldId id="294" r:id="rId20"/>
    <p:sldId id="297" r:id="rId21"/>
    <p:sldId id="296" r:id="rId22"/>
    <p:sldId id="299" r:id="rId23"/>
    <p:sldId id="300" r:id="rId24"/>
    <p:sldId id="302" r:id="rId25"/>
    <p:sldId id="301" r:id="rId26"/>
    <p:sldId id="259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7"/>
            <p14:sldId id="288"/>
            <p14:sldId id="289"/>
            <p14:sldId id="291"/>
            <p14:sldId id="292"/>
            <p14:sldId id="293"/>
            <p14:sldId id="294"/>
            <p14:sldId id="297"/>
            <p14:sldId id="296"/>
            <p14:sldId id="299"/>
            <p14:sldId id="300"/>
            <p14:sldId id="302"/>
            <p14:sldId id="301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3" autoAdjust="0"/>
    <p:restoredTop sz="93967" autoAdjust="0"/>
  </p:normalViewPr>
  <p:slideViewPr>
    <p:cSldViewPr>
      <p:cViewPr>
        <p:scale>
          <a:sx n="75" d="100"/>
          <a:sy n="75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t>27/01/2013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Gestão de Configuração e Mudança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Utilizando o SVN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Configurando a VM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251521" y="1412776"/>
            <a:ext cx="3168352" cy="4032349"/>
          </a:xfrm>
        </p:spPr>
        <p:txBody>
          <a:bodyPr/>
          <a:lstStyle/>
          <a:p>
            <a:pPr algn="just"/>
            <a:r>
              <a:rPr lang="pt-BR" sz="2800" dirty="0" smtClean="0"/>
              <a:t>Configure os endereços da placa.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Configurar a Placa de Rede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17" y="1369665"/>
            <a:ext cx="46767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1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Configurando a VM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251521" y="1412776"/>
            <a:ext cx="3168352" cy="4032349"/>
          </a:xfrm>
        </p:spPr>
        <p:txBody>
          <a:bodyPr/>
          <a:lstStyle/>
          <a:p>
            <a:pPr algn="just"/>
            <a:r>
              <a:rPr lang="pt-BR" sz="2800" dirty="0" smtClean="0"/>
              <a:t>Configure o servidor DHCP.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Configurar a Placa de Rede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17" y="1369665"/>
            <a:ext cx="46767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16" y="1340768"/>
            <a:ext cx="46767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9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Configurando a VM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CTRL + 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Configurar a </a:t>
            </a:r>
            <a:r>
              <a:rPr lang="pt-BR" dirty="0" smtClean="0"/>
              <a:t>VM</a:t>
            </a:r>
            <a:endParaRPr lang="pt-B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574" y="1330078"/>
            <a:ext cx="5245654" cy="3523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5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Configurando a VM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251521" y="1412776"/>
            <a:ext cx="3024054" cy="4032349"/>
          </a:xfrm>
        </p:spPr>
        <p:txBody>
          <a:bodyPr/>
          <a:lstStyle/>
          <a:p>
            <a:pPr algn="just"/>
            <a:r>
              <a:rPr lang="pt-BR" sz="2800" dirty="0" smtClean="0"/>
              <a:t>Configure a placa de rede da VM.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Configurar a </a:t>
            </a:r>
            <a:r>
              <a:rPr lang="pt-BR" dirty="0" smtClean="0"/>
              <a:t>VM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437" y="1345745"/>
            <a:ext cx="5245655" cy="3523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8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Configurando a VM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251521" y="1412776"/>
            <a:ext cx="3024054" cy="4032349"/>
          </a:xfrm>
        </p:spPr>
        <p:txBody>
          <a:bodyPr/>
          <a:lstStyle/>
          <a:p>
            <a:pPr algn="just"/>
            <a:r>
              <a:rPr lang="pt-BR" sz="2800" dirty="0" smtClean="0"/>
              <a:t>Inicie a VM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Testando o acesso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86" y="1345746"/>
            <a:ext cx="5245654" cy="361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ipse 10"/>
          <p:cNvSpPr/>
          <p:nvPr/>
        </p:nvSpPr>
        <p:spPr>
          <a:xfrm>
            <a:off x="4283968" y="1772816"/>
            <a:ext cx="36004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27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Configurando a VM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251521" y="1412776"/>
            <a:ext cx="3024054" cy="4032349"/>
          </a:xfrm>
        </p:spPr>
        <p:txBody>
          <a:bodyPr/>
          <a:lstStyle/>
          <a:p>
            <a:pPr algn="just"/>
            <a:r>
              <a:rPr lang="pt-BR" sz="2800" dirty="0" smtClean="0"/>
              <a:t>Verifique o IP da maquina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Testando o acesso</a:t>
            </a:r>
          </a:p>
        </p:txBody>
      </p:sp>
      <p:sp>
        <p:nvSpPr>
          <p:cNvPr id="11" name="Elipse 10"/>
          <p:cNvSpPr/>
          <p:nvPr/>
        </p:nvSpPr>
        <p:spPr>
          <a:xfrm>
            <a:off x="4283968" y="1772816"/>
            <a:ext cx="36004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018" y="1345746"/>
            <a:ext cx="5243422" cy="4369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4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Configurando a VM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251521" y="1412776"/>
            <a:ext cx="3024054" cy="4032349"/>
          </a:xfrm>
        </p:spPr>
        <p:txBody>
          <a:bodyPr/>
          <a:lstStyle/>
          <a:p>
            <a:pPr algn="just"/>
            <a:r>
              <a:rPr lang="pt-BR" sz="2800" dirty="0" smtClean="0"/>
              <a:t>Teste o acesso a partir da máquina hospedeira.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Testando o acesso</a:t>
            </a:r>
          </a:p>
        </p:txBody>
      </p:sp>
      <p:sp>
        <p:nvSpPr>
          <p:cNvPr id="11" name="Elipse 10"/>
          <p:cNvSpPr/>
          <p:nvPr/>
        </p:nvSpPr>
        <p:spPr>
          <a:xfrm>
            <a:off x="4283968" y="1772816"/>
            <a:ext cx="36004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288" y="1332950"/>
            <a:ext cx="5191152" cy="425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4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Utilizando o SVN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Configurando a VM</a:t>
            </a:r>
          </a:p>
          <a:p>
            <a:pPr algn="just"/>
            <a:r>
              <a:rPr lang="pt-BR" sz="2800" b="1" dirty="0" smtClean="0"/>
              <a:t>Administração</a:t>
            </a:r>
          </a:p>
          <a:p>
            <a:pPr algn="just"/>
            <a:r>
              <a:rPr lang="pt-BR" sz="2800" dirty="0" smtClean="0"/>
              <a:t>Acessando como cliente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55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Administração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dirty="0"/>
              <a:t>Criação de repositórios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/>
              <a:t>Gerenciar grupo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/>
              <a:t>Gerenciar </a:t>
            </a:r>
            <a:r>
              <a:rPr lang="pt-BR" dirty="0"/>
              <a:t>usuários</a:t>
            </a:r>
          </a:p>
          <a:p>
            <a:r>
              <a:rPr lang="pt-BR" sz="2800" dirty="0"/>
              <a:t>Restringir </a:t>
            </a:r>
            <a:r>
              <a:rPr lang="pt-BR" sz="2800" dirty="0" smtClean="0"/>
              <a:t>acesso</a:t>
            </a:r>
            <a:endParaRPr lang="pt-BR" sz="2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Tarefas básicas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6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Administração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251521" y="1412776"/>
            <a:ext cx="4248472" cy="4032349"/>
          </a:xfrm>
        </p:spPr>
        <p:txBody>
          <a:bodyPr/>
          <a:lstStyle/>
          <a:p>
            <a:pPr marL="0" lvl="1" indent="0">
              <a:buNone/>
            </a:pPr>
            <a:r>
              <a:rPr lang="pt-BR" dirty="0" smtClean="0"/>
              <a:t>Clicar com o </a:t>
            </a:r>
            <a:r>
              <a:rPr lang="pt-BR" dirty="0"/>
              <a:t>b</a:t>
            </a:r>
            <a:r>
              <a:rPr lang="pt-BR" dirty="0" smtClean="0"/>
              <a:t>otão direito sobre o “</a:t>
            </a:r>
            <a:r>
              <a:rPr lang="pt-BR" dirty="0" err="1" smtClean="0"/>
              <a:t>Repositories</a:t>
            </a:r>
            <a:r>
              <a:rPr lang="pt-BR" dirty="0" smtClean="0"/>
              <a:t>” e clicar em </a:t>
            </a:r>
          </a:p>
          <a:p>
            <a:pPr marL="0" lvl="1" indent="0">
              <a:buNone/>
            </a:pPr>
            <a:r>
              <a:rPr lang="pt-BR" sz="2800" dirty="0" smtClean="0"/>
              <a:t>“</a:t>
            </a:r>
            <a:r>
              <a:rPr lang="pt-BR" sz="2800" dirty="0" err="1" smtClean="0"/>
              <a:t>Create</a:t>
            </a:r>
            <a:r>
              <a:rPr lang="pt-BR" sz="2800" dirty="0" smtClean="0"/>
              <a:t> New </a:t>
            </a:r>
            <a:r>
              <a:rPr lang="pt-BR" dirty="0" err="1"/>
              <a:t>R</a:t>
            </a:r>
            <a:r>
              <a:rPr lang="pt-BR" sz="2800" dirty="0" err="1" smtClean="0"/>
              <a:t>epository</a:t>
            </a:r>
            <a:r>
              <a:rPr lang="pt-BR" sz="2800" dirty="0" smtClean="0"/>
              <a:t>”</a:t>
            </a:r>
            <a:endParaRPr lang="pt-BR" sz="2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lvl="1" indent="0">
              <a:spcBef>
                <a:spcPct val="0"/>
              </a:spcBef>
              <a:buNone/>
            </a:pPr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Criação </a:t>
            </a:r>
            <a:r>
              <a:rPr lang="pt-BR" sz="2000" b="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 repositórios</a:t>
            </a:r>
          </a:p>
          <a:p>
            <a:endParaRPr lang="pt-BR" dirty="0"/>
          </a:p>
        </p:txBody>
      </p:sp>
      <p:pic>
        <p:nvPicPr>
          <p:cNvPr id="12290" name="Picture 2" descr="\\ANDERSON-805832\Compartilhada\sv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91" y="1412776"/>
            <a:ext cx="37814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1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Administração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251521" y="1412776"/>
            <a:ext cx="4248472" cy="4032349"/>
          </a:xfrm>
        </p:spPr>
        <p:txBody>
          <a:bodyPr/>
          <a:lstStyle/>
          <a:p>
            <a:pPr marL="0" lvl="1" indent="0">
              <a:buNone/>
            </a:pPr>
            <a:r>
              <a:rPr lang="pt-BR" dirty="0"/>
              <a:t>Clicar com o botão </a:t>
            </a:r>
            <a:r>
              <a:rPr lang="pt-BR" dirty="0" smtClean="0"/>
              <a:t>direito sobre o “</a:t>
            </a:r>
            <a:r>
              <a:rPr lang="pt-BR" dirty="0" err="1" smtClean="0"/>
              <a:t>Users</a:t>
            </a:r>
            <a:r>
              <a:rPr lang="pt-BR" dirty="0" smtClean="0"/>
              <a:t>” e clicar em</a:t>
            </a:r>
          </a:p>
          <a:p>
            <a:pPr marL="0" lvl="1" indent="0">
              <a:buNone/>
            </a:pPr>
            <a:r>
              <a:rPr lang="pt-BR" sz="2800" dirty="0" smtClean="0"/>
              <a:t>“</a:t>
            </a:r>
            <a:r>
              <a:rPr lang="pt-BR" sz="2800" dirty="0" err="1" smtClean="0"/>
              <a:t>Create</a:t>
            </a:r>
            <a:r>
              <a:rPr lang="pt-BR" sz="2800" dirty="0" smtClean="0"/>
              <a:t> </a:t>
            </a:r>
            <a:r>
              <a:rPr lang="pt-BR" sz="2800" dirty="0" err="1" smtClean="0"/>
              <a:t>User</a:t>
            </a:r>
            <a:r>
              <a:rPr lang="pt-BR" sz="2800" dirty="0" smtClean="0"/>
              <a:t>”</a:t>
            </a:r>
            <a:endParaRPr lang="pt-BR" sz="2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lvl="1" indent="0">
              <a:spcBef>
                <a:spcPct val="0"/>
              </a:spcBef>
              <a:buNone/>
            </a:pPr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Criação </a:t>
            </a:r>
            <a:r>
              <a:rPr lang="pt-BR" sz="2000" b="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 </a:t>
            </a:r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usuários</a:t>
            </a:r>
            <a:endParaRPr lang="pt-BR" sz="2000" b="1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dirty="0"/>
          </a:p>
        </p:txBody>
      </p:sp>
      <p:pic>
        <p:nvPicPr>
          <p:cNvPr id="13314" name="Picture 2" descr="\\ANDERSON-805832\Compartilhada\sv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12776"/>
            <a:ext cx="3419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Administração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251521" y="1412776"/>
            <a:ext cx="4248472" cy="4032349"/>
          </a:xfrm>
        </p:spPr>
        <p:txBody>
          <a:bodyPr/>
          <a:lstStyle/>
          <a:p>
            <a:pPr marL="0" lvl="1" indent="0">
              <a:buNone/>
            </a:pPr>
            <a:r>
              <a:rPr lang="pt-BR" dirty="0"/>
              <a:t>Clicar com o botão </a:t>
            </a:r>
            <a:r>
              <a:rPr lang="pt-BR" dirty="0" smtClean="0"/>
              <a:t>direito sobre o “</a:t>
            </a:r>
            <a:r>
              <a:rPr lang="pt-BR" dirty="0" err="1" smtClean="0"/>
              <a:t>Groups</a:t>
            </a:r>
            <a:r>
              <a:rPr lang="pt-BR" dirty="0" smtClean="0"/>
              <a:t>” e clicar em </a:t>
            </a:r>
            <a:r>
              <a:rPr lang="pt-BR" sz="2800" dirty="0" smtClean="0"/>
              <a:t>“</a:t>
            </a:r>
            <a:r>
              <a:rPr lang="pt-BR" sz="2800" dirty="0" err="1" smtClean="0"/>
              <a:t>Create</a:t>
            </a:r>
            <a:r>
              <a:rPr lang="pt-BR" sz="2800" dirty="0" smtClean="0"/>
              <a:t> </a:t>
            </a:r>
            <a:r>
              <a:rPr lang="pt-BR" sz="2800" dirty="0" err="1" smtClean="0"/>
              <a:t>Group</a:t>
            </a:r>
            <a:r>
              <a:rPr lang="pt-BR" sz="2800" dirty="0" smtClean="0"/>
              <a:t>”</a:t>
            </a:r>
            <a:endParaRPr lang="pt-BR" sz="2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lvl="1" indent="0">
              <a:spcBef>
                <a:spcPct val="0"/>
              </a:spcBef>
              <a:buNone/>
            </a:pPr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Criação </a:t>
            </a:r>
            <a:r>
              <a:rPr lang="pt-BR" sz="2000" b="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 </a:t>
            </a:r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grupos de usuários</a:t>
            </a:r>
            <a:endParaRPr lang="pt-BR" sz="2000" b="1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dirty="0"/>
          </a:p>
        </p:txBody>
      </p:sp>
      <p:pic>
        <p:nvPicPr>
          <p:cNvPr id="14338" name="Picture 2" descr="\\ANDERSON-805832\Compartilhada\svn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93" y="1412776"/>
            <a:ext cx="34194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9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Administração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251521" y="1412776"/>
            <a:ext cx="4248472" cy="4032349"/>
          </a:xfrm>
        </p:spPr>
        <p:txBody>
          <a:bodyPr/>
          <a:lstStyle/>
          <a:p>
            <a:pPr marL="0" lvl="1" indent="0">
              <a:buNone/>
            </a:pPr>
            <a:r>
              <a:rPr lang="pt-BR" dirty="0" smtClean="0"/>
              <a:t>Botão direito sobre uma pasta e depois clique em propriedades.</a:t>
            </a:r>
            <a:endParaRPr lang="pt-BR" sz="2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lvl="1" indent="0">
              <a:spcBef>
                <a:spcPct val="0"/>
              </a:spcBef>
              <a:buNone/>
            </a:pPr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Restringir acesso</a:t>
            </a:r>
            <a:endParaRPr lang="pt-BR" sz="2000" b="1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dirty="0"/>
          </a:p>
        </p:txBody>
      </p:sp>
      <p:pic>
        <p:nvPicPr>
          <p:cNvPr id="15362" name="Picture 2" descr="\\ANDERSON-805832\Compartilhada\svn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12776"/>
            <a:ext cx="356235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4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Utilizando o SVN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Configurando a VM</a:t>
            </a:r>
          </a:p>
          <a:p>
            <a:pPr algn="just"/>
            <a:r>
              <a:rPr lang="pt-BR" sz="2800" dirty="0" smtClean="0"/>
              <a:t>Administração</a:t>
            </a:r>
          </a:p>
          <a:p>
            <a:pPr algn="just"/>
            <a:r>
              <a:rPr lang="pt-BR" sz="2800" b="1" dirty="0" smtClean="0"/>
              <a:t>Acessando como cliente</a:t>
            </a:r>
            <a:endParaRPr lang="pt-B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936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Acessando como cliente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Criar cópia local</a:t>
            </a:r>
            <a:endParaRPr lang="pt-BR" sz="2800" dirty="0"/>
          </a:p>
          <a:p>
            <a:pPr algn="just"/>
            <a:r>
              <a:rPr lang="pt-BR" sz="2800" dirty="0" smtClean="0"/>
              <a:t>Update</a:t>
            </a:r>
            <a:r>
              <a:rPr lang="pt-BR" sz="2800" dirty="0"/>
              <a:t> </a:t>
            </a:r>
            <a:r>
              <a:rPr lang="pt-BR" sz="2800" dirty="0" smtClean="0"/>
              <a:t>/ </a:t>
            </a:r>
            <a:r>
              <a:rPr lang="pt-BR" sz="2800" dirty="0" err="1" smtClean="0"/>
              <a:t>Commit</a:t>
            </a:r>
            <a:endParaRPr lang="pt-BR" sz="2800" dirty="0"/>
          </a:p>
          <a:p>
            <a:pPr algn="just"/>
            <a:r>
              <a:rPr lang="pt-BR" sz="2800" dirty="0" err="1" smtClean="0"/>
              <a:t>Branch</a:t>
            </a:r>
            <a:r>
              <a:rPr lang="pt-BR" sz="2800" dirty="0" smtClean="0"/>
              <a:t> / </a:t>
            </a:r>
            <a:r>
              <a:rPr lang="pt-BR" sz="2800" dirty="0" err="1" smtClean="0"/>
              <a:t>Tag</a:t>
            </a:r>
            <a:endParaRPr lang="pt-BR" sz="2800" dirty="0" smtClean="0"/>
          </a:p>
          <a:p>
            <a:pPr algn="just"/>
            <a:r>
              <a:rPr lang="pt-BR" sz="2800" dirty="0" err="1" smtClean="0"/>
              <a:t>Lock</a:t>
            </a:r>
            <a:r>
              <a:rPr lang="pt-BR" sz="2800" dirty="0" smtClean="0"/>
              <a:t> / </a:t>
            </a:r>
            <a:r>
              <a:rPr lang="pt-BR" sz="2800" dirty="0" err="1" smtClean="0"/>
              <a:t>Unlock</a:t>
            </a:r>
            <a:endParaRPr lang="pt-BR" sz="2800" dirty="0" smtClean="0"/>
          </a:p>
          <a:p>
            <a:pPr algn="just"/>
            <a:r>
              <a:rPr lang="pt-BR" sz="2800" smtClean="0"/>
              <a:t>Merge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1682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Acessando como cliente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251521" y="1412776"/>
            <a:ext cx="3888432" cy="4032349"/>
          </a:xfrm>
        </p:spPr>
        <p:txBody>
          <a:bodyPr/>
          <a:lstStyle/>
          <a:p>
            <a:pPr algn="just"/>
            <a:r>
              <a:rPr lang="pt-BR" sz="2800" dirty="0" smtClean="0"/>
              <a:t>Clicar com o botão direito sobre uma pasta e depois clicar em </a:t>
            </a:r>
            <a:r>
              <a:rPr lang="pt-BR" sz="2800" dirty="0" err="1" smtClean="0"/>
              <a:t>checkout</a:t>
            </a:r>
            <a:r>
              <a:rPr lang="pt-BR" sz="2800" dirty="0" smtClean="0"/>
              <a:t>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Criar cópia </a:t>
            </a:r>
            <a:r>
              <a:rPr lang="pt-BR" dirty="0" smtClean="0"/>
              <a:t>local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4577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8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Utilizando o SVN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Configurando a VM</a:t>
            </a:r>
          </a:p>
          <a:p>
            <a:pPr algn="just"/>
            <a:r>
              <a:rPr lang="pt-BR" sz="2800" dirty="0" smtClean="0"/>
              <a:t>Administração</a:t>
            </a:r>
          </a:p>
          <a:p>
            <a:pPr algn="just"/>
            <a:r>
              <a:rPr lang="pt-BR" sz="2800" dirty="0" smtClean="0"/>
              <a:t>Acessando como cliente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8027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Utilizando o SVN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b="1" dirty="0" smtClean="0"/>
              <a:t>Configurando a VM</a:t>
            </a:r>
          </a:p>
          <a:p>
            <a:pPr algn="just"/>
            <a:r>
              <a:rPr lang="pt-BR" sz="2800" dirty="0" smtClean="0"/>
              <a:t>Administração</a:t>
            </a:r>
          </a:p>
          <a:p>
            <a:pPr algn="just"/>
            <a:r>
              <a:rPr lang="pt-BR" sz="2800" dirty="0" smtClean="0"/>
              <a:t>Acessando como cliente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3180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Configurando a VM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Configurar a Placa de Rede</a:t>
            </a:r>
            <a:endParaRPr lang="pt-BR" sz="2800" dirty="0" smtClean="0"/>
          </a:p>
          <a:p>
            <a:pPr algn="just"/>
            <a:r>
              <a:rPr lang="pt-BR" sz="2800" dirty="0" smtClean="0"/>
              <a:t>Configurar a VM</a:t>
            </a:r>
          </a:p>
          <a:p>
            <a:pPr algn="just"/>
            <a:r>
              <a:rPr lang="pt-BR" sz="2800" dirty="0" smtClean="0"/>
              <a:t>Testando o acesso</a:t>
            </a:r>
          </a:p>
        </p:txBody>
      </p:sp>
    </p:spTree>
    <p:extLst>
      <p:ext uri="{BB962C8B-B14F-4D97-AF65-F5344CB8AC3E}">
        <p14:creationId xmlns:p14="http://schemas.microsoft.com/office/powerpoint/2010/main" val="29686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Configurando a VM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Inicie a </a:t>
            </a:r>
            <a:r>
              <a:rPr lang="pt-BR" sz="2800" dirty="0" err="1" smtClean="0"/>
              <a:t>VirtualBox</a:t>
            </a:r>
            <a:endParaRPr lang="pt-BR" sz="2800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Configurar a Placa de Rede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34208"/>
            <a:ext cx="4168422" cy="444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36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Configurando a VM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CTRL + G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Configurar a Placa de Rede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69665"/>
            <a:ext cx="510540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0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Configurando a VM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251521" y="1412776"/>
            <a:ext cx="3168352" cy="4032349"/>
          </a:xfrm>
        </p:spPr>
        <p:txBody>
          <a:bodyPr/>
          <a:lstStyle/>
          <a:p>
            <a:pPr algn="just"/>
            <a:r>
              <a:rPr lang="pt-BR" sz="2800" dirty="0" smtClean="0"/>
              <a:t>Clicar no ícone de adição de placa de rede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Configurar a Placa de Rede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12776"/>
            <a:ext cx="510540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lipse 5"/>
          <p:cNvSpPr/>
          <p:nvPr/>
        </p:nvSpPr>
        <p:spPr>
          <a:xfrm>
            <a:off x="8028384" y="2348880"/>
            <a:ext cx="36004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Configurando a VM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251521" y="1412776"/>
            <a:ext cx="3168352" cy="4032349"/>
          </a:xfrm>
        </p:spPr>
        <p:txBody>
          <a:bodyPr/>
          <a:lstStyle/>
          <a:p>
            <a:pPr algn="just"/>
            <a:r>
              <a:rPr lang="pt-BR" sz="2800" dirty="0" smtClean="0"/>
              <a:t>Clicar no ícone de  configuração da placa de rede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Configurar a Placa de Rede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69665"/>
            <a:ext cx="510540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ipse 10"/>
          <p:cNvSpPr/>
          <p:nvPr/>
        </p:nvSpPr>
        <p:spPr>
          <a:xfrm>
            <a:off x="8100392" y="2708920"/>
            <a:ext cx="36004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7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602</TotalTime>
  <Words>640</Words>
  <Application>Microsoft Office PowerPoint</Application>
  <PresentationFormat>Apresentação na tela (4:3)</PresentationFormat>
  <Paragraphs>155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modelo_powerpoint_fit</vt:lpstr>
      <vt:lpstr>Apresentação do PowerPoint</vt:lpstr>
      <vt:lpstr>Apresentação do PowerPoint</vt:lpstr>
      <vt:lpstr>Utilizando o SVN</vt:lpstr>
      <vt:lpstr>Utilizando o SVN</vt:lpstr>
      <vt:lpstr>Configurando a VM</vt:lpstr>
      <vt:lpstr>Configurando a VM</vt:lpstr>
      <vt:lpstr>Configurando a VM</vt:lpstr>
      <vt:lpstr>Configurando a VM</vt:lpstr>
      <vt:lpstr>Configurando a VM</vt:lpstr>
      <vt:lpstr>Configurando a VM</vt:lpstr>
      <vt:lpstr>Configurando a VM</vt:lpstr>
      <vt:lpstr>Configurando a VM</vt:lpstr>
      <vt:lpstr>Configurando a VM</vt:lpstr>
      <vt:lpstr>Configurando a VM</vt:lpstr>
      <vt:lpstr>Configurando a VM</vt:lpstr>
      <vt:lpstr>Configurando a VM</vt:lpstr>
      <vt:lpstr>Utilizando o SVN</vt:lpstr>
      <vt:lpstr>Administração</vt:lpstr>
      <vt:lpstr>Administração</vt:lpstr>
      <vt:lpstr>Administração</vt:lpstr>
      <vt:lpstr>Administração</vt:lpstr>
      <vt:lpstr>Administração</vt:lpstr>
      <vt:lpstr>Utilizando o SVN</vt:lpstr>
      <vt:lpstr>Acessando como cliente</vt:lpstr>
      <vt:lpstr>Acessando como cliente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130</cp:revision>
  <dcterms:created xsi:type="dcterms:W3CDTF">2012-09-13T19:43:42Z</dcterms:created>
  <dcterms:modified xsi:type="dcterms:W3CDTF">2013-01-27T17:28:27Z</dcterms:modified>
</cp:coreProperties>
</file>