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93967" autoAdjust="0"/>
  </p:normalViewPr>
  <p:slideViewPr>
    <p:cSldViewPr>
      <p:cViewPr>
        <p:scale>
          <a:sx n="75" d="100"/>
          <a:sy n="75" d="100"/>
        </p:scale>
        <p:origin x="-100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29/01/2013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Avaliação de </a:t>
            </a:r>
            <a:r>
              <a:rPr lang="pt-BR" dirty="0" smtClean="0"/>
              <a:t>Classe - SVN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Desenvolvedor2 </a:t>
            </a:r>
            <a:r>
              <a:rPr lang="pt-BR" sz="2800" dirty="0"/>
              <a:t>e sincronize o repositório</a:t>
            </a:r>
            <a:r>
              <a:rPr lang="pt-BR" sz="28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Na </a:t>
            </a:r>
            <a:r>
              <a:rPr lang="pt-BR" dirty="0"/>
              <a:t>pasta </a:t>
            </a:r>
            <a:r>
              <a:rPr lang="pt-BR" dirty="0" smtClean="0"/>
              <a:t>Fonte </a:t>
            </a:r>
            <a:r>
              <a:rPr lang="pt-BR" dirty="0"/>
              <a:t>crie a classe Classe3.java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Faça o </a:t>
            </a:r>
            <a:r>
              <a:rPr lang="pt-BR" dirty="0" err="1"/>
              <a:t>Commit</a:t>
            </a:r>
            <a:r>
              <a:rPr lang="pt-BR" dirty="0"/>
              <a:t> da alteração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 Classe1.java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Adicione um texto a </a:t>
            </a:r>
            <a:r>
              <a:rPr lang="pt-BR" dirty="0" smtClean="0"/>
              <a:t>Classe2.java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Adicione um texto a </a:t>
            </a:r>
            <a:r>
              <a:rPr lang="pt-BR" dirty="0" smtClean="0"/>
              <a:t>Classe3.java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Faça o </a:t>
            </a:r>
            <a:r>
              <a:rPr lang="pt-BR" dirty="0" err="1"/>
              <a:t>Commit</a:t>
            </a:r>
            <a:r>
              <a:rPr lang="pt-BR" dirty="0"/>
              <a:t> da alteração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 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Verificar se o aluno compreendeu o básico da utilização do SVN.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 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Você será avaliado em relação a aderência ao que foi solicitado no exercício.</a:t>
            </a:r>
          </a:p>
          <a:p>
            <a:r>
              <a:rPr lang="pt-BR" sz="2800" dirty="0" smtClean="0"/>
              <a:t>Ao terminar a execução de todos os passos, chame o professor para ser avaliado.</a:t>
            </a:r>
          </a:p>
          <a:p>
            <a:r>
              <a:rPr lang="pt-BR" sz="2800" dirty="0" smtClean="0"/>
              <a:t>Você terá até uma hora para executar essa atividade.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2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Conecte-se </a:t>
            </a:r>
            <a:r>
              <a:rPr lang="pt-BR" sz="2800" dirty="0"/>
              <a:t>a</a:t>
            </a:r>
            <a:r>
              <a:rPr lang="pt-BR" sz="2800" dirty="0" smtClean="0"/>
              <a:t>o </a:t>
            </a:r>
            <a:r>
              <a:rPr lang="pt-BR" sz="2800" dirty="0" err="1" smtClean="0"/>
              <a:t>VisualSVN</a:t>
            </a:r>
            <a:r>
              <a:rPr lang="pt-BR" sz="2800" dirty="0" smtClean="0"/>
              <a:t> Server.</a:t>
            </a:r>
          </a:p>
          <a:p>
            <a:r>
              <a:rPr lang="pt-BR" sz="2800" dirty="0" smtClean="0"/>
              <a:t>Crie um repositório chamado </a:t>
            </a:r>
            <a:r>
              <a:rPr lang="pt-BR" sz="2800" dirty="0" err="1" smtClean="0"/>
              <a:t>Avaliacao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Crie quatro usuários:</a:t>
            </a:r>
          </a:p>
          <a:p>
            <a:pPr lvl="1"/>
            <a:r>
              <a:rPr lang="pt-BR" sz="2400" dirty="0" smtClean="0"/>
              <a:t>Analista (senha=123)</a:t>
            </a:r>
          </a:p>
          <a:p>
            <a:pPr lvl="1"/>
            <a:r>
              <a:rPr lang="pt-BR" sz="2400" dirty="0" smtClean="0"/>
              <a:t>Desenvolvedor1 (senha=123)</a:t>
            </a:r>
          </a:p>
          <a:p>
            <a:pPr lvl="1"/>
            <a:r>
              <a:rPr lang="pt-BR" sz="2400" dirty="0" smtClean="0"/>
              <a:t>Desenvolvedor2 (senha=123)</a:t>
            </a:r>
          </a:p>
          <a:p>
            <a:pPr lvl="1"/>
            <a:r>
              <a:rPr lang="pt-BR" sz="2400" dirty="0" err="1" smtClean="0"/>
              <a:t>GerenteProjeto</a:t>
            </a:r>
            <a:r>
              <a:rPr lang="pt-BR" sz="2400" dirty="0" smtClean="0"/>
              <a:t> (senha=123)</a:t>
            </a:r>
          </a:p>
          <a:p>
            <a:r>
              <a:rPr lang="pt-BR" sz="2800" dirty="0" smtClean="0"/>
              <a:t>O gerente do projeto tem permissão de leitura e escrita em no repositório do projeto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Passos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0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Conecte-se ao repositório como </a:t>
            </a:r>
            <a:r>
              <a:rPr lang="pt-BR" sz="2800" dirty="0" err="1" smtClean="0"/>
              <a:t>GerenteProjeto</a:t>
            </a:r>
            <a:r>
              <a:rPr lang="pt-BR" sz="2800" dirty="0" smtClean="0"/>
              <a:t> e sincronize o repositório.</a:t>
            </a:r>
          </a:p>
          <a:p>
            <a:pPr>
              <a:defRPr/>
            </a:pPr>
            <a:r>
              <a:rPr lang="pt-BR" sz="2800" dirty="0" smtClean="0"/>
              <a:t>Na </a:t>
            </a:r>
            <a:r>
              <a:rPr lang="pt-BR" sz="2800" dirty="0"/>
              <a:t>pasta principal crie duas pastas:</a:t>
            </a:r>
          </a:p>
          <a:p>
            <a:pPr marL="800100" lvl="3" indent="-342900">
              <a:defRPr/>
            </a:pPr>
            <a:r>
              <a:rPr lang="pt-BR" sz="2400" dirty="0" smtClean="0"/>
              <a:t>Projeto</a:t>
            </a:r>
          </a:p>
          <a:p>
            <a:pPr marL="800100" lvl="3" indent="-342900">
              <a:defRPr/>
            </a:pPr>
            <a:r>
              <a:rPr lang="pt-BR" sz="2400" dirty="0" err="1" smtClean="0"/>
              <a:t>Especificacao</a:t>
            </a:r>
            <a:endParaRPr lang="pt-BR" sz="2400" dirty="0" smtClean="0"/>
          </a:p>
          <a:p>
            <a:pPr marL="800100" lvl="3" indent="-342900">
              <a:defRPr/>
            </a:pPr>
            <a:r>
              <a:rPr lang="pt-BR" sz="2400" dirty="0" smtClean="0"/>
              <a:t>Fonte</a:t>
            </a:r>
            <a:endParaRPr lang="pt-BR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</a:t>
            </a:r>
            <a:r>
              <a:rPr lang="pt-BR" dirty="0" smtClean="0"/>
              <a:t>Projeto crie o </a:t>
            </a:r>
            <a:r>
              <a:rPr lang="pt-BR" dirty="0"/>
              <a:t>arquivo </a:t>
            </a:r>
            <a:r>
              <a:rPr lang="pt-BR" dirty="0" smtClean="0"/>
              <a:t>Escopo.doc.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err="1" smtClean="0"/>
              <a:t>Commit</a:t>
            </a:r>
            <a:r>
              <a:rPr lang="pt-BR" dirty="0" smtClean="0"/>
              <a:t> as alterações.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3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Conecte-se </a:t>
            </a:r>
            <a:r>
              <a:rPr lang="pt-BR" sz="2800" dirty="0"/>
              <a:t>ao </a:t>
            </a:r>
            <a:r>
              <a:rPr lang="pt-BR" sz="2800" dirty="0" err="1"/>
              <a:t>VisualSVN</a:t>
            </a:r>
            <a:r>
              <a:rPr lang="pt-BR" sz="2800" dirty="0"/>
              <a:t> Server.</a:t>
            </a:r>
          </a:p>
          <a:p>
            <a:r>
              <a:rPr lang="pt-BR" sz="2800" dirty="0" smtClean="0"/>
              <a:t>Configure o seguinte </a:t>
            </a:r>
            <a:r>
              <a:rPr lang="pt-BR" sz="2800" dirty="0" err="1" smtClean="0"/>
              <a:t>permissionamento</a:t>
            </a:r>
            <a:r>
              <a:rPr lang="pt-BR" sz="2800" dirty="0" smtClean="0"/>
              <a:t>: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3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99587"/>
              </p:ext>
            </p:extLst>
          </p:nvPr>
        </p:nvGraphicFramePr>
        <p:xfrm>
          <a:off x="1187624" y="2420888"/>
          <a:ext cx="57606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928"/>
                <a:gridCol w="42377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Pasta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Usuário</a:t>
                      </a:r>
                      <a:endParaRPr lang="pt-BR" sz="1800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(R)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 smtClean="0"/>
                        <a:t>Especificacao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(R/W)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GerenteProjeto</a:t>
                      </a:r>
                      <a:r>
                        <a:rPr lang="pt-BR" sz="1800" dirty="0" smtClean="0"/>
                        <a:t> (R/W)</a:t>
                      </a:r>
                    </a:p>
                    <a:p>
                      <a:r>
                        <a:rPr lang="pt-BR" sz="1800" dirty="0" smtClean="0"/>
                        <a:t>Analista (R)</a:t>
                      </a:r>
                    </a:p>
                    <a:p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1 / </a:t>
                      </a:r>
                      <a:r>
                        <a:rPr lang="pt-BR" sz="1800" dirty="0" smtClean="0"/>
                        <a:t>Desenvolvedor</a:t>
                      </a:r>
                      <a:r>
                        <a:rPr lang="pt-BR" sz="1800" baseline="0" dirty="0" smtClean="0"/>
                        <a:t>2 </a:t>
                      </a:r>
                      <a:r>
                        <a:rPr lang="pt-BR" sz="1800" dirty="0" smtClean="0"/>
                        <a:t>(R/W)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4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Analista </a:t>
            </a:r>
            <a:r>
              <a:rPr lang="pt-BR" sz="2800" dirty="0"/>
              <a:t>e sincronize o repositório.</a:t>
            </a:r>
            <a:endParaRPr lang="pt-BR" sz="28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Na </a:t>
            </a:r>
            <a:r>
              <a:rPr lang="pt-BR" dirty="0"/>
              <a:t>pasta </a:t>
            </a:r>
            <a:r>
              <a:rPr lang="pt-BR" dirty="0" err="1"/>
              <a:t>Especificacao</a:t>
            </a:r>
            <a:r>
              <a:rPr lang="pt-BR" dirty="0"/>
              <a:t> </a:t>
            </a:r>
            <a:r>
              <a:rPr lang="pt-BR" dirty="0" smtClean="0"/>
              <a:t>crie </a:t>
            </a:r>
            <a:r>
              <a:rPr lang="pt-BR" dirty="0"/>
              <a:t>os documentos </a:t>
            </a:r>
            <a:r>
              <a:rPr lang="pt-BR" dirty="0" smtClean="0"/>
              <a:t>UC01.doc </a:t>
            </a:r>
            <a:r>
              <a:rPr lang="pt-BR" dirty="0"/>
              <a:t>e </a:t>
            </a:r>
            <a:r>
              <a:rPr lang="pt-BR" dirty="0" smtClean="0"/>
              <a:t>UC02.doc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Faça o </a:t>
            </a:r>
            <a:r>
              <a:rPr lang="pt-BR" dirty="0" err="1"/>
              <a:t>Commit</a:t>
            </a:r>
            <a:r>
              <a:rPr lang="pt-BR" dirty="0"/>
              <a:t> da alteração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ao UC01.doc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</a:t>
            </a:r>
            <a:r>
              <a:rPr lang="pt-BR" dirty="0" err="1"/>
              <a:t>Especificacao</a:t>
            </a:r>
            <a:r>
              <a:rPr lang="pt-BR" dirty="0"/>
              <a:t> </a:t>
            </a:r>
            <a:r>
              <a:rPr lang="pt-BR" dirty="0" smtClean="0"/>
              <a:t>crie </a:t>
            </a:r>
            <a:r>
              <a:rPr lang="pt-BR" dirty="0"/>
              <a:t>os documentos </a:t>
            </a:r>
            <a:r>
              <a:rPr lang="pt-BR" dirty="0" smtClean="0"/>
              <a:t>TC01.doc </a:t>
            </a:r>
            <a:r>
              <a:rPr lang="pt-BR" dirty="0"/>
              <a:t>e </a:t>
            </a:r>
            <a:r>
              <a:rPr lang="pt-BR" dirty="0" smtClean="0"/>
              <a:t>TC02.doc 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/>
              <a:t>da alteração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4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Atividade </a:t>
            </a:r>
            <a:r>
              <a:rPr lang="pt-BR" dirty="0" smtClean="0"/>
              <a:t>Avaliativa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Conecte-se ao repositório como </a:t>
            </a:r>
            <a:r>
              <a:rPr lang="pt-BR" sz="2800" dirty="0" smtClean="0"/>
              <a:t>Desenvolvedor1 e sincronize </a:t>
            </a:r>
            <a:r>
              <a:rPr lang="pt-BR" sz="2800" dirty="0"/>
              <a:t>o </a:t>
            </a:r>
            <a:r>
              <a:rPr lang="pt-BR" sz="2800" dirty="0" smtClean="0"/>
              <a:t>repositório.</a:t>
            </a:r>
            <a:endParaRPr lang="pt-BR" sz="28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Na pasta Fonte crie a classe Classe1.java e Classe2.java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Faça o </a:t>
            </a:r>
            <a:r>
              <a:rPr lang="pt-BR" dirty="0" err="1"/>
              <a:t>Commit</a:t>
            </a:r>
            <a:r>
              <a:rPr lang="pt-BR" dirty="0"/>
              <a:t> da alteração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Adicione um texto a Classe1.java</a:t>
            </a:r>
            <a:endParaRPr lang="pt-BR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/>
              <a:t>Faça o </a:t>
            </a:r>
            <a:r>
              <a:rPr lang="pt-BR" dirty="0" err="1"/>
              <a:t>Commit</a:t>
            </a:r>
            <a:r>
              <a:rPr lang="pt-BR" dirty="0"/>
              <a:t> da alteração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Passos </a:t>
            </a:r>
            <a:r>
              <a:rPr lang="pt-B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89549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630</TotalTime>
  <Words>354</Words>
  <Application>Microsoft Office PowerPoint</Application>
  <PresentationFormat>Apresentação na tela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Apresentação do PowerPoint</vt:lpstr>
      <vt:lpstr>Apresentação do PowerPoint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Atividade Avaliativa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139</cp:revision>
  <dcterms:created xsi:type="dcterms:W3CDTF">2012-09-13T19:43:42Z</dcterms:created>
  <dcterms:modified xsi:type="dcterms:W3CDTF">2013-01-30T01:04:27Z</dcterms:modified>
</cp:coreProperties>
</file>