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74" r:id="rId4"/>
    <p:sldId id="275" r:id="rId5"/>
    <p:sldId id="276" r:id="rId6"/>
    <p:sldId id="292" r:id="rId7"/>
    <p:sldId id="293" r:id="rId8"/>
    <p:sldId id="294" r:id="rId9"/>
    <p:sldId id="297" r:id="rId10"/>
    <p:sldId id="299" r:id="rId11"/>
    <p:sldId id="300" r:id="rId12"/>
    <p:sldId id="302" r:id="rId13"/>
    <p:sldId id="259" r:id="rId1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291470AC-48F4-475F-99FA-3785E366C0C6}">
          <p14:sldIdLst>
            <p14:sldId id="256"/>
            <p14:sldId id="257"/>
            <p14:sldId id="274"/>
            <p14:sldId id="275"/>
            <p14:sldId id="276"/>
            <p14:sldId id="292"/>
            <p14:sldId id="293"/>
            <p14:sldId id="294"/>
            <p14:sldId id="297"/>
            <p14:sldId id="299"/>
            <p14:sldId id="300"/>
            <p14:sldId id="302"/>
            <p14:sldId id="25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029" autoAdjust="0"/>
    <p:restoredTop sz="93967" autoAdjust="0"/>
  </p:normalViewPr>
  <p:slideViewPr>
    <p:cSldViewPr>
      <p:cViewPr>
        <p:scale>
          <a:sx n="75" d="100"/>
          <a:sy n="75" d="100"/>
        </p:scale>
        <p:origin x="-72" y="-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268"/>
    </p:cViewPr>
  </p:sorterViewPr>
  <p:notesViewPr>
    <p:cSldViewPr>
      <p:cViewPr varScale="1">
        <p:scale>
          <a:sx n="56" d="100"/>
          <a:sy n="56" d="100"/>
        </p:scale>
        <p:origin x="-2874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1C154D-C58F-4AEE-BEAB-BD6A662026C8}" type="datetimeFigureOut">
              <a:rPr lang="pt-BR" smtClean="0"/>
              <a:t>29/01/2013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84D328-98C5-4182-9EFD-7C06DAE79A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33214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_ti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Texto 8"/>
          <p:cNvSpPr>
            <a:spLocks noGrp="1"/>
          </p:cNvSpPr>
          <p:nvPr>
            <p:ph type="body" sz="quarter" idx="10" hasCustomPrompt="1"/>
          </p:nvPr>
        </p:nvSpPr>
        <p:spPr>
          <a:xfrm>
            <a:off x="714349" y="2500306"/>
            <a:ext cx="7786742" cy="3143272"/>
          </a:xfrm>
          <a:prstGeom prst="rect">
            <a:avLst/>
          </a:prstGeom>
        </p:spPr>
        <p:txBody>
          <a:bodyPr/>
          <a:lstStyle>
            <a:lvl1pPr algn="ctr">
              <a:buNone/>
              <a:defRPr sz="400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lvl="0"/>
            <a:r>
              <a:rPr lang="pt-BR" dirty="0" smtClean="0"/>
              <a:t>Conteúdo</a:t>
            </a:r>
          </a:p>
        </p:txBody>
      </p:sp>
      <p:sp>
        <p:nvSpPr>
          <p:cNvPr id="3" name="Retângulo 2"/>
          <p:cNvSpPr/>
          <p:nvPr userDrawn="1"/>
        </p:nvSpPr>
        <p:spPr>
          <a:xfrm>
            <a:off x="-24594" y="1484784"/>
            <a:ext cx="916859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200" b="1" kern="1200" baseline="0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Gestão de Configuração e Mudança</a:t>
            </a:r>
            <a:endParaRPr lang="pt-BR" sz="3200" b="1" kern="1200" baseline="0" dirty="0">
              <a:solidFill>
                <a:schemeClr val="tx2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_padra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/>
          <p:cNvSpPr>
            <a:spLocks noGrp="1"/>
          </p:cNvSpPr>
          <p:nvPr>
            <p:ph type="body" sz="quarter" idx="10" hasCustomPrompt="1"/>
          </p:nvPr>
        </p:nvSpPr>
        <p:spPr>
          <a:xfrm>
            <a:off x="1071538" y="1714488"/>
            <a:ext cx="7429552" cy="1214446"/>
          </a:xfrm>
          <a:prstGeom prst="rect">
            <a:avLst/>
          </a:prstGeom>
        </p:spPr>
        <p:txBody>
          <a:bodyPr/>
          <a:lstStyle>
            <a:lvl1pPr>
              <a:buNone/>
              <a:defRPr sz="28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Curso: Engenharia de Software </a:t>
            </a:r>
            <a:endParaRPr lang="pt-BR" dirty="0"/>
          </a:p>
        </p:txBody>
      </p:sp>
      <p:sp>
        <p:nvSpPr>
          <p:cNvPr id="9" name="Espaço Reservado para Texto 5"/>
          <p:cNvSpPr>
            <a:spLocks noGrp="1"/>
          </p:cNvSpPr>
          <p:nvPr>
            <p:ph type="body" sz="quarter" idx="11" hasCustomPrompt="1"/>
          </p:nvPr>
        </p:nvSpPr>
        <p:spPr>
          <a:xfrm>
            <a:off x="1071538" y="3000372"/>
            <a:ext cx="7429552" cy="1071570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8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pt-BR" dirty="0" smtClean="0"/>
              <a:t>Disciplina: Gestão de Configuração e Mudança</a:t>
            </a:r>
          </a:p>
          <a:p>
            <a:pPr lvl="0"/>
            <a:endParaRPr lang="pt-BR" dirty="0"/>
          </a:p>
        </p:txBody>
      </p:sp>
      <p:sp>
        <p:nvSpPr>
          <p:cNvPr id="10" name="Espaço Reservado para Texto 5"/>
          <p:cNvSpPr>
            <a:spLocks noGrp="1"/>
          </p:cNvSpPr>
          <p:nvPr>
            <p:ph type="body" sz="quarter" idx="12" hasCustomPrompt="1"/>
          </p:nvPr>
        </p:nvSpPr>
        <p:spPr>
          <a:xfrm>
            <a:off x="1071538" y="4143380"/>
            <a:ext cx="7429552" cy="1285884"/>
          </a:xfrm>
          <a:prstGeom prst="rect">
            <a:avLst/>
          </a:prstGeom>
        </p:spPr>
        <p:txBody>
          <a:bodyPr/>
          <a:lstStyle>
            <a:lvl1pPr>
              <a:buNone/>
              <a:defRPr sz="28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Professor: Prof. </a:t>
            </a:r>
            <a:r>
              <a:rPr lang="pt-BR" dirty="0" err="1" smtClean="0"/>
              <a:t>Msc</a:t>
            </a:r>
            <a:r>
              <a:rPr lang="pt-BR" dirty="0" smtClean="0"/>
              <a:t>. Anderson Diniz </a:t>
            </a:r>
            <a:r>
              <a:rPr lang="pt-BR" dirty="0" err="1" smtClean="0"/>
              <a:t>Hummel</a:t>
            </a:r>
            <a:endParaRPr lang="pt-BR" dirty="0"/>
          </a:p>
        </p:txBody>
      </p:sp>
      <p:sp>
        <p:nvSpPr>
          <p:cNvPr id="5" name="CaixaDeTexto 4"/>
          <p:cNvSpPr txBox="1"/>
          <p:nvPr userDrawn="1"/>
        </p:nvSpPr>
        <p:spPr>
          <a:xfrm>
            <a:off x="5929322" y="6357958"/>
            <a:ext cx="1285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Slide</a:t>
            </a:r>
            <a:r>
              <a:rPr lang="pt-BR" sz="1400" b="1" baseline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fld id="{A5ADF039-53B1-4658-9CD2-00DE97FC5093}" type="slidenum">
              <a:rPr lang="pt-BR" sz="1400" b="1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‹nº›</a:t>
            </a:fld>
            <a:endParaRPr lang="pt-BR" sz="1400" b="1" dirty="0">
              <a:solidFill>
                <a:schemeClr val="tx2">
                  <a:lumMod val="60000"/>
                  <a:lumOff val="4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_padra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/>
          <p:cNvSpPr>
            <a:spLocks noGrp="1"/>
          </p:cNvSpPr>
          <p:nvPr>
            <p:ph type="body" sz="quarter" idx="10" hasCustomPrompt="1"/>
          </p:nvPr>
        </p:nvSpPr>
        <p:spPr>
          <a:xfrm>
            <a:off x="285720" y="5572140"/>
            <a:ext cx="5000634" cy="357178"/>
          </a:xfrm>
          <a:prstGeom prst="rect">
            <a:avLst/>
          </a:prstGeom>
        </p:spPr>
        <p:txBody>
          <a:bodyPr/>
          <a:lstStyle>
            <a:lvl1pPr>
              <a:buNone/>
              <a:defRPr sz="16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Curso: Engenharia de Software</a:t>
            </a:r>
            <a:endParaRPr lang="pt-BR" dirty="0"/>
          </a:p>
        </p:txBody>
      </p:sp>
      <p:sp>
        <p:nvSpPr>
          <p:cNvPr id="9" name="Espaço Reservado para Texto 5"/>
          <p:cNvSpPr>
            <a:spLocks noGrp="1"/>
          </p:cNvSpPr>
          <p:nvPr>
            <p:ph type="body" sz="quarter" idx="11" hasCustomPrompt="1"/>
          </p:nvPr>
        </p:nvSpPr>
        <p:spPr>
          <a:xfrm>
            <a:off x="285720" y="5929330"/>
            <a:ext cx="5000660" cy="357190"/>
          </a:xfrm>
          <a:prstGeom prst="rect">
            <a:avLst/>
          </a:prstGeom>
        </p:spPr>
        <p:txBody>
          <a:bodyPr/>
          <a:lstStyle>
            <a:lvl1pPr>
              <a:buNone/>
              <a:defRPr sz="16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Disciplina: Gestão de Configuração e Mudança</a:t>
            </a:r>
            <a:endParaRPr lang="pt-BR" dirty="0"/>
          </a:p>
        </p:txBody>
      </p:sp>
      <p:sp>
        <p:nvSpPr>
          <p:cNvPr id="10" name="Espaço Reservado para Texto 5"/>
          <p:cNvSpPr>
            <a:spLocks noGrp="1"/>
          </p:cNvSpPr>
          <p:nvPr>
            <p:ph type="body" sz="quarter" idx="12" hasCustomPrompt="1"/>
          </p:nvPr>
        </p:nvSpPr>
        <p:spPr>
          <a:xfrm>
            <a:off x="285720" y="6286520"/>
            <a:ext cx="5000660" cy="428628"/>
          </a:xfrm>
          <a:prstGeom prst="rect">
            <a:avLst/>
          </a:prstGeom>
        </p:spPr>
        <p:txBody>
          <a:bodyPr/>
          <a:lstStyle>
            <a:lvl1pPr>
              <a:buNone/>
              <a:defRPr sz="16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Professor: Prof. </a:t>
            </a:r>
            <a:r>
              <a:rPr lang="pt-BR" dirty="0" err="1" smtClean="0"/>
              <a:t>Msc</a:t>
            </a:r>
            <a:r>
              <a:rPr lang="pt-BR" dirty="0" smtClean="0"/>
              <a:t>. Anderson Diniz </a:t>
            </a:r>
            <a:r>
              <a:rPr lang="pt-BR" dirty="0" err="1" smtClean="0"/>
              <a:t>Hummel</a:t>
            </a:r>
            <a:endParaRPr lang="pt-BR" dirty="0"/>
          </a:p>
        </p:txBody>
      </p:sp>
      <p:sp>
        <p:nvSpPr>
          <p:cNvPr id="5" name="CaixaDeTexto 4"/>
          <p:cNvSpPr txBox="1"/>
          <p:nvPr userDrawn="1"/>
        </p:nvSpPr>
        <p:spPr>
          <a:xfrm>
            <a:off x="5929322" y="6357958"/>
            <a:ext cx="1285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Slide</a:t>
            </a:r>
            <a:r>
              <a:rPr lang="pt-BR" sz="1400" b="1" baseline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fld id="{A5ADF039-53B1-4658-9CD2-00DE97FC5093}" type="slidenum">
              <a:rPr lang="pt-BR" sz="1400" b="1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‹nº›</a:t>
            </a:fld>
            <a:endParaRPr lang="pt-BR" sz="1400" b="1" dirty="0">
              <a:solidFill>
                <a:schemeClr val="tx2">
                  <a:lumMod val="60000"/>
                  <a:lumOff val="4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Título 1"/>
          <p:cNvSpPr>
            <a:spLocks noGrp="1"/>
          </p:cNvSpPr>
          <p:nvPr>
            <p:ph type="ctrTitle" hasCustomPrompt="1"/>
          </p:nvPr>
        </p:nvSpPr>
        <p:spPr>
          <a:xfrm>
            <a:off x="2915816" y="404664"/>
            <a:ext cx="6120680" cy="504056"/>
          </a:xfrm>
          <a:prstGeom prst="rect">
            <a:avLst/>
          </a:prstGeom>
        </p:spPr>
        <p:txBody>
          <a:bodyPr/>
          <a:lstStyle>
            <a:lvl1pPr algn="l">
              <a:defRPr sz="2800" b="1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pt-BR" dirty="0" smtClean="0"/>
              <a:t>Título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>
          <a:xfrm>
            <a:off x="251520" y="1412776"/>
            <a:ext cx="8281293" cy="403234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  <a:lvl2pPr>
              <a:defRPr>
                <a:solidFill>
                  <a:schemeClr val="tx2">
                    <a:lumMod val="75000"/>
                  </a:schemeClr>
                </a:solidFill>
              </a:defRPr>
            </a:lvl2pPr>
            <a:lvl3pPr>
              <a:defRPr>
                <a:solidFill>
                  <a:schemeClr val="tx2">
                    <a:lumMod val="75000"/>
                  </a:schemeClr>
                </a:solidFill>
              </a:defRPr>
            </a:lvl3pPr>
            <a:lvl4pPr>
              <a:defRPr>
                <a:solidFill>
                  <a:schemeClr val="tx2">
                    <a:lumMod val="75000"/>
                  </a:schemeClr>
                </a:solidFill>
              </a:defRPr>
            </a:lvl4pPr>
            <a:lvl5pPr>
              <a:defRPr>
                <a:solidFill>
                  <a:schemeClr val="tx2">
                    <a:lumMod val="75000"/>
                  </a:schemeClr>
                </a:solidFill>
              </a:defRPr>
            </a:lvl5pPr>
          </a:lstStyle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_padra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/>
          <p:cNvSpPr>
            <a:spLocks noGrp="1"/>
          </p:cNvSpPr>
          <p:nvPr>
            <p:ph type="body" sz="quarter" idx="10" hasCustomPrompt="1"/>
          </p:nvPr>
        </p:nvSpPr>
        <p:spPr>
          <a:xfrm>
            <a:off x="285720" y="5572140"/>
            <a:ext cx="5000634" cy="357178"/>
          </a:xfrm>
          <a:prstGeom prst="rect">
            <a:avLst/>
          </a:prstGeom>
        </p:spPr>
        <p:txBody>
          <a:bodyPr/>
          <a:lstStyle>
            <a:lvl1pPr>
              <a:buNone/>
              <a:defRPr sz="16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Curso: Engenharia de Software</a:t>
            </a:r>
            <a:endParaRPr lang="pt-BR" dirty="0"/>
          </a:p>
        </p:txBody>
      </p:sp>
      <p:sp>
        <p:nvSpPr>
          <p:cNvPr id="9" name="Espaço Reservado para Texto 5"/>
          <p:cNvSpPr>
            <a:spLocks noGrp="1"/>
          </p:cNvSpPr>
          <p:nvPr>
            <p:ph type="body" sz="quarter" idx="11" hasCustomPrompt="1"/>
          </p:nvPr>
        </p:nvSpPr>
        <p:spPr>
          <a:xfrm>
            <a:off x="285720" y="5929330"/>
            <a:ext cx="5000660" cy="357190"/>
          </a:xfrm>
          <a:prstGeom prst="rect">
            <a:avLst/>
          </a:prstGeom>
        </p:spPr>
        <p:txBody>
          <a:bodyPr/>
          <a:lstStyle>
            <a:lvl1pPr>
              <a:buNone/>
              <a:defRPr sz="16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Disciplina: Gestão de Configuração e Mudança</a:t>
            </a:r>
            <a:endParaRPr lang="pt-BR" dirty="0"/>
          </a:p>
        </p:txBody>
      </p:sp>
      <p:sp>
        <p:nvSpPr>
          <p:cNvPr id="10" name="Espaço Reservado para Texto 5"/>
          <p:cNvSpPr>
            <a:spLocks noGrp="1"/>
          </p:cNvSpPr>
          <p:nvPr>
            <p:ph type="body" sz="quarter" idx="12" hasCustomPrompt="1"/>
          </p:nvPr>
        </p:nvSpPr>
        <p:spPr>
          <a:xfrm>
            <a:off x="285720" y="6286520"/>
            <a:ext cx="5000660" cy="428628"/>
          </a:xfrm>
          <a:prstGeom prst="rect">
            <a:avLst/>
          </a:prstGeom>
        </p:spPr>
        <p:txBody>
          <a:bodyPr/>
          <a:lstStyle>
            <a:lvl1pPr>
              <a:buNone/>
              <a:defRPr sz="16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Professor: Prof. </a:t>
            </a:r>
            <a:r>
              <a:rPr lang="pt-BR" dirty="0" err="1" smtClean="0"/>
              <a:t>Msc</a:t>
            </a:r>
            <a:r>
              <a:rPr lang="pt-BR" dirty="0" smtClean="0"/>
              <a:t>. Anderson Diniz </a:t>
            </a:r>
            <a:r>
              <a:rPr lang="pt-BR" dirty="0" err="1" smtClean="0"/>
              <a:t>Hummel</a:t>
            </a:r>
            <a:endParaRPr lang="pt-BR" dirty="0"/>
          </a:p>
        </p:txBody>
      </p:sp>
      <p:sp>
        <p:nvSpPr>
          <p:cNvPr id="5" name="CaixaDeTexto 4"/>
          <p:cNvSpPr txBox="1"/>
          <p:nvPr userDrawn="1"/>
        </p:nvSpPr>
        <p:spPr>
          <a:xfrm>
            <a:off x="5929322" y="6357958"/>
            <a:ext cx="1285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Slide</a:t>
            </a:r>
            <a:r>
              <a:rPr lang="pt-BR" sz="1400" b="1" baseline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fld id="{A5ADF039-53B1-4658-9CD2-00DE97FC5093}" type="slidenum">
              <a:rPr lang="pt-BR" sz="1400" b="1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‹nº›</a:t>
            </a:fld>
            <a:endParaRPr lang="pt-BR" sz="1400" b="1" dirty="0">
              <a:solidFill>
                <a:schemeClr val="tx2">
                  <a:lumMod val="60000"/>
                  <a:lumOff val="4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Título 1"/>
          <p:cNvSpPr>
            <a:spLocks noGrp="1"/>
          </p:cNvSpPr>
          <p:nvPr>
            <p:ph type="ctrTitle" hasCustomPrompt="1"/>
          </p:nvPr>
        </p:nvSpPr>
        <p:spPr>
          <a:xfrm>
            <a:off x="2915816" y="116632"/>
            <a:ext cx="6120680" cy="504056"/>
          </a:xfrm>
          <a:prstGeom prst="rect">
            <a:avLst/>
          </a:prstGeom>
        </p:spPr>
        <p:txBody>
          <a:bodyPr/>
          <a:lstStyle>
            <a:lvl1pPr algn="l">
              <a:defRPr sz="2800" b="1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pt-BR" dirty="0" smtClean="0"/>
              <a:t>Título</a:t>
            </a:r>
            <a:endParaRPr lang="pt-BR" dirty="0"/>
          </a:p>
        </p:txBody>
      </p:sp>
      <p:sp>
        <p:nvSpPr>
          <p:cNvPr id="12" name="Espaço Reservado para Conteúdo 2"/>
          <p:cNvSpPr>
            <a:spLocks noGrp="1"/>
          </p:cNvSpPr>
          <p:nvPr>
            <p:ph sz="quarter" idx="13"/>
          </p:nvPr>
        </p:nvSpPr>
        <p:spPr>
          <a:xfrm>
            <a:off x="251520" y="1412776"/>
            <a:ext cx="8281293" cy="403234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  <a:lvl2pPr>
              <a:defRPr>
                <a:solidFill>
                  <a:schemeClr val="tx2">
                    <a:lumMod val="75000"/>
                  </a:schemeClr>
                </a:solidFill>
              </a:defRPr>
            </a:lvl2pPr>
            <a:lvl3pPr>
              <a:defRPr>
                <a:solidFill>
                  <a:schemeClr val="tx2">
                    <a:lumMod val="75000"/>
                  </a:schemeClr>
                </a:solidFill>
              </a:defRPr>
            </a:lvl3pPr>
            <a:lvl4pPr>
              <a:defRPr>
                <a:solidFill>
                  <a:schemeClr val="tx2">
                    <a:lumMod val="75000"/>
                  </a:schemeClr>
                </a:solidFill>
              </a:defRPr>
            </a:lvl4pPr>
            <a:lvl5pPr>
              <a:defRPr>
                <a:solidFill>
                  <a:schemeClr val="tx2">
                    <a:lumMod val="75000"/>
                  </a:schemeClr>
                </a:solidFill>
              </a:defRPr>
            </a:lvl5pPr>
          </a:lstStyle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15" name="Espaço Reservado para Conteúdo 14"/>
          <p:cNvSpPr>
            <a:spLocks noGrp="1"/>
          </p:cNvSpPr>
          <p:nvPr>
            <p:ph sz="quarter" idx="14" hasCustomPrompt="1"/>
          </p:nvPr>
        </p:nvSpPr>
        <p:spPr>
          <a:xfrm>
            <a:off x="3419872" y="620688"/>
            <a:ext cx="5544615" cy="576064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lang="pt-BR" sz="2000" b="1" kern="1200" baseline="0" dirty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lvl="0"/>
            <a:r>
              <a:rPr lang="pt-BR" dirty="0" err="1" smtClean="0"/>
              <a:t>Sub-título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055988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lide_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lide_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75000"/>
                </a:schemeClr>
              </a:gs>
              <a:gs pos="100000">
                <a:schemeClr val="tx2">
                  <a:lumMod val="60000"/>
                  <a:lumOff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 descr="Faculdade-Impacta-Tecnologia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43240" y="1643050"/>
            <a:ext cx="2971800" cy="2971800"/>
          </a:xfrm>
          <a:prstGeom prst="rect">
            <a:avLst/>
          </a:prstGeom>
        </p:spPr>
      </p:pic>
      <p:cxnSp>
        <p:nvCxnSpPr>
          <p:cNvPr id="4" name="Conector reto 3"/>
          <p:cNvCxnSpPr/>
          <p:nvPr userDrawn="1"/>
        </p:nvCxnSpPr>
        <p:spPr>
          <a:xfrm>
            <a:off x="1214414" y="4572008"/>
            <a:ext cx="6929486" cy="1588"/>
          </a:xfrm>
          <a:prstGeom prst="line">
            <a:avLst/>
          </a:prstGeom>
          <a:ln>
            <a:gradFill>
              <a:gsLst>
                <a:gs pos="0">
                  <a:srgbClr val="0070C0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rgbClr val="0070C0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688" y="260350"/>
            <a:ext cx="8797925" cy="92233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388" y="1341438"/>
            <a:ext cx="8785225" cy="475138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029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Faculdade-Impacta-Tecnologia_horizontal.png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214282" y="214291"/>
            <a:ext cx="2576065" cy="785818"/>
          </a:xfrm>
          <a:prstGeom prst="rect">
            <a:avLst/>
          </a:prstGeom>
        </p:spPr>
      </p:pic>
      <p:cxnSp>
        <p:nvCxnSpPr>
          <p:cNvPr id="9" name="Conector reto 8"/>
          <p:cNvCxnSpPr/>
          <p:nvPr userDrawn="1"/>
        </p:nvCxnSpPr>
        <p:spPr>
          <a:xfrm>
            <a:off x="0" y="1214422"/>
            <a:ext cx="6858016" cy="1588"/>
          </a:xfrm>
          <a:prstGeom prst="line">
            <a:avLst/>
          </a:prstGeom>
          <a:ln>
            <a:gradFill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m 10" descr="logo_impacta.png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7353300" y="4800600"/>
            <a:ext cx="1790700" cy="20574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59" r:id="rId3"/>
    <p:sldLayoutId id="2147483660" r:id="rId4"/>
    <p:sldLayoutId id="2147483655" r:id="rId5"/>
    <p:sldLayoutId id="2147483658" r:id="rId6"/>
    <p:sldLayoutId id="2147483661" r:id="rId7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tfs.visualstudio.com/" TargetMode="Externa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Texto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 smtClean="0"/>
              <a:t>Utilizando o Team Foundation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Texto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 smtClean="0"/>
              <a:t>Engenharia de Software</a:t>
            </a:r>
            <a:endParaRPr lang="pt-BR" dirty="0"/>
          </a:p>
        </p:txBody>
      </p:sp>
      <p:sp>
        <p:nvSpPr>
          <p:cNvPr id="2" name="Espaço Reservado para Texto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/>
              <a:t>Gestão de Configuração e Mudança</a:t>
            </a:r>
          </a:p>
          <a:p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BR" dirty="0"/>
              <a:t>Prof. Anderson Diniz </a:t>
            </a:r>
            <a:r>
              <a:rPr lang="pt-BR" dirty="0" err="1"/>
              <a:t>Hummel</a:t>
            </a:r>
            <a:endParaRPr lang="pt-BR" dirty="0"/>
          </a:p>
          <a:p>
            <a:endParaRPr lang="pt-BR" dirty="0"/>
          </a:p>
        </p:txBody>
      </p:sp>
      <p:sp>
        <p:nvSpPr>
          <p:cNvPr id="7" name="Título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Administração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3"/>
          </p:nvPr>
        </p:nvSpPr>
        <p:spPr>
          <a:xfrm>
            <a:off x="251520" y="1412776"/>
            <a:ext cx="7920879" cy="4032349"/>
          </a:xfrm>
        </p:spPr>
        <p:txBody>
          <a:bodyPr/>
          <a:lstStyle/>
          <a:p>
            <a:pPr marL="0" lvl="1" indent="0">
              <a:buNone/>
            </a:pPr>
            <a:r>
              <a:rPr lang="pt-BR" dirty="0" smtClean="0"/>
              <a:t>Clique em CODE;</a:t>
            </a:r>
          </a:p>
          <a:p>
            <a:pPr marL="0" lvl="1" indent="0">
              <a:buNone/>
            </a:pPr>
            <a:r>
              <a:rPr lang="pt-BR" dirty="0" smtClean="0"/>
              <a:t>Clique com o direito em cima da pasta que deseja alterar as permiss</a:t>
            </a:r>
            <a:r>
              <a:rPr lang="pt-BR" dirty="0" smtClean="0"/>
              <a:t>ões;</a:t>
            </a:r>
          </a:p>
          <a:p>
            <a:pPr marL="0" lvl="1" indent="0">
              <a:buNone/>
            </a:pPr>
            <a:r>
              <a:rPr lang="pt-BR" dirty="0" smtClean="0"/>
              <a:t>Clique em </a:t>
            </a:r>
            <a:r>
              <a:rPr lang="pt-BR" dirty="0" err="1" smtClean="0"/>
              <a:t>security</a:t>
            </a:r>
            <a:r>
              <a:rPr lang="pt-BR" dirty="0" smtClean="0"/>
              <a:t>.</a:t>
            </a:r>
            <a:endParaRPr lang="pt-BR" dirty="0" smtClean="0"/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0" lvl="1" indent="0">
              <a:spcBef>
                <a:spcPct val="0"/>
              </a:spcBef>
              <a:buNone/>
            </a:pPr>
            <a:r>
              <a:rPr lang="pt-BR" sz="2000" b="1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Restringir acesso</a:t>
            </a:r>
            <a:endParaRPr lang="pt-BR" sz="2000" b="1" dirty="0">
              <a:solidFill>
                <a:schemeClr val="tx2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02466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Texto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Engenharia de Software</a:t>
            </a:r>
          </a:p>
        </p:txBody>
      </p:sp>
      <p:sp>
        <p:nvSpPr>
          <p:cNvPr id="2" name="Espaço Reservado para Texto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/>
              <a:t>Gestão de Configuração e Mudança</a:t>
            </a:r>
          </a:p>
          <a:p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BR" dirty="0"/>
              <a:t>Prof. Anderson Diniz </a:t>
            </a:r>
            <a:r>
              <a:rPr lang="pt-BR" dirty="0" err="1"/>
              <a:t>Hummel</a:t>
            </a:r>
            <a:endParaRPr lang="pt-BR" dirty="0"/>
          </a:p>
          <a:p>
            <a:endParaRPr lang="pt-BR" dirty="0"/>
          </a:p>
        </p:txBody>
      </p:sp>
      <p:sp>
        <p:nvSpPr>
          <p:cNvPr id="7" name="Título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Utilizando o SVN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just"/>
            <a:r>
              <a:rPr lang="pt-BR" sz="2800" dirty="0" smtClean="0"/>
              <a:t>Configurando a VM</a:t>
            </a:r>
          </a:p>
          <a:p>
            <a:pPr algn="just"/>
            <a:r>
              <a:rPr lang="pt-BR" sz="2800" dirty="0" smtClean="0"/>
              <a:t>Administração</a:t>
            </a:r>
          </a:p>
          <a:p>
            <a:pPr algn="just"/>
            <a:r>
              <a:rPr lang="pt-BR" sz="2800" b="1" dirty="0" smtClean="0"/>
              <a:t>Acessando como cliente</a:t>
            </a:r>
          </a:p>
        </p:txBody>
      </p:sp>
    </p:spTree>
    <p:extLst>
      <p:ext uri="{BB962C8B-B14F-4D97-AF65-F5344CB8AC3E}">
        <p14:creationId xmlns:p14="http://schemas.microsoft.com/office/powerpoint/2010/main" val="193685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Texto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Engenharia de Software</a:t>
            </a:r>
          </a:p>
        </p:txBody>
      </p:sp>
      <p:sp>
        <p:nvSpPr>
          <p:cNvPr id="2" name="Espaço Reservado para Texto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/>
              <a:t>Gestão de Configuração e Mudança</a:t>
            </a:r>
          </a:p>
          <a:p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BR" dirty="0"/>
              <a:t>Prof. Anderson Diniz </a:t>
            </a:r>
            <a:r>
              <a:rPr lang="pt-BR" dirty="0" err="1"/>
              <a:t>Hummel</a:t>
            </a:r>
            <a:endParaRPr lang="pt-BR" dirty="0"/>
          </a:p>
          <a:p>
            <a:endParaRPr lang="pt-BR" dirty="0"/>
          </a:p>
        </p:txBody>
      </p:sp>
      <p:sp>
        <p:nvSpPr>
          <p:cNvPr id="7" name="Título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Acessando como cliente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just"/>
            <a:r>
              <a:rPr lang="pt-BR" sz="2800" dirty="0" smtClean="0"/>
              <a:t>Criar cópia local</a:t>
            </a:r>
            <a:endParaRPr lang="pt-BR" sz="2800" dirty="0"/>
          </a:p>
          <a:p>
            <a:pPr algn="just"/>
            <a:r>
              <a:rPr lang="pt-BR" sz="2800" dirty="0" err="1" smtClean="0"/>
              <a:t>Get</a:t>
            </a:r>
            <a:r>
              <a:rPr lang="pt-BR" sz="2800" dirty="0" smtClean="0"/>
              <a:t> </a:t>
            </a:r>
            <a:r>
              <a:rPr lang="pt-BR" sz="2800" dirty="0" err="1" smtClean="0"/>
              <a:t>Latest</a:t>
            </a:r>
            <a:r>
              <a:rPr lang="pt-BR" sz="2800" dirty="0" smtClean="0"/>
              <a:t> </a:t>
            </a:r>
            <a:r>
              <a:rPr lang="pt-BR" sz="2800" dirty="0" err="1" smtClean="0"/>
              <a:t>Version</a:t>
            </a:r>
            <a:r>
              <a:rPr lang="pt-BR" sz="2800" dirty="0" smtClean="0"/>
              <a:t> / </a:t>
            </a:r>
            <a:r>
              <a:rPr lang="pt-BR" sz="2800" dirty="0" err="1" smtClean="0"/>
              <a:t>Check</a:t>
            </a:r>
            <a:r>
              <a:rPr lang="pt-BR" sz="2800" dirty="0" smtClean="0"/>
              <a:t> in</a:t>
            </a:r>
            <a:endParaRPr lang="pt-BR" sz="2800" dirty="0"/>
          </a:p>
          <a:p>
            <a:pPr algn="just"/>
            <a:r>
              <a:rPr lang="pt-BR" sz="2800" dirty="0" err="1" smtClean="0"/>
              <a:t>Label</a:t>
            </a:r>
            <a:r>
              <a:rPr lang="pt-BR" sz="2800" dirty="0" smtClean="0"/>
              <a:t> / </a:t>
            </a:r>
            <a:r>
              <a:rPr lang="pt-BR" sz="2800" dirty="0" err="1" smtClean="0"/>
              <a:t>Branch</a:t>
            </a:r>
            <a:endParaRPr lang="pt-BR" sz="2800" dirty="0" smtClean="0"/>
          </a:p>
          <a:p>
            <a:pPr algn="just"/>
            <a:r>
              <a:rPr lang="pt-BR" sz="2800" dirty="0" err="1" smtClean="0"/>
              <a:t>Check</a:t>
            </a:r>
            <a:r>
              <a:rPr lang="pt-BR" sz="2800" dirty="0" smtClean="0"/>
              <a:t> out for </a:t>
            </a:r>
            <a:r>
              <a:rPr lang="pt-BR" sz="2800" dirty="0" err="1" smtClean="0"/>
              <a:t>edit</a:t>
            </a:r>
            <a:r>
              <a:rPr lang="pt-BR" sz="2800" dirty="0" smtClean="0"/>
              <a:t> </a:t>
            </a:r>
            <a:r>
              <a:rPr lang="pt-BR" sz="2800" dirty="0" smtClean="0"/>
              <a:t>/ </a:t>
            </a:r>
            <a:r>
              <a:rPr lang="pt-BR" sz="2800" dirty="0" err="1" smtClean="0"/>
              <a:t>Undo</a:t>
            </a:r>
            <a:r>
              <a:rPr lang="pt-BR" sz="2800" dirty="0" smtClean="0"/>
              <a:t> </a:t>
            </a:r>
            <a:r>
              <a:rPr lang="pt-BR" sz="2800" dirty="0" err="1" smtClean="0"/>
              <a:t>pending</a:t>
            </a:r>
            <a:r>
              <a:rPr lang="pt-BR" sz="2800" dirty="0" smtClean="0"/>
              <a:t> </a:t>
            </a:r>
            <a:r>
              <a:rPr lang="pt-BR" sz="2800" dirty="0" err="1" smtClean="0"/>
              <a:t>changes</a:t>
            </a:r>
            <a:endParaRPr lang="pt-BR" sz="2800" dirty="0" smtClean="0"/>
          </a:p>
          <a:p>
            <a:pPr algn="just"/>
            <a:r>
              <a:rPr lang="pt-BR" sz="2800" dirty="0" smtClean="0"/>
              <a:t>Merge</a:t>
            </a:r>
          </a:p>
        </p:txBody>
      </p:sp>
    </p:spTree>
    <p:extLst>
      <p:ext uri="{BB962C8B-B14F-4D97-AF65-F5344CB8AC3E}">
        <p14:creationId xmlns:p14="http://schemas.microsoft.com/office/powerpoint/2010/main" val="2168249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0972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 smtClean="0"/>
              <a:t>Engenharia de Software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 smtClean="0"/>
              <a:t>Gestão de Configuração e Mudança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BR" dirty="0" smtClean="0"/>
              <a:t>Prof. </a:t>
            </a:r>
            <a:r>
              <a:rPr lang="pt-BR" dirty="0" err="1" smtClean="0"/>
              <a:t>Msc</a:t>
            </a:r>
            <a:r>
              <a:rPr lang="pt-BR" dirty="0" smtClean="0"/>
              <a:t>. Anderson Diniz </a:t>
            </a:r>
            <a:r>
              <a:rPr lang="pt-BR" dirty="0" err="1" smtClean="0"/>
              <a:t>Hummel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40986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Texto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Engenharia de Software</a:t>
            </a:r>
          </a:p>
        </p:txBody>
      </p:sp>
      <p:sp>
        <p:nvSpPr>
          <p:cNvPr id="2" name="Espaço Reservado para Texto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/>
              <a:t>Gestão de Configuração e Mudança</a:t>
            </a:r>
          </a:p>
          <a:p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BR" dirty="0"/>
              <a:t>Prof. Anderson Diniz </a:t>
            </a:r>
            <a:r>
              <a:rPr lang="pt-BR" dirty="0" err="1"/>
              <a:t>Hummel</a:t>
            </a:r>
            <a:endParaRPr lang="pt-BR" dirty="0"/>
          </a:p>
          <a:p>
            <a:endParaRPr lang="pt-BR" dirty="0"/>
          </a:p>
        </p:txBody>
      </p:sp>
      <p:sp>
        <p:nvSpPr>
          <p:cNvPr id="7" name="Título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Utilizando o </a:t>
            </a:r>
            <a:r>
              <a:rPr lang="pt-BR" dirty="0" smtClean="0"/>
              <a:t>TFS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just"/>
            <a:r>
              <a:rPr lang="pt-BR" sz="2800" dirty="0" smtClean="0"/>
              <a:t>Configurando </a:t>
            </a:r>
            <a:r>
              <a:rPr lang="pt-BR" sz="2800" dirty="0" smtClean="0"/>
              <a:t>uma conta</a:t>
            </a:r>
            <a:endParaRPr lang="pt-BR" sz="2800" dirty="0" smtClean="0"/>
          </a:p>
          <a:p>
            <a:pPr algn="just"/>
            <a:r>
              <a:rPr lang="pt-BR" sz="2800" dirty="0" smtClean="0"/>
              <a:t>Administração</a:t>
            </a:r>
          </a:p>
          <a:p>
            <a:pPr algn="just"/>
            <a:r>
              <a:rPr lang="pt-BR" sz="2800" dirty="0" smtClean="0"/>
              <a:t>Acessando como cliente</a:t>
            </a:r>
          </a:p>
        </p:txBody>
      </p:sp>
    </p:spTree>
    <p:extLst>
      <p:ext uri="{BB962C8B-B14F-4D97-AF65-F5344CB8AC3E}">
        <p14:creationId xmlns:p14="http://schemas.microsoft.com/office/powerpoint/2010/main" val="2802746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Texto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Engenharia de Software</a:t>
            </a:r>
          </a:p>
        </p:txBody>
      </p:sp>
      <p:sp>
        <p:nvSpPr>
          <p:cNvPr id="2" name="Espaço Reservado para Texto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/>
              <a:t>Gestão de Configuração e Mudança</a:t>
            </a:r>
          </a:p>
          <a:p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BR" dirty="0"/>
              <a:t>Prof. Anderson Diniz </a:t>
            </a:r>
            <a:r>
              <a:rPr lang="pt-BR" dirty="0" err="1"/>
              <a:t>Hummel</a:t>
            </a:r>
            <a:endParaRPr lang="pt-BR" dirty="0"/>
          </a:p>
          <a:p>
            <a:endParaRPr lang="pt-BR" dirty="0"/>
          </a:p>
        </p:txBody>
      </p:sp>
      <p:sp>
        <p:nvSpPr>
          <p:cNvPr id="7" name="Título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Utilizando o </a:t>
            </a:r>
            <a:r>
              <a:rPr lang="pt-BR" dirty="0" smtClean="0"/>
              <a:t>TFS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just"/>
            <a:r>
              <a:rPr lang="pt-BR" sz="2800" b="1" dirty="0"/>
              <a:t>Configurando uma conta</a:t>
            </a:r>
          </a:p>
          <a:p>
            <a:pPr algn="just"/>
            <a:r>
              <a:rPr lang="pt-BR" sz="2800" dirty="0"/>
              <a:t>Administração</a:t>
            </a:r>
          </a:p>
          <a:p>
            <a:pPr algn="just"/>
            <a:r>
              <a:rPr lang="pt-BR" sz="2800" dirty="0"/>
              <a:t>Acessando como cliente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1318065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Texto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Engenharia de Software</a:t>
            </a:r>
          </a:p>
        </p:txBody>
      </p:sp>
      <p:sp>
        <p:nvSpPr>
          <p:cNvPr id="2" name="Espaço Reservado para Texto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/>
              <a:t>Gestão de Configuração e Mudança</a:t>
            </a:r>
          </a:p>
          <a:p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BR" dirty="0"/>
              <a:t>Prof. Anderson Diniz </a:t>
            </a:r>
            <a:r>
              <a:rPr lang="pt-BR" dirty="0" err="1"/>
              <a:t>Hummel</a:t>
            </a:r>
            <a:endParaRPr lang="pt-BR" dirty="0"/>
          </a:p>
          <a:p>
            <a:endParaRPr lang="pt-BR" dirty="0"/>
          </a:p>
        </p:txBody>
      </p:sp>
      <p:sp>
        <p:nvSpPr>
          <p:cNvPr id="7" name="Título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Configurando uma conta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just"/>
            <a:r>
              <a:rPr lang="pt-BR" sz="2800" dirty="0" smtClean="0"/>
              <a:t>Acessar: </a:t>
            </a:r>
            <a:r>
              <a:rPr lang="pt-BR" sz="2400" dirty="0" smtClean="0">
                <a:hlinkClick r:id="rId2"/>
              </a:rPr>
              <a:t>https</a:t>
            </a:r>
            <a:r>
              <a:rPr lang="pt-BR" sz="2400" dirty="0">
                <a:hlinkClick r:id="rId2"/>
              </a:rPr>
              <a:t>://tfs.visualstudio.com</a:t>
            </a:r>
            <a:r>
              <a:rPr lang="pt-BR" sz="2400" dirty="0" smtClean="0">
                <a:hlinkClick r:id="rId2"/>
              </a:rPr>
              <a:t>/</a:t>
            </a:r>
            <a:endParaRPr lang="pt-BR" sz="2400" dirty="0" smtClean="0"/>
          </a:p>
          <a:p>
            <a:pPr algn="just"/>
            <a:r>
              <a:rPr lang="pt-BR" sz="2400" dirty="0" smtClean="0"/>
              <a:t>Clicar em “</a:t>
            </a:r>
            <a:r>
              <a:rPr lang="pt-BR" sz="2400" dirty="0" err="1" smtClean="0"/>
              <a:t>Sign</a:t>
            </a:r>
            <a:r>
              <a:rPr lang="pt-BR" sz="2400" dirty="0" smtClean="0"/>
              <a:t> </a:t>
            </a:r>
            <a:r>
              <a:rPr lang="pt-BR" sz="2400" dirty="0" err="1" smtClean="0"/>
              <a:t>up</a:t>
            </a:r>
            <a:r>
              <a:rPr lang="pt-BR" sz="2400" dirty="0" smtClean="0"/>
              <a:t> for </a:t>
            </a:r>
            <a:r>
              <a:rPr lang="pt-BR" sz="2400" dirty="0" err="1" smtClean="0"/>
              <a:t>free</a:t>
            </a:r>
            <a:r>
              <a:rPr lang="pt-BR" sz="2400" dirty="0" smtClean="0"/>
              <a:t>”</a:t>
            </a:r>
          </a:p>
          <a:p>
            <a:pPr algn="just"/>
            <a:r>
              <a:rPr lang="pt-BR" sz="2400" dirty="0" smtClean="0"/>
              <a:t>Criar um </a:t>
            </a:r>
            <a:r>
              <a:rPr lang="pt-BR" sz="2400" dirty="0" err="1"/>
              <a:t>A</a:t>
            </a:r>
            <a:r>
              <a:rPr lang="pt-BR" sz="2400" dirty="0" err="1" smtClean="0"/>
              <a:t>cconunt</a:t>
            </a:r>
            <a:r>
              <a:rPr lang="pt-BR" sz="2400" dirty="0" smtClean="0"/>
              <a:t> </a:t>
            </a:r>
            <a:r>
              <a:rPr lang="pt-BR" sz="2400" dirty="0" err="1" smtClean="0"/>
              <a:t>Url</a:t>
            </a:r>
            <a:endParaRPr lang="pt-BR" sz="2400" dirty="0" smtClean="0"/>
          </a:p>
          <a:p>
            <a:pPr algn="just"/>
            <a:r>
              <a:rPr lang="pt-BR" sz="2400" dirty="0" smtClean="0"/>
              <a:t>Crie um “Microsoft Live ID” caso não possua</a:t>
            </a:r>
          </a:p>
          <a:p>
            <a:pPr lvl="1" algn="just"/>
            <a:endParaRPr lang="pt-BR" sz="2400" dirty="0" smtClean="0"/>
          </a:p>
        </p:txBody>
      </p:sp>
    </p:spTree>
    <p:extLst>
      <p:ext uri="{BB962C8B-B14F-4D97-AF65-F5344CB8AC3E}">
        <p14:creationId xmlns:p14="http://schemas.microsoft.com/office/powerpoint/2010/main" val="2968680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Texto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Engenharia de Software</a:t>
            </a:r>
          </a:p>
        </p:txBody>
      </p:sp>
      <p:sp>
        <p:nvSpPr>
          <p:cNvPr id="2" name="Espaço Reservado para Texto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/>
              <a:t>Gestão de Configuração e Mudança</a:t>
            </a:r>
          </a:p>
          <a:p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BR" dirty="0"/>
              <a:t>Prof. Anderson Diniz </a:t>
            </a:r>
            <a:r>
              <a:rPr lang="pt-BR" dirty="0" err="1"/>
              <a:t>Hummel</a:t>
            </a:r>
            <a:endParaRPr lang="pt-BR" dirty="0"/>
          </a:p>
          <a:p>
            <a:endParaRPr lang="pt-BR" dirty="0"/>
          </a:p>
        </p:txBody>
      </p:sp>
      <p:sp>
        <p:nvSpPr>
          <p:cNvPr id="7" name="Título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Utilizando o </a:t>
            </a:r>
            <a:r>
              <a:rPr lang="pt-BR" dirty="0" smtClean="0"/>
              <a:t>TFS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just"/>
            <a:r>
              <a:rPr lang="pt-BR" sz="2800" dirty="0" smtClean="0"/>
              <a:t>Configurando a VM</a:t>
            </a:r>
          </a:p>
          <a:p>
            <a:pPr algn="just"/>
            <a:r>
              <a:rPr lang="pt-BR" sz="2800" b="1" dirty="0" smtClean="0"/>
              <a:t>Administração</a:t>
            </a:r>
          </a:p>
          <a:p>
            <a:pPr algn="just"/>
            <a:r>
              <a:rPr lang="pt-BR" sz="2800" dirty="0" smtClean="0"/>
              <a:t>Acessando como cliente</a:t>
            </a:r>
          </a:p>
        </p:txBody>
      </p:sp>
    </p:spTree>
    <p:extLst>
      <p:ext uri="{BB962C8B-B14F-4D97-AF65-F5344CB8AC3E}">
        <p14:creationId xmlns:p14="http://schemas.microsoft.com/office/powerpoint/2010/main" val="15572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Texto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Engenharia de Software</a:t>
            </a:r>
          </a:p>
        </p:txBody>
      </p:sp>
      <p:sp>
        <p:nvSpPr>
          <p:cNvPr id="2" name="Espaço Reservado para Texto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/>
              <a:t>Gestão de Configuração e Mudança</a:t>
            </a:r>
          </a:p>
          <a:p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BR" dirty="0"/>
              <a:t>Prof. Anderson Diniz </a:t>
            </a:r>
            <a:r>
              <a:rPr lang="pt-BR" dirty="0" err="1"/>
              <a:t>Hummel</a:t>
            </a:r>
            <a:endParaRPr lang="pt-BR" dirty="0"/>
          </a:p>
          <a:p>
            <a:endParaRPr lang="pt-BR" dirty="0"/>
          </a:p>
        </p:txBody>
      </p:sp>
      <p:sp>
        <p:nvSpPr>
          <p:cNvPr id="7" name="Título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Administração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lvl="1" indent="-342900">
              <a:buFont typeface="Arial" pitchFamily="34" charset="0"/>
              <a:buChar char="•"/>
            </a:pPr>
            <a:r>
              <a:rPr lang="pt-BR" dirty="0"/>
              <a:t>Criação de repositórios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pt-BR" dirty="0" smtClean="0"/>
              <a:t>Gerenciar </a:t>
            </a:r>
            <a:r>
              <a:rPr lang="pt-BR" dirty="0"/>
              <a:t>usuários</a:t>
            </a:r>
          </a:p>
          <a:p>
            <a:r>
              <a:rPr lang="pt-BR" sz="2800" dirty="0"/>
              <a:t>Restringir </a:t>
            </a:r>
            <a:r>
              <a:rPr lang="pt-BR" sz="2800" dirty="0" smtClean="0"/>
              <a:t>acesso</a:t>
            </a:r>
            <a:endParaRPr lang="pt-BR" sz="2800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pt-BR" dirty="0" smtClean="0"/>
              <a:t>Tarefas básicas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84650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Texto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 smtClean="0"/>
              <a:t>Engenharia de Software</a:t>
            </a:r>
            <a:endParaRPr lang="pt-BR" dirty="0"/>
          </a:p>
        </p:txBody>
      </p:sp>
      <p:sp>
        <p:nvSpPr>
          <p:cNvPr id="2" name="Espaço Reservado para Texto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/>
              <a:t>Gestão de Configuração e Mudança</a:t>
            </a:r>
          </a:p>
          <a:p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BR" dirty="0"/>
              <a:t>Prof. Anderson Diniz </a:t>
            </a:r>
            <a:r>
              <a:rPr lang="pt-BR" dirty="0" err="1"/>
              <a:t>Hummel</a:t>
            </a:r>
            <a:endParaRPr lang="pt-BR" dirty="0"/>
          </a:p>
          <a:p>
            <a:endParaRPr lang="pt-BR" dirty="0"/>
          </a:p>
        </p:txBody>
      </p:sp>
      <p:sp>
        <p:nvSpPr>
          <p:cNvPr id="7" name="Título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Administração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3"/>
          </p:nvPr>
        </p:nvSpPr>
        <p:spPr>
          <a:xfrm>
            <a:off x="251521" y="1412776"/>
            <a:ext cx="4248472" cy="4032349"/>
          </a:xfrm>
        </p:spPr>
        <p:txBody>
          <a:bodyPr/>
          <a:lstStyle/>
          <a:p>
            <a:pPr marL="0" lvl="1" indent="0">
              <a:buNone/>
            </a:pPr>
            <a:r>
              <a:rPr lang="pt-BR" dirty="0" smtClean="0"/>
              <a:t>Na página inicial clicar em “New Team Project” </a:t>
            </a:r>
            <a:endParaRPr lang="pt-BR" sz="2800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0" lvl="1" indent="0">
              <a:spcBef>
                <a:spcPct val="0"/>
              </a:spcBef>
              <a:buNone/>
            </a:pPr>
            <a:r>
              <a:rPr lang="pt-BR" sz="2000" b="1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Criação </a:t>
            </a:r>
            <a:r>
              <a:rPr lang="pt-BR" sz="2000" b="1" dirty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de repositórios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93123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Texto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 smtClean="0"/>
              <a:t>Engenharia de Software</a:t>
            </a:r>
            <a:endParaRPr lang="pt-BR" dirty="0"/>
          </a:p>
        </p:txBody>
      </p:sp>
      <p:sp>
        <p:nvSpPr>
          <p:cNvPr id="2" name="Espaço Reservado para Texto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/>
              <a:t>Gestão de Configuração e Mudança</a:t>
            </a:r>
          </a:p>
          <a:p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BR" dirty="0"/>
              <a:t>Prof. Anderson Diniz </a:t>
            </a:r>
            <a:r>
              <a:rPr lang="pt-BR" dirty="0" err="1"/>
              <a:t>Hummel</a:t>
            </a:r>
            <a:endParaRPr lang="pt-BR" dirty="0"/>
          </a:p>
          <a:p>
            <a:endParaRPr lang="pt-BR" dirty="0"/>
          </a:p>
        </p:txBody>
      </p:sp>
      <p:sp>
        <p:nvSpPr>
          <p:cNvPr id="7" name="Título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Administração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3"/>
          </p:nvPr>
        </p:nvSpPr>
        <p:spPr>
          <a:xfrm>
            <a:off x="251520" y="1412776"/>
            <a:ext cx="8496943" cy="4032349"/>
          </a:xfrm>
        </p:spPr>
        <p:txBody>
          <a:bodyPr/>
          <a:lstStyle/>
          <a:p>
            <a:pPr marL="0" lvl="1" indent="0">
              <a:buNone/>
            </a:pPr>
            <a:r>
              <a:rPr lang="pt-BR" dirty="0" smtClean="0"/>
              <a:t>Na página </a:t>
            </a:r>
            <a:r>
              <a:rPr lang="pt-BR" dirty="0" smtClean="0"/>
              <a:t>do projeto clicar em </a:t>
            </a:r>
            <a:r>
              <a:rPr lang="pt-BR" dirty="0" err="1" smtClean="0"/>
              <a:t>Manage</a:t>
            </a:r>
            <a:r>
              <a:rPr lang="pt-BR" dirty="0" smtClean="0"/>
              <a:t> </a:t>
            </a:r>
            <a:r>
              <a:rPr lang="pt-BR" dirty="0" err="1" smtClean="0"/>
              <a:t>All</a:t>
            </a:r>
            <a:r>
              <a:rPr lang="pt-BR" dirty="0" smtClean="0"/>
              <a:t> </a:t>
            </a:r>
            <a:r>
              <a:rPr lang="pt-BR" dirty="0" err="1" smtClean="0"/>
              <a:t>Members</a:t>
            </a:r>
            <a:r>
              <a:rPr lang="pt-BR" dirty="0" smtClean="0"/>
              <a:t>.</a:t>
            </a:r>
          </a:p>
          <a:p>
            <a:pPr marL="0" lvl="1" indent="0">
              <a:buNone/>
            </a:pPr>
            <a:r>
              <a:rPr lang="pt-BR" dirty="0" smtClean="0"/>
              <a:t>Após carregar a página, clicar em </a:t>
            </a:r>
            <a:r>
              <a:rPr lang="pt-BR" dirty="0" err="1" smtClean="0"/>
              <a:t>Add</a:t>
            </a:r>
            <a:r>
              <a:rPr lang="pt-BR" dirty="0" smtClean="0"/>
              <a:t> &gt; </a:t>
            </a:r>
            <a:r>
              <a:rPr lang="pt-BR" dirty="0" err="1" smtClean="0"/>
              <a:t>Add</a:t>
            </a:r>
            <a:r>
              <a:rPr lang="pt-BR" dirty="0" smtClean="0"/>
              <a:t> </a:t>
            </a:r>
            <a:r>
              <a:rPr lang="pt-BR" dirty="0" err="1" smtClean="0"/>
              <a:t>user</a:t>
            </a:r>
            <a:endParaRPr lang="pt-BR" dirty="0" smtClean="0"/>
          </a:p>
          <a:p>
            <a:pPr marL="0" lvl="1" indent="0">
              <a:buNone/>
            </a:pPr>
            <a:endParaRPr lang="pt-BR" dirty="0" smtClean="0"/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0" lvl="1" indent="0">
              <a:spcBef>
                <a:spcPct val="0"/>
              </a:spcBef>
              <a:buNone/>
            </a:pPr>
            <a:r>
              <a:rPr lang="pt-BR" sz="2000" b="1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Criação </a:t>
            </a:r>
            <a:r>
              <a:rPr lang="pt-BR" sz="2000" b="1" dirty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de </a:t>
            </a:r>
            <a:r>
              <a:rPr lang="pt-BR" sz="2000" b="1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usuários</a:t>
            </a:r>
            <a:endParaRPr lang="pt-BR" sz="2000" b="1" dirty="0">
              <a:solidFill>
                <a:schemeClr val="tx2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58696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delo_powerpoint_fit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4000" dirty="0" smtClean="0">
            <a:solidFill>
              <a:schemeClr val="tx2">
                <a:lumMod val="75000"/>
              </a:schemeClr>
            </a:solidFill>
            <a:latin typeface="Verdana" pitchFamily="34" charset="0"/>
            <a:ea typeface="Verdana" pitchFamily="34" charset="0"/>
            <a:cs typeface="Verdana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modelo_powerpoint_fit</Template>
  <TotalTime>658</TotalTime>
  <Words>318</Words>
  <Application>Microsoft Office PowerPoint</Application>
  <PresentationFormat>Apresentação na tela (4:3)</PresentationFormat>
  <Paragraphs>78</Paragraphs>
  <Slides>13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4" baseType="lpstr">
      <vt:lpstr>modelo_powerpoint_fit</vt:lpstr>
      <vt:lpstr>Apresentação do PowerPoint</vt:lpstr>
      <vt:lpstr>Apresentação do PowerPoint</vt:lpstr>
      <vt:lpstr>Utilizando o TFS</vt:lpstr>
      <vt:lpstr>Utilizando o TFS</vt:lpstr>
      <vt:lpstr>Configurando uma conta</vt:lpstr>
      <vt:lpstr>Utilizando o TFS</vt:lpstr>
      <vt:lpstr>Administração</vt:lpstr>
      <vt:lpstr>Administração</vt:lpstr>
      <vt:lpstr>Administração</vt:lpstr>
      <vt:lpstr>Administração</vt:lpstr>
      <vt:lpstr>Utilizando o SVN</vt:lpstr>
      <vt:lpstr>Acessando como cliente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Título da Apresentação</dc:title>
  <dc:creator>web</dc:creator>
  <cp:lastModifiedBy>Anderson</cp:lastModifiedBy>
  <cp:revision>142</cp:revision>
  <dcterms:created xsi:type="dcterms:W3CDTF">2012-09-13T19:43:42Z</dcterms:created>
  <dcterms:modified xsi:type="dcterms:W3CDTF">2013-01-30T02:06:16Z</dcterms:modified>
</cp:coreProperties>
</file>