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Padrão" id="{291470AC-48F4-475F-99FA-3785E366C0C6}">
          <p14:sldIdLst>
            <p14:sldId id="256"/>
            <p14:sldId id="257"/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3967" autoAdjust="0"/>
  </p:normalViewPr>
  <p:slideViewPr>
    <p:cSldViewPr>
      <p:cViewPr>
        <p:scale>
          <a:sx n="75" d="100"/>
          <a:sy n="75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30/1/2013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D328-98C5-4182-9EFD-7C06DAE79A0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251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Avaliação de Classe</a:t>
            </a:r>
          </a:p>
          <a:p>
            <a:r>
              <a:rPr lang="pt-BR" dirty="0" smtClean="0"/>
              <a:t>Team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Desenvolvedor2 </a:t>
            </a:r>
            <a:r>
              <a:rPr lang="pt-BR" sz="2800" dirty="0"/>
              <a:t>e sincronize o repositório</a:t>
            </a:r>
            <a:r>
              <a:rPr lang="pt-BR" sz="28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Na </a:t>
            </a:r>
            <a:r>
              <a:rPr lang="pt-BR" dirty="0"/>
              <a:t>pasta </a:t>
            </a:r>
            <a:r>
              <a:rPr lang="pt-BR" dirty="0" smtClean="0"/>
              <a:t>Fonte </a:t>
            </a:r>
            <a:r>
              <a:rPr lang="pt-BR" dirty="0"/>
              <a:t>crie a classe Classe3.java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 Classe1.java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Adicione um texto a </a:t>
            </a:r>
            <a:r>
              <a:rPr lang="pt-BR" dirty="0" smtClean="0"/>
              <a:t>Classe2.java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Adicione um texto a </a:t>
            </a:r>
            <a:r>
              <a:rPr lang="pt-BR" dirty="0" smtClean="0"/>
              <a:t>Classe3.java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52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 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Verificar se o aluno compreendeu o básico da utilização do Team Foundation.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341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 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Você será avaliado em relação a aderência ao que foi solicitado no exercício.</a:t>
            </a:r>
          </a:p>
          <a:p>
            <a:r>
              <a:rPr lang="pt-BR" sz="2800" dirty="0" smtClean="0"/>
              <a:t>Ao terminar a execução de todos os passos, chame o professor para ser avaliado.</a:t>
            </a:r>
          </a:p>
          <a:p>
            <a:r>
              <a:rPr lang="pt-BR" sz="2800" dirty="0" smtClean="0"/>
              <a:t>O grupo deverá </a:t>
            </a:r>
            <a:r>
              <a:rPr lang="pt-BR" sz="2800" smtClean="0"/>
              <a:t>entregar até 6/2/2013</a:t>
            </a:r>
            <a:endParaRPr lang="pt-BR" sz="28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792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Conecte-se </a:t>
            </a:r>
            <a:r>
              <a:rPr lang="pt-BR" sz="2800" dirty="0"/>
              <a:t>a</a:t>
            </a:r>
            <a:r>
              <a:rPr lang="pt-BR" sz="2800" dirty="0" smtClean="0"/>
              <a:t>o Team Foundation Service pelo </a:t>
            </a:r>
            <a:r>
              <a:rPr lang="pt-BR" sz="2800" dirty="0" err="1" smtClean="0"/>
              <a:t>brownser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Crie um projeto chamado </a:t>
            </a:r>
            <a:r>
              <a:rPr lang="pt-BR" sz="2800" dirty="0" err="1" smtClean="0"/>
              <a:t>Avaliacao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Adicione quatro usuários, os perfis desses usuários serão:</a:t>
            </a:r>
          </a:p>
          <a:p>
            <a:pPr lvl="1"/>
            <a:r>
              <a:rPr lang="pt-BR" sz="2000" dirty="0" smtClean="0"/>
              <a:t>Analista; Desenvolvedor1; Desenvolvedor2; </a:t>
            </a:r>
            <a:r>
              <a:rPr lang="pt-BR" sz="2000" dirty="0" err="1" smtClean="0"/>
              <a:t>GerenteProjeto</a:t>
            </a:r>
            <a:endParaRPr lang="pt-BR" sz="2000" dirty="0" smtClean="0"/>
          </a:p>
          <a:p>
            <a:r>
              <a:rPr lang="pt-BR" sz="2800" dirty="0" smtClean="0"/>
              <a:t>O gerente do projeto tem permissão de leitura e escrita em no repositório do projeto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Passos 1</a:t>
            </a:r>
            <a:endParaRPr lang="pt-BR" dirty="0"/>
          </a:p>
        </p:txBody>
      </p:sp>
      <p:sp>
        <p:nvSpPr>
          <p:cNvPr id="10" name="SMARTPenAnnotation0"/>
          <p:cNvSpPr/>
          <p:nvPr/>
        </p:nvSpPr>
        <p:spPr>
          <a:xfrm>
            <a:off x="1419820" y="3527226"/>
            <a:ext cx="383977" cy="250032"/>
          </a:xfrm>
          <a:custGeom>
            <a:avLst/>
            <a:gdLst/>
            <a:ahLst/>
            <a:cxnLst/>
            <a:rect l="0" t="0" r="0" b="0"/>
            <a:pathLst>
              <a:path w="383977" h="250032">
                <a:moveTo>
                  <a:pt x="0" y="250031"/>
                </a:moveTo>
                <a:lnTo>
                  <a:pt x="51237" y="198794"/>
                </a:lnTo>
                <a:lnTo>
                  <a:pt x="57970" y="193053"/>
                </a:lnTo>
                <a:lnTo>
                  <a:pt x="65436" y="187241"/>
                </a:lnTo>
                <a:lnTo>
                  <a:pt x="73390" y="181382"/>
                </a:lnTo>
                <a:lnTo>
                  <a:pt x="82661" y="175492"/>
                </a:lnTo>
                <a:lnTo>
                  <a:pt x="92810" y="169580"/>
                </a:lnTo>
                <a:lnTo>
                  <a:pt x="103545" y="163655"/>
                </a:lnTo>
                <a:lnTo>
                  <a:pt x="126056" y="151780"/>
                </a:lnTo>
                <a:lnTo>
                  <a:pt x="137616" y="145835"/>
                </a:lnTo>
                <a:lnTo>
                  <a:pt x="149291" y="138895"/>
                </a:lnTo>
                <a:lnTo>
                  <a:pt x="161043" y="131292"/>
                </a:lnTo>
                <a:lnTo>
                  <a:pt x="172846" y="123247"/>
                </a:lnTo>
                <a:lnTo>
                  <a:pt x="184684" y="115899"/>
                </a:lnTo>
                <a:lnTo>
                  <a:pt x="196544" y="109016"/>
                </a:lnTo>
                <a:lnTo>
                  <a:pt x="208420" y="102443"/>
                </a:lnTo>
                <a:lnTo>
                  <a:pt x="220306" y="95084"/>
                </a:lnTo>
                <a:lnTo>
                  <a:pt x="232199" y="87202"/>
                </a:lnTo>
                <a:lnTo>
                  <a:pt x="275062" y="57905"/>
                </a:lnTo>
                <a:lnTo>
                  <a:pt x="286562" y="51502"/>
                </a:lnTo>
                <a:lnTo>
                  <a:pt x="299189" y="45248"/>
                </a:lnTo>
                <a:lnTo>
                  <a:pt x="312569" y="39095"/>
                </a:lnTo>
                <a:lnTo>
                  <a:pt x="324465" y="33009"/>
                </a:lnTo>
                <a:lnTo>
                  <a:pt x="335373" y="26967"/>
                </a:lnTo>
                <a:lnTo>
                  <a:pt x="345621" y="20955"/>
                </a:lnTo>
                <a:lnTo>
                  <a:pt x="362299" y="11628"/>
                </a:lnTo>
                <a:lnTo>
                  <a:pt x="383976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ARTPenAnnotation1"/>
          <p:cNvSpPr/>
          <p:nvPr/>
        </p:nvSpPr>
        <p:spPr>
          <a:xfrm>
            <a:off x="1813004" y="3232546"/>
            <a:ext cx="240825" cy="285183"/>
          </a:xfrm>
          <a:custGeom>
            <a:avLst/>
            <a:gdLst/>
            <a:ahLst/>
            <a:cxnLst/>
            <a:rect l="0" t="0" r="0" b="0"/>
            <a:pathLst>
              <a:path w="240825" h="285183">
                <a:moveTo>
                  <a:pt x="124738" y="196454"/>
                </a:moveTo>
                <a:lnTo>
                  <a:pt x="124738" y="188765"/>
                </a:lnTo>
                <a:lnTo>
                  <a:pt x="129478" y="183151"/>
                </a:lnTo>
                <a:lnTo>
                  <a:pt x="130875" y="179648"/>
                </a:lnTo>
                <a:lnTo>
                  <a:pt x="131805" y="175328"/>
                </a:lnTo>
                <a:lnTo>
                  <a:pt x="132426" y="170464"/>
                </a:lnTo>
                <a:lnTo>
                  <a:pt x="133116" y="162413"/>
                </a:lnTo>
                <a:lnTo>
                  <a:pt x="133422" y="155528"/>
                </a:lnTo>
                <a:lnTo>
                  <a:pt x="133558" y="149160"/>
                </a:lnTo>
                <a:lnTo>
                  <a:pt x="132603" y="146073"/>
                </a:lnTo>
                <a:lnTo>
                  <a:pt x="128895" y="139997"/>
                </a:lnTo>
                <a:lnTo>
                  <a:pt x="126517" y="137980"/>
                </a:lnTo>
                <a:lnTo>
                  <a:pt x="123939" y="136635"/>
                </a:lnTo>
                <a:lnTo>
                  <a:pt x="117438" y="134149"/>
                </a:lnTo>
                <a:lnTo>
                  <a:pt x="112926" y="132097"/>
                </a:lnTo>
                <a:lnTo>
                  <a:pt x="107933" y="129737"/>
                </a:lnTo>
                <a:lnTo>
                  <a:pt x="102621" y="129155"/>
                </a:lnTo>
                <a:lnTo>
                  <a:pt x="97095" y="129760"/>
                </a:lnTo>
                <a:lnTo>
                  <a:pt x="91426" y="131155"/>
                </a:lnTo>
                <a:lnTo>
                  <a:pt x="85663" y="132085"/>
                </a:lnTo>
                <a:lnTo>
                  <a:pt x="79836" y="132705"/>
                </a:lnTo>
                <a:lnTo>
                  <a:pt x="73968" y="133119"/>
                </a:lnTo>
                <a:lnTo>
                  <a:pt x="68070" y="134387"/>
                </a:lnTo>
                <a:lnTo>
                  <a:pt x="62155" y="136224"/>
                </a:lnTo>
                <a:lnTo>
                  <a:pt x="56227" y="138441"/>
                </a:lnTo>
                <a:lnTo>
                  <a:pt x="50290" y="141904"/>
                </a:lnTo>
                <a:lnTo>
                  <a:pt x="44348" y="146196"/>
                </a:lnTo>
                <a:lnTo>
                  <a:pt x="38403" y="151043"/>
                </a:lnTo>
                <a:lnTo>
                  <a:pt x="33447" y="156258"/>
                </a:lnTo>
                <a:lnTo>
                  <a:pt x="29150" y="161719"/>
                </a:lnTo>
                <a:lnTo>
                  <a:pt x="25294" y="167344"/>
                </a:lnTo>
                <a:lnTo>
                  <a:pt x="20739" y="173079"/>
                </a:lnTo>
                <a:lnTo>
                  <a:pt x="15718" y="178886"/>
                </a:lnTo>
                <a:lnTo>
                  <a:pt x="10386" y="184742"/>
                </a:lnTo>
                <a:lnTo>
                  <a:pt x="6831" y="190630"/>
                </a:lnTo>
                <a:lnTo>
                  <a:pt x="4462" y="196540"/>
                </a:lnTo>
                <a:lnTo>
                  <a:pt x="2882" y="202464"/>
                </a:lnTo>
                <a:lnTo>
                  <a:pt x="1829" y="208398"/>
                </a:lnTo>
                <a:lnTo>
                  <a:pt x="1126" y="214338"/>
                </a:lnTo>
                <a:lnTo>
                  <a:pt x="658" y="220283"/>
                </a:lnTo>
                <a:lnTo>
                  <a:pt x="346" y="226231"/>
                </a:lnTo>
                <a:lnTo>
                  <a:pt x="0" y="238130"/>
                </a:lnTo>
                <a:lnTo>
                  <a:pt x="899" y="244082"/>
                </a:lnTo>
                <a:lnTo>
                  <a:pt x="2491" y="250034"/>
                </a:lnTo>
                <a:lnTo>
                  <a:pt x="4545" y="255986"/>
                </a:lnTo>
                <a:lnTo>
                  <a:pt x="6906" y="260947"/>
                </a:lnTo>
                <a:lnTo>
                  <a:pt x="12175" y="269104"/>
                </a:lnTo>
                <a:lnTo>
                  <a:pt x="15962" y="272668"/>
                </a:lnTo>
                <a:lnTo>
                  <a:pt x="20470" y="276037"/>
                </a:lnTo>
                <a:lnTo>
                  <a:pt x="25461" y="279275"/>
                </a:lnTo>
                <a:lnTo>
                  <a:pt x="30772" y="281434"/>
                </a:lnTo>
                <a:lnTo>
                  <a:pt x="36297" y="282872"/>
                </a:lnTo>
                <a:lnTo>
                  <a:pt x="41965" y="283832"/>
                </a:lnTo>
                <a:lnTo>
                  <a:pt x="48720" y="284471"/>
                </a:lnTo>
                <a:lnTo>
                  <a:pt x="56200" y="284898"/>
                </a:lnTo>
                <a:lnTo>
                  <a:pt x="64163" y="285182"/>
                </a:lnTo>
                <a:lnTo>
                  <a:pt x="71456" y="284380"/>
                </a:lnTo>
                <a:lnTo>
                  <a:pt x="78303" y="282852"/>
                </a:lnTo>
                <a:lnTo>
                  <a:pt x="84851" y="280841"/>
                </a:lnTo>
                <a:lnTo>
                  <a:pt x="92194" y="277517"/>
                </a:lnTo>
                <a:lnTo>
                  <a:pt x="100065" y="273316"/>
                </a:lnTo>
                <a:lnTo>
                  <a:pt x="108289" y="268531"/>
                </a:lnTo>
                <a:lnTo>
                  <a:pt x="115756" y="262365"/>
                </a:lnTo>
                <a:lnTo>
                  <a:pt x="122719" y="255277"/>
                </a:lnTo>
                <a:lnTo>
                  <a:pt x="129345" y="247576"/>
                </a:lnTo>
                <a:lnTo>
                  <a:pt x="135747" y="239465"/>
                </a:lnTo>
                <a:lnTo>
                  <a:pt x="141999" y="231081"/>
                </a:lnTo>
                <a:lnTo>
                  <a:pt x="148151" y="222515"/>
                </a:lnTo>
                <a:lnTo>
                  <a:pt x="154237" y="212835"/>
                </a:lnTo>
                <a:lnTo>
                  <a:pt x="160279" y="202414"/>
                </a:lnTo>
                <a:lnTo>
                  <a:pt x="166292" y="191497"/>
                </a:lnTo>
                <a:lnTo>
                  <a:pt x="172284" y="179259"/>
                </a:lnTo>
                <a:lnTo>
                  <a:pt x="178263" y="166139"/>
                </a:lnTo>
                <a:lnTo>
                  <a:pt x="190199" y="138332"/>
                </a:lnTo>
                <a:lnTo>
                  <a:pt x="202118" y="109437"/>
                </a:lnTo>
                <a:lnTo>
                  <a:pt x="207082" y="95778"/>
                </a:lnTo>
                <a:lnTo>
                  <a:pt x="211384" y="82704"/>
                </a:lnTo>
                <a:lnTo>
                  <a:pt x="222179" y="47987"/>
                </a:lnTo>
                <a:lnTo>
                  <a:pt x="225417" y="37945"/>
                </a:lnTo>
                <a:lnTo>
                  <a:pt x="228568" y="29265"/>
                </a:lnTo>
                <a:lnTo>
                  <a:pt x="231661" y="21495"/>
                </a:lnTo>
                <a:lnTo>
                  <a:pt x="240824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ARTPenAnnotation2"/>
          <p:cNvSpPr/>
          <p:nvPr/>
        </p:nvSpPr>
        <p:spPr>
          <a:xfrm>
            <a:off x="1581099" y="3330773"/>
            <a:ext cx="186980" cy="133625"/>
          </a:xfrm>
          <a:custGeom>
            <a:avLst/>
            <a:gdLst/>
            <a:ahLst/>
            <a:cxnLst/>
            <a:rect l="0" t="0" r="0" b="0"/>
            <a:pathLst>
              <a:path w="186980" h="133625">
                <a:moveTo>
                  <a:pt x="53033" y="0"/>
                </a:moveTo>
                <a:lnTo>
                  <a:pt x="40604" y="12429"/>
                </a:lnTo>
                <a:lnTo>
                  <a:pt x="38794" y="15231"/>
                </a:lnTo>
                <a:lnTo>
                  <a:pt x="37588" y="18092"/>
                </a:lnTo>
                <a:lnTo>
                  <a:pt x="36783" y="20991"/>
                </a:lnTo>
                <a:lnTo>
                  <a:pt x="34262" y="24908"/>
                </a:lnTo>
                <a:lnTo>
                  <a:pt x="30597" y="29504"/>
                </a:lnTo>
                <a:lnTo>
                  <a:pt x="26170" y="34552"/>
                </a:lnTo>
                <a:lnTo>
                  <a:pt x="22226" y="40894"/>
                </a:lnTo>
                <a:lnTo>
                  <a:pt x="18604" y="48099"/>
                </a:lnTo>
                <a:lnTo>
                  <a:pt x="15198" y="55878"/>
                </a:lnTo>
                <a:lnTo>
                  <a:pt x="11935" y="64041"/>
                </a:lnTo>
                <a:lnTo>
                  <a:pt x="5663" y="81049"/>
                </a:lnTo>
                <a:lnTo>
                  <a:pt x="3594" y="88759"/>
                </a:lnTo>
                <a:lnTo>
                  <a:pt x="2214" y="95884"/>
                </a:lnTo>
                <a:lnTo>
                  <a:pt x="1295" y="102618"/>
                </a:lnTo>
                <a:lnTo>
                  <a:pt x="681" y="109092"/>
                </a:lnTo>
                <a:lnTo>
                  <a:pt x="273" y="115392"/>
                </a:lnTo>
                <a:lnTo>
                  <a:pt x="0" y="121576"/>
                </a:lnTo>
                <a:lnTo>
                  <a:pt x="1803" y="125699"/>
                </a:lnTo>
                <a:lnTo>
                  <a:pt x="4989" y="128448"/>
                </a:lnTo>
                <a:lnTo>
                  <a:pt x="9098" y="130280"/>
                </a:lnTo>
                <a:lnTo>
                  <a:pt x="12829" y="131502"/>
                </a:lnTo>
                <a:lnTo>
                  <a:pt x="16308" y="132316"/>
                </a:lnTo>
                <a:lnTo>
                  <a:pt x="19620" y="132860"/>
                </a:lnTo>
                <a:lnTo>
                  <a:pt x="23813" y="133221"/>
                </a:lnTo>
                <a:lnTo>
                  <a:pt x="28592" y="133463"/>
                </a:lnTo>
                <a:lnTo>
                  <a:pt x="33763" y="133624"/>
                </a:lnTo>
                <a:lnTo>
                  <a:pt x="40186" y="132739"/>
                </a:lnTo>
                <a:lnTo>
                  <a:pt x="47445" y="131157"/>
                </a:lnTo>
                <a:lnTo>
                  <a:pt x="55261" y="129109"/>
                </a:lnTo>
                <a:lnTo>
                  <a:pt x="62456" y="125760"/>
                </a:lnTo>
                <a:lnTo>
                  <a:pt x="69237" y="121543"/>
                </a:lnTo>
                <a:lnTo>
                  <a:pt x="75742" y="116748"/>
                </a:lnTo>
                <a:lnTo>
                  <a:pt x="82063" y="111566"/>
                </a:lnTo>
                <a:lnTo>
                  <a:pt x="88262" y="106128"/>
                </a:lnTo>
                <a:lnTo>
                  <a:pt x="94378" y="100517"/>
                </a:lnTo>
                <a:lnTo>
                  <a:pt x="101432" y="94793"/>
                </a:lnTo>
                <a:lnTo>
                  <a:pt x="109112" y="88992"/>
                </a:lnTo>
                <a:lnTo>
                  <a:pt x="117208" y="83141"/>
                </a:lnTo>
                <a:lnTo>
                  <a:pt x="124590" y="76263"/>
                </a:lnTo>
                <a:lnTo>
                  <a:pt x="131496" y="68702"/>
                </a:lnTo>
                <a:lnTo>
                  <a:pt x="138084" y="60684"/>
                </a:lnTo>
                <a:lnTo>
                  <a:pt x="143468" y="54347"/>
                </a:lnTo>
                <a:lnTo>
                  <a:pt x="148050" y="49129"/>
                </a:lnTo>
                <a:lnTo>
                  <a:pt x="152096" y="44659"/>
                </a:lnTo>
                <a:lnTo>
                  <a:pt x="155786" y="41679"/>
                </a:lnTo>
                <a:lnTo>
                  <a:pt x="159238" y="39692"/>
                </a:lnTo>
                <a:lnTo>
                  <a:pt x="167167" y="36504"/>
                </a:lnTo>
                <a:lnTo>
                  <a:pt x="168810" y="37234"/>
                </a:lnTo>
                <a:lnTo>
                  <a:pt x="173281" y="40692"/>
                </a:lnTo>
                <a:lnTo>
                  <a:pt x="174871" y="43995"/>
                </a:lnTo>
                <a:lnTo>
                  <a:pt x="175930" y="48181"/>
                </a:lnTo>
                <a:lnTo>
                  <a:pt x="176636" y="52957"/>
                </a:lnTo>
                <a:lnTo>
                  <a:pt x="177107" y="58125"/>
                </a:lnTo>
                <a:lnTo>
                  <a:pt x="177421" y="63555"/>
                </a:lnTo>
                <a:lnTo>
                  <a:pt x="177770" y="74879"/>
                </a:lnTo>
                <a:lnTo>
                  <a:pt x="177925" y="86527"/>
                </a:lnTo>
                <a:lnTo>
                  <a:pt x="178958" y="93404"/>
                </a:lnTo>
                <a:lnTo>
                  <a:pt x="180640" y="100964"/>
                </a:lnTo>
                <a:lnTo>
                  <a:pt x="186979" y="12501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MARTPenAnnotation3"/>
          <p:cNvSpPr/>
          <p:nvPr/>
        </p:nvSpPr>
        <p:spPr>
          <a:xfrm>
            <a:off x="2010989" y="3205890"/>
            <a:ext cx="496956" cy="276153"/>
          </a:xfrm>
          <a:custGeom>
            <a:avLst/>
            <a:gdLst/>
            <a:ahLst/>
            <a:cxnLst/>
            <a:rect l="0" t="0" r="0" b="0"/>
            <a:pathLst>
              <a:path w="496956" h="276153">
                <a:moveTo>
                  <a:pt x="149995" y="187391"/>
                </a:moveTo>
                <a:lnTo>
                  <a:pt x="149995" y="166141"/>
                </a:lnTo>
                <a:lnTo>
                  <a:pt x="149003" y="163303"/>
                </a:lnTo>
                <a:lnTo>
                  <a:pt x="145254" y="157503"/>
                </a:lnTo>
                <a:lnTo>
                  <a:pt x="142927" y="151617"/>
                </a:lnTo>
                <a:lnTo>
                  <a:pt x="142306" y="148659"/>
                </a:lnTo>
                <a:lnTo>
                  <a:pt x="140900" y="146687"/>
                </a:lnTo>
                <a:lnTo>
                  <a:pt x="138971" y="145372"/>
                </a:lnTo>
                <a:lnTo>
                  <a:pt x="134181" y="143911"/>
                </a:lnTo>
                <a:lnTo>
                  <a:pt x="120107" y="142896"/>
                </a:lnTo>
                <a:lnTo>
                  <a:pt x="106523" y="142788"/>
                </a:lnTo>
                <a:lnTo>
                  <a:pt x="95617" y="145408"/>
                </a:lnTo>
                <a:lnTo>
                  <a:pt x="84155" y="149880"/>
                </a:lnTo>
                <a:lnTo>
                  <a:pt x="72446" y="155175"/>
                </a:lnTo>
                <a:lnTo>
                  <a:pt x="54698" y="163734"/>
                </a:lnTo>
                <a:lnTo>
                  <a:pt x="36872" y="172554"/>
                </a:lnTo>
                <a:lnTo>
                  <a:pt x="31915" y="176507"/>
                </a:lnTo>
                <a:lnTo>
                  <a:pt x="27619" y="181128"/>
                </a:lnTo>
                <a:lnTo>
                  <a:pt x="23762" y="186192"/>
                </a:lnTo>
                <a:lnTo>
                  <a:pt x="20199" y="191553"/>
                </a:lnTo>
                <a:lnTo>
                  <a:pt x="16832" y="197110"/>
                </a:lnTo>
                <a:lnTo>
                  <a:pt x="13594" y="202800"/>
                </a:lnTo>
                <a:lnTo>
                  <a:pt x="7352" y="214414"/>
                </a:lnTo>
                <a:lnTo>
                  <a:pt x="4298" y="220289"/>
                </a:lnTo>
                <a:lnTo>
                  <a:pt x="2262" y="226190"/>
                </a:lnTo>
                <a:lnTo>
                  <a:pt x="905" y="232109"/>
                </a:lnTo>
                <a:lnTo>
                  <a:pt x="0" y="238039"/>
                </a:lnTo>
                <a:lnTo>
                  <a:pt x="389" y="242984"/>
                </a:lnTo>
                <a:lnTo>
                  <a:pt x="1640" y="247274"/>
                </a:lnTo>
                <a:lnTo>
                  <a:pt x="5677" y="254685"/>
                </a:lnTo>
                <a:lnTo>
                  <a:pt x="10778" y="261286"/>
                </a:lnTo>
                <a:lnTo>
                  <a:pt x="16352" y="267527"/>
                </a:lnTo>
                <a:lnTo>
                  <a:pt x="19228" y="270581"/>
                </a:lnTo>
                <a:lnTo>
                  <a:pt x="23130" y="272617"/>
                </a:lnTo>
                <a:lnTo>
                  <a:pt x="32756" y="274878"/>
                </a:lnTo>
                <a:lnTo>
                  <a:pt x="43649" y="275883"/>
                </a:lnTo>
                <a:lnTo>
                  <a:pt x="49332" y="276152"/>
                </a:lnTo>
                <a:lnTo>
                  <a:pt x="60938" y="273804"/>
                </a:lnTo>
                <a:lnTo>
                  <a:pt x="71719" y="269453"/>
                </a:lnTo>
                <a:lnTo>
                  <a:pt x="84358" y="261425"/>
                </a:lnTo>
                <a:lnTo>
                  <a:pt x="94695" y="255683"/>
                </a:lnTo>
                <a:lnTo>
                  <a:pt x="103259" y="249824"/>
                </a:lnTo>
                <a:lnTo>
                  <a:pt x="110372" y="243912"/>
                </a:lnTo>
                <a:lnTo>
                  <a:pt x="116840" y="237978"/>
                </a:lnTo>
                <a:lnTo>
                  <a:pt x="126060" y="229058"/>
                </a:lnTo>
                <a:lnTo>
                  <a:pt x="129078" y="227076"/>
                </a:lnTo>
                <a:lnTo>
                  <a:pt x="138065" y="223292"/>
                </a:lnTo>
                <a:lnTo>
                  <a:pt x="144031" y="218892"/>
                </a:lnTo>
                <a:lnTo>
                  <a:pt x="146019" y="216329"/>
                </a:lnTo>
                <a:lnTo>
                  <a:pt x="147344" y="213628"/>
                </a:lnTo>
                <a:lnTo>
                  <a:pt x="148817" y="207981"/>
                </a:lnTo>
                <a:lnTo>
                  <a:pt x="149471" y="202165"/>
                </a:lnTo>
                <a:lnTo>
                  <a:pt x="150638" y="199224"/>
                </a:lnTo>
                <a:lnTo>
                  <a:pt x="154580" y="193312"/>
                </a:lnTo>
                <a:lnTo>
                  <a:pt x="156994" y="187376"/>
                </a:lnTo>
                <a:lnTo>
                  <a:pt x="158066" y="181431"/>
                </a:lnTo>
                <a:lnTo>
                  <a:pt x="158543" y="175482"/>
                </a:lnTo>
                <a:lnTo>
                  <a:pt x="158755" y="169530"/>
                </a:lnTo>
                <a:lnTo>
                  <a:pt x="158915" y="153436"/>
                </a:lnTo>
                <a:lnTo>
                  <a:pt x="157926" y="153840"/>
                </a:lnTo>
                <a:lnTo>
                  <a:pt x="151235" y="159515"/>
                </a:lnTo>
                <a:lnTo>
                  <a:pt x="147900" y="165411"/>
                </a:lnTo>
                <a:lnTo>
                  <a:pt x="143111" y="173653"/>
                </a:lnTo>
                <a:lnTo>
                  <a:pt x="137675" y="180624"/>
                </a:lnTo>
                <a:lnTo>
                  <a:pt x="135828" y="184864"/>
                </a:lnTo>
                <a:lnTo>
                  <a:pt x="134598" y="189675"/>
                </a:lnTo>
                <a:lnTo>
                  <a:pt x="133777" y="194867"/>
                </a:lnTo>
                <a:lnTo>
                  <a:pt x="130219" y="203281"/>
                </a:lnTo>
                <a:lnTo>
                  <a:pt x="126323" y="210328"/>
                </a:lnTo>
                <a:lnTo>
                  <a:pt x="124591" y="216768"/>
                </a:lnTo>
                <a:lnTo>
                  <a:pt x="125122" y="220866"/>
                </a:lnTo>
                <a:lnTo>
                  <a:pt x="126467" y="225583"/>
                </a:lnTo>
                <a:lnTo>
                  <a:pt x="128357" y="230711"/>
                </a:lnTo>
                <a:lnTo>
                  <a:pt x="130456" y="239056"/>
                </a:lnTo>
                <a:lnTo>
                  <a:pt x="131016" y="242670"/>
                </a:lnTo>
                <a:lnTo>
                  <a:pt x="133374" y="245079"/>
                </a:lnTo>
                <a:lnTo>
                  <a:pt x="136930" y="246686"/>
                </a:lnTo>
                <a:lnTo>
                  <a:pt x="148770" y="248947"/>
                </a:lnTo>
                <a:lnTo>
                  <a:pt x="161659" y="249711"/>
                </a:lnTo>
                <a:lnTo>
                  <a:pt x="170393" y="247169"/>
                </a:lnTo>
                <a:lnTo>
                  <a:pt x="180889" y="242733"/>
                </a:lnTo>
                <a:lnTo>
                  <a:pt x="192168" y="237453"/>
                </a:lnTo>
                <a:lnTo>
                  <a:pt x="204934" y="228903"/>
                </a:lnTo>
                <a:lnTo>
                  <a:pt x="209441" y="223995"/>
                </a:lnTo>
                <a:lnTo>
                  <a:pt x="214431" y="217747"/>
                </a:lnTo>
                <a:lnTo>
                  <a:pt x="219741" y="210605"/>
                </a:lnTo>
                <a:lnTo>
                  <a:pt x="225266" y="203859"/>
                </a:lnTo>
                <a:lnTo>
                  <a:pt x="230933" y="197377"/>
                </a:lnTo>
                <a:lnTo>
                  <a:pt x="236696" y="191072"/>
                </a:lnTo>
                <a:lnTo>
                  <a:pt x="242522" y="183892"/>
                </a:lnTo>
                <a:lnTo>
                  <a:pt x="248391" y="176128"/>
                </a:lnTo>
                <a:lnTo>
                  <a:pt x="254287" y="167976"/>
                </a:lnTo>
                <a:lnTo>
                  <a:pt x="260203" y="160557"/>
                </a:lnTo>
                <a:lnTo>
                  <a:pt x="266131" y="153627"/>
                </a:lnTo>
                <a:lnTo>
                  <a:pt x="272067" y="147022"/>
                </a:lnTo>
                <a:lnTo>
                  <a:pt x="278010" y="139642"/>
                </a:lnTo>
                <a:lnTo>
                  <a:pt x="283955" y="131746"/>
                </a:lnTo>
                <a:lnTo>
                  <a:pt x="295853" y="115035"/>
                </a:lnTo>
                <a:lnTo>
                  <a:pt x="307756" y="97686"/>
                </a:lnTo>
                <a:lnTo>
                  <a:pt x="312716" y="89884"/>
                </a:lnTo>
                <a:lnTo>
                  <a:pt x="317015" y="82699"/>
                </a:lnTo>
                <a:lnTo>
                  <a:pt x="320872" y="75924"/>
                </a:lnTo>
                <a:lnTo>
                  <a:pt x="327805" y="63105"/>
                </a:lnTo>
                <a:lnTo>
                  <a:pt x="331043" y="56909"/>
                </a:lnTo>
                <a:lnTo>
                  <a:pt x="333201" y="50794"/>
                </a:lnTo>
                <a:lnTo>
                  <a:pt x="334640" y="44732"/>
                </a:lnTo>
                <a:lnTo>
                  <a:pt x="336950" y="30227"/>
                </a:lnTo>
                <a:lnTo>
                  <a:pt x="337350" y="22974"/>
                </a:lnTo>
                <a:lnTo>
                  <a:pt x="336414" y="20233"/>
                </a:lnTo>
                <a:lnTo>
                  <a:pt x="332728" y="14541"/>
                </a:lnTo>
                <a:lnTo>
                  <a:pt x="330356" y="12626"/>
                </a:lnTo>
                <a:lnTo>
                  <a:pt x="327782" y="11350"/>
                </a:lnTo>
                <a:lnTo>
                  <a:pt x="325074" y="10499"/>
                </a:lnTo>
                <a:lnTo>
                  <a:pt x="322277" y="10924"/>
                </a:lnTo>
                <a:lnTo>
                  <a:pt x="316523" y="14042"/>
                </a:lnTo>
                <a:lnTo>
                  <a:pt x="307705" y="21375"/>
                </a:lnTo>
                <a:lnTo>
                  <a:pt x="299133" y="29601"/>
                </a:lnTo>
                <a:lnTo>
                  <a:pt x="277460" y="51051"/>
                </a:lnTo>
                <a:lnTo>
                  <a:pt x="271683" y="57802"/>
                </a:lnTo>
                <a:lnTo>
                  <a:pt x="265847" y="65280"/>
                </a:lnTo>
                <a:lnTo>
                  <a:pt x="259972" y="73241"/>
                </a:lnTo>
                <a:lnTo>
                  <a:pt x="248152" y="90025"/>
                </a:lnTo>
                <a:lnTo>
                  <a:pt x="242222" y="98668"/>
                </a:lnTo>
                <a:lnTo>
                  <a:pt x="237277" y="107406"/>
                </a:lnTo>
                <a:lnTo>
                  <a:pt x="232987" y="116208"/>
                </a:lnTo>
                <a:lnTo>
                  <a:pt x="229136" y="125053"/>
                </a:lnTo>
                <a:lnTo>
                  <a:pt x="224584" y="133926"/>
                </a:lnTo>
                <a:lnTo>
                  <a:pt x="219564" y="142818"/>
                </a:lnTo>
                <a:lnTo>
                  <a:pt x="214234" y="151722"/>
                </a:lnTo>
                <a:lnTo>
                  <a:pt x="210680" y="159643"/>
                </a:lnTo>
                <a:lnTo>
                  <a:pt x="208311" y="166908"/>
                </a:lnTo>
                <a:lnTo>
                  <a:pt x="206732" y="173736"/>
                </a:lnTo>
                <a:lnTo>
                  <a:pt x="205679" y="180272"/>
                </a:lnTo>
                <a:lnTo>
                  <a:pt x="204977" y="186614"/>
                </a:lnTo>
                <a:lnTo>
                  <a:pt x="204509" y="192826"/>
                </a:lnTo>
                <a:lnTo>
                  <a:pt x="205189" y="197959"/>
                </a:lnTo>
                <a:lnTo>
                  <a:pt x="208591" y="206309"/>
                </a:lnTo>
                <a:lnTo>
                  <a:pt x="213410" y="213328"/>
                </a:lnTo>
                <a:lnTo>
                  <a:pt x="216084" y="216588"/>
                </a:lnTo>
                <a:lnTo>
                  <a:pt x="218859" y="218762"/>
                </a:lnTo>
                <a:lnTo>
                  <a:pt x="221701" y="220211"/>
                </a:lnTo>
                <a:lnTo>
                  <a:pt x="224588" y="221177"/>
                </a:lnTo>
                <a:lnTo>
                  <a:pt x="228497" y="220829"/>
                </a:lnTo>
                <a:lnTo>
                  <a:pt x="243480" y="216591"/>
                </a:lnTo>
                <a:lnTo>
                  <a:pt x="254713" y="215251"/>
                </a:lnTo>
                <a:lnTo>
                  <a:pt x="259494" y="212910"/>
                </a:lnTo>
                <a:lnTo>
                  <a:pt x="263674" y="209365"/>
                </a:lnTo>
                <a:lnTo>
                  <a:pt x="271957" y="201126"/>
                </a:lnTo>
                <a:lnTo>
                  <a:pt x="286784" y="190909"/>
                </a:lnTo>
                <a:lnTo>
                  <a:pt x="294464" y="184655"/>
                </a:lnTo>
                <a:lnTo>
                  <a:pt x="297902" y="180606"/>
                </a:lnTo>
                <a:lnTo>
                  <a:pt x="301185" y="175922"/>
                </a:lnTo>
                <a:lnTo>
                  <a:pt x="304367" y="170815"/>
                </a:lnTo>
                <a:lnTo>
                  <a:pt x="310547" y="162495"/>
                </a:lnTo>
                <a:lnTo>
                  <a:pt x="316602" y="155490"/>
                </a:lnTo>
                <a:lnTo>
                  <a:pt x="326814" y="144617"/>
                </a:lnTo>
                <a:lnTo>
                  <a:pt x="330446" y="138284"/>
                </a:lnTo>
                <a:lnTo>
                  <a:pt x="335367" y="129847"/>
                </a:lnTo>
                <a:lnTo>
                  <a:pt x="340862" y="122790"/>
                </a:lnTo>
                <a:lnTo>
                  <a:pt x="343716" y="120511"/>
                </a:lnTo>
                <a:lnTo>
                  <a:pt x="346611" y="118992"/>
                </a:lnTo>
                <a:lnTo>
                  <a:pt x="349533" y="117979"/>
                </a:lnTo>
                <a:lnTo>
                  <a:pt x="351481" y="116311"/>
                </a:lnTo>
                <a:lnTo>
                  <a:pt x="352780" y="114208"/>
                </a:lnTo>
                <a:lnTo>
                  <a:pt x="353646" y="111813"/>
                </a:lnTo>
                <a:lnTo>
                  <a:pt x="359900" y="103861"/>
                </a:lnTo>
                <a:lnTo>
                  <a:pt x="364346" y="98962"/>
                </a:lnTo>
                <a:lnTo>
                  <a:pt x="369285" y="90873"/>
                </a:lnTo>
                <a:lnTo>
                  <a:pt x="372473" y="82979"/>
                </a:lnTo>
                <a:lnTo>
                  <a:pt x="377197" y="72855"/>
                </a:lnTo>
                <a:lnTo>
                  <a:pt x="385435" y="56000"/>
                </a:lnTo>
                <a:lnTo>
                  <a:pt x="387322" y="51179"/>
                </a:lnTo>
                <a:lnTo>
                  <a:pt x="389419" y="43178"/>
                </a:lnTo>
                <a:lnTo>
                  <a:pt x="390351" y="36315"/>
                </a:lnTo>
                <a:lnTo>
                  <a:pt x="390599" y="33095"/>
                </a:lnTo>
                <a:lnTo>
                  <a:pt x="391757" y="28965"/>
                </a:lnTo>
                <a:lnTo>
                  <a:pt x="393521" y="24226"/>
                </a:lnTo>
                <a:lnTo>
                  <a:pt x="395690" y="19083"/>
                </a:lnTo>
                <a:lnTo>
                  <a:pt x="396143" y="15655"/>
                </a:lnTo>
                <a:lnTo>
                  <a:pt x="395453" y="13369"/>
                </a:lnTo>
                <a:lnTo>
                  <a:pt x="394001" y="11845"/>
                </a:lnTo>
                <a:lnTo>
                  <a:pt x="393033" y="9837"/>
                </a:lnTo>
                <a:lnTo>
                  <a:pt x="391351" y="1376"/>
                </a:lnTo>
                <a:lnTo>
                  <a:pt x="391119" y="0"/>
                </a:lnTo>
                <a:lnTo>
                  <a:pt x="386363" y="4647"/>
                </a:lnTo>
                <a:lnTo>
                  <a:pt x="381386" y="12244"/>
                </a:lnTo>
                <a:lnTo>
                  <a:pt x="378670" y="17048"/>
                </a:lnTo>
                <a:lnTo>
                  <a:pt x="373006" y="27678"/>
                </a:lnTo>
                <a:lnTo>
                  <a:pt x="370106" y="33290"/>
                </a:lnTo>
                <a:lnTo>
                  <a:pt x="367181" y="40009"/>
                </a:lnTo>
                <a:lnTo>
                  <a:pt x="364239" y="47464"/>
                </a:lnTo>
                <a:lnTo>
                  <a:pt x="361285" y="55411"/>
                </a:lnTo>
                <a:lnTo>
                  <a:pt x="357332" y="63686"/>
                </a:lnTo>
                <a:lnTo>
                  <a:pt x="352712" y="72178"/>
                </a:lnTo>
                <a:lnTo>
                  <a:pt x="347647" y="80817"/>
                </a:lnTo>
                <a:lnTo>
                  <a:pt x="343279" y="89553"/>
                </a:lnTo>
                <a:lnTo>
                  <a:pt x="339374" y="98353"/>
                </a:lnTo>
                <a:lnTo>
                  <a:pt x="335779" y="107196"/>
                </a:lnTo>
                <a:lnTo>
                  <a:pt x="331398" y="116068"/>
                </a:lnTo>
                <a:lnTo>
                  <a:pt x="326493" y="124960"/>
                </a:lnTo>
                <a:lnTo>
                  <a:pt x="321238" y="133864"/>
                </a:lnTo>
                <a:lnTo>
                  <a:pt x="312754" y="149049"/>
                </a:lnTo>
                <a:lnTo>
                  <a:pt x="309103" y="155876"/>
                </a:lnTo>
                <a:lnTo>
                  <a:pt x="306668" y="161420"/>
                </a:lnTo>
                <a:lnTo>
                  <a:pt x="305045" y="166108"/>
                </a:lnTo>
                <a:lnTo>
                  <a:pt x="303963" y="170226"/>
                </a:lnTo>
                <a:lnTo>
                  <a:pt x="300115" y="177447"/>
                </a:lnTo>
                <a:lnTo>
                  <a:pt x="292995" y="187218"/>
                </a:lnTo>
                <a:lnTo>
                  <a:pt x="297647" y="182599"/>
                </a:lnTo>
                <a:lnTo>
                  <a:pt x="302600" y="175009"/>
                </a:lnTo>
                <a:lnTo>
                  <a:pt x="305310" y="170207"/>
                </a:lnTo>
                <a:lnTo>
                  <a:pt x="310967" y="162224"/>
                </a:lnTo>
                <a:lnTo>
                  <a:pt x="313864" y="158707"/>
                </a:lnTo>
                <a:lnTo>
                  <a:pt x="322375" y="152153"/>
                </a:lnTo>
                <a:lnTo>
                  <a:pt x="331780" y="145932"/>
                </a:lnTo>
                <a:lnTo>
                  <a:pt x="342653" y="137845"/>
                </a:lnTo>
                <a:lnTo>
                  <a:pt x="349061" y="135605"/>
                </a:lnTo>
                <a:lnTo>
                  <a:pt x="362987" y="134344"/>
                </a:lnTo>
                <a:lnTo>
                  <a:pt x="374940" y="133970"/>
                </a:lnTo>
                <a:lnTo>
                  <a:pt x="377349" y="134910"/>
                </a:lnTo>
                <a:lnTo>
                  <a:pt x="378955" y="136528"/>
                </a:lnTo>
                <a:lnTo>
                  <a:pt x="381732" y="140973"/>
                </a:lnTo>
                <a:lnTo>
                  <a:pt x="386273" y="146255"/>
                </a:lnTo>
                <a:lnTo>
                  <a:pt x="386889" y="150045"/>
                </a:lnTo>
                <a:lnTo>
                  <a:pt x="386307" y="154556"/>
                </a:lnTo>
                <a:lnTo>
                  <a:pt x="384927" y="159548"/>
                </a:lnTo>
                <a:lnTo>
                  <a:pt x="383393" y="167740"/>
                </a:lnTo>
                <a:lnTo>
                  <a:pt x="382985" y="171314"/>
                </a:lnTo>
                <a:lnTo>
                  <a:pt x="381720" y="175681"/>
                </a:lnTo>
                <a:lnTo>
                  <a:pt x="379885" y="180576"/>
                </a:lnTo>
                <a:lnTo>
                  <a:pt x="377669" y="185824"/>
                </a:lnTo>
                <a:lnTo>
                  <a:pt x="372561" y="194302"/>
                </a:lnTo>
                <a:lnTo>
                  <a:pt x="369810" y="197951"/>
                </a:lnTo>
                <a:lnTo>
                  <a:pt x="361461" y="204652"/>
                </a:lnTo>
                <a:lnTo>
                  <a:pt x="352128" y="210937"/>
                </a:lnTo>
                <a:lnTo>
                  <a:pt x="344673" y="217038"/>
                </a:lnTo>
                <a:lnTo>
                  <a:pt x="335407" y="223057"/>
                </a:lnTo>
                <a:lnTo>
                  <a:pt x="325666" y="229039"/>
                </a:lnTo>
                <a:lnTo>
                  <a:pt x="314604" y="236993"/>
                </a:lnTo>
                <a:lnTo>
                  <a:pt x="308152" y="239202"/>
                </a:lnTo>
                <a:lnTo>
                  <a:pt x="298941" y="240445"/>
                </a:lnTo>
                <a:lnTo>
                  <a:pt x="295925" y="239627"/>
                </a:lnTo>
                <a:lnTo>
                  <a:pt x="289928" y="236073"/>
                </a:lnTo>
                <a:lnTo>
                  <a:pt x="287932" y="233736"/>
                </a:lnTo>
                <a:lnTo>
                  <a:pt x="286601" y="231187"/>
                </a:lnTo>
                <a:lnTo>
                  <a:pt x="285123" y="225707"/>
                </a:lnTo>
                <a:lnTo>
                  <a:pt x="284291" y="218037"/>
                </a:lnTo>
                <a:lnTo>
                  <a:pt x="284096" y="215894"/>
                </a:lnTo>
                <a:lnTo>
                  <a:pt x="286655" y="212296"/>
                </a:lnTo>
                <a:lnTo>
                  <a:pt x="288727" y="209947"/>
                </a:lnTo>
                <a:lnTo>
                  <a:pt x="291100" y="208382"/>
                </a:lnTo>
                <a:lnTo>
                  <a:pt x="296383" y="206642"/>
                </a:lnTo>
                <a:lnTo>
                  <a:pt x="310800" y="205433"/>
                </a:lnTo>
                <a:lnTo>
                  <a:pt x="322326" y="205305"/>
                </a:lnTo>
                <a:lnTo>
                  <a:pt x="339258" y="205261"/>
                </a:lnTo>
                <a:lnTo>
                  <a:pt x="348544" y="207901"/>
                </a:lnTo>
                <a:lnTo>
                  <a:pt x="353799" y="209994"/>
                </a:lnTo>
                <a:lnTo>
                  <a:pt x="359286" y="210397"/>
                </a:lnTo>
                <a:lnTo>
                  <a:pt x="370675" y="208199"/>
                </a:lnTo>
                <a:lnTo>
                  <a:pt x="382351" y="206561"/>
                </a:lnTo>
                <a:lnTo>
                  <a:pt x="388243" y="206124"/>
                </a:lnTo>
                <a:lnTo>
                  <a:pt x="393163" y="204840"/>
                </a:lnTo>
                <a:lnTo>
                  <a:pt x="405820" y="199286"/>
                </a:lnTo>
                <a:lnTo>
                  <a:pt x="420705" y="196207"/>
                </a:lnTo>
                <a:lnTo>
                  <a:pt x="428399" y="191971"/>
                </a:lnTo>
                <a:lnTo>
                  <a:pt x="438309" y="184007"/>
                </a:lnTo>
                <a:lnTo>
                  <a:pt x="444491" y="175634"/>
                </a:lnTo>
                <a:lnTo>
                  <a:pt x="447529" y="170624"/>
                </a:lnTo>
                <a:lnTo>
                  <a:pt x="450904" y="162410"/>
                </a:lnTo>
                <a:lnTo>
                  <a:pt x="452404" y="155452"/>
                </a:lnTo>
                <a:lnTo>
                  <a:pt x="453071" y="149053"/>
                </a:lnTo>
                <a:lnTo>
                  <a:pt x="453249" y="144965"/>
                </a:lnTo>
                <a:lnTo>
                  <a:pt x="453446" y="135131"/>
                </a:lnTo>
                <a:lnTo>
                  <a:pt x="452507" y="130723"/>
                </a:lnTo>
                <a:lnTo>
                  <a:pt x="448817" y="123179"/>
                </a:lnTo>
                <a:lnTo>
                  <a:pt x="446444" y="120770"/>
                </a:lnTo>
                <a:lnTo>
                  <a:pt x="443870" y="119165"/>
                </a:lnTo>
                <a:lnTo>
                  <a:pt x="438364" y="117381"/>
                </a:lnTo>
                <a:lnTo>
                  <a:pt x="432609" y="116588"/>
                </a:lnTo>
                <a:lnTo>
                  <a:pt x="424099" y="118881"/>
                </a:lnTo>
                <a:lnTo>
                  <a:pt x="414694" y="123208"/>
                </a:lnTo>
                <a:lnTo>
                  <a:pt x="403821" y="131222"/>
                </a:lnTo>
                <a:lnTo>
                  <a:pt x="397413" y="136960"/>
                </a:lnTo>
                <a:lnTo>
                  <a:pt x="391258" y="142819"/>
                </a:lnTo>
                <a:lnTo>
                  <a:pt x="388228" y="145770"/>
                </a:lnTo>
                <a:lnTo>
                  <a:pt x="386207" y="149721"/>
                </a:lnTo>
                <a:lnTo>
                  <a:pt x="384861" y="154340"/>
                </a:lnTo>
                <a:lnTo>
                  <a:pt x="382699" y="166531"/>
                </a:lnTo>
                <a:lnTo>
                  <a:pt x="382324" y="173383"/>
                </a:lnTo>
                <a:lnTo>
                  <a:pt x="383264" y="175076"/>
                </a:lnTo>
                <a:lnTo>
                  <a:pt x="384883" y="176204"/>
                </a:lnTo>
                <a:lnTo>
                  <a:pt x="389327" y="177458"/>
                </a:lnTo>
                <a:lnTo>
                  <a:pt x="402910" y="178263"/>
                </a:lnTo>
                <a:lnTo>
                  <a:pt x="407902" y="178329"/>
                </a:lnTo>
                <a:lnTo>
                  <a:pt x="412222" y="177381"/>
                </a:lnTo>
                <a:lnTo>
                  <a:pt x="426284" y="171376"/>
                </a:lnTo>
                <a:lnTo>
                  <a:pt x="433525" y="169359"/>
                </a:lnTo>
                <a:lnTo>
                  <a:pt x="447765" y="162645"/>
                </a:lnTo>
                <a:lnTo>
                  <a:pt x="459701" y="154372"/>
                </a:lnTo>
                <a:lnTo>
                  <a:pt x="474373" y="146629"/>
                </a:lnTo>
                <a:lnTo>
                  <a:pt x="482017" y="144470"/>
                </a:lnTo>
                <a:lnTo>
                  <a:pt x="484452" y="142902"/>
                </a:lnTo>
                <a:lnTo>
                  <a:pt x="486076" y="140864"/>
                </a:lnTo>
                <a:lnTo>
                  <a:pt x="488682" y="135206"/>
                </a:lnTo>
                <a:lnTo>
                  <a:pt x="489888" y="134741"/>
                </a:lnTo>
                <a:lnTo>
                  <a:pt x="496955" y="133935"/>
                </a:lnTo>
                <a:lnTo>
                  <a:pt x="496395" y="134886"/>
                </a:lnTo>
                <a:lnTo>
                  <a:pt x="489657" y="142378"/>
                </a:lnTo>
                <a:lnTo>
                  <a:pt x="489352" y="150399"/>
                </a:lnTo>
                <a:lnTo>
                  <a:pt x="489326" y="163989"/>
                </a:lnTo>
                <a:lnTo>
                  <a:pt x="488333" y="166828"/>
                </a:lnTo>
                <a:lnTo>
                  <a:pt x="484583" y="172630"/>
                </a:lnTo>
                <a:lnTo>
                  <a:pt x="482256" y="181161"/>
                </a:lnTo>
                <a:lnTo>
                  <a:pt x="481635" y="186214"/>
                </a:lnTo>
                <a:lnTo>
                  <a:pt x="480229" y="190575"/>
                </a:lnTo>
                <a:lnTo>
                  <a:pt x="476021" y="198066"/>
                </a:lnTo>
                <a:lnTo>
                  <a:pt x="473489" y="204703"/>
                </a:lnTo>
                <a:lnTo>
                  <a:pt x="471372" y="211952"/>
                </a:lnTo>
                <a:lnTo>
                  <a:pt x="469418" y="216664"/>
                </a:lnTo>
                <a:lnTo>
                  <a:pt x="467123" y="221789"/>
                </a:lnTo>
                <a:lnTo>
                  <a:pt x="466586" y="225205"/>
                </a:lnTo>
                <a:lnTo>
                  <a:pt x="467220" y="227484"/>
                </a:lnTo>
                <a:lnTo>
                  <a:pt x="471464" y="23203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ARTPenAnnotation4"/>
          <p:cNvSpPr/>
          <p:nvPr/>
        </p:nvSpPr>
        <p:spPr>
          <a:xfrm>
            <a:off x="2589609" y="3214687"/>
            <a:ext cx="125017" cy="232173"/>
          </a:xfrm>
          <a:custGeom>
            <a:avLst/>
            <a:gdLst/>
            <a:ahLst/>
            <a:cxnLst/>
            <a:rect l="0" t="0" r="0" b="0"/>
            <a:pathLst>
              <a:path w="125017" h="232173">
                <a:moveTo>
                  <a:pt x="125016" y="0"/>
                </a:moveTo>
                <a:lnTo>
                  <a:pt x="120275" y="4741"/>
                </a:lnTo>
                <a:lnTo>
                  <a:pt x="117886" y="8121"/>
                </a:lnTo>
                <a:lnTo>
                  <a:pt x="115302" y="12360"/>
                </a:lnTo>
                <a:lnTo>
                  <a:pt x="108765" y="23939"/>
                </a:lnTo>
                <a:lnTo>
                  <a:pt x="98152" y="40166"/>
                </a:lnTo>
                <a:lnTo>
                  <a:pt x="93216" y="48605"/>
                </a:lnTo>
                <a:lnTo>
                  <a:pt x="87941" y="58200"/>
                </a:lnTo>
                <a:lnTo>
                  <a:pt x="76788" y="79445"/>
                </a:lnTo>
                <a:lnTo>
                  <a:pt x="65216" y="102116"/>
                </a:lnTo>
                <a:lnTo>
                  <a:pt x="59352" y="112726"/>
                </a:lnTo>
                <a:lnTo>
                  <a:pt x="53459" y="122775"/>
                </a:lnTo>
                <a:lnTo>
                  <a:pt x="41619" y="141879"/>
                </a:lnTo>
                <a:lnTo>
                  <a:pt x="29742" y="160292"/>
                </a:lnTo>
                <a:lnTo>
                  <a:pt x="24789" y="168377"/>
                </a:lnTo>
                <a:lnTo>
                  <a:pt x="20495" y="175751"/>
                </a:lnTo>
                <a:lnTo>
                  <a:pt x="13078" y="189237"/>
                </a:lnTo>
                <a:lnTo>
                  <a:pt x="6474" y="201845"/>
                </a:lnTo>
                <a:lnTo>
                  <a:pt x="4316" y="207985"/>
                </a:lnTo>
                <a:lnTo>
                  <a:pt x="2877" y="214063"/>
                </a:lnTo>
                <a:lnTo>
                  <a:pt x="0" y="23217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ARTPenAnnotation5"/>
          <p:cNvSpPr/>
          <p:nvPr/>
        </p:nvSpPr>
        <p:spPr>
          <a:xfrm>
            <a:off x="2589609" y="3268265"/>
            <a:ext cx="178595" cy="35720"/>
          </a:xfrm>
          <a:custGeom>
            <a:avLst/>
            <a:gdLst/>
            <a:ahLst/>
            <a:cxnLst/>
            <a:rect l="0" t="0" r="0" b="0"/>
            <a:pathLst>
              <a:path w="178595" h="35720">
                <a:moveTo>
                  <a:pt x="0" y="35719"/>
                </a:moveTo>
                <a:lnTo>
                  <a:pt x="4740" y="30978"/>
                </a:lnTo>
                <a:lnTo>
                  <a:pt x="8121" y="29582"/>
                </a:lnTo>
                <a:lnTo>
                  <a:pt x="12359" y="28651"/>
                </a:lnTo>
                <a:lnTo>
                  <a:pt x="17169" y="28031"/>
                </a:lnTo>
                <a:lnTo>
                  <a:pt x="21368" y="27617"/>
                </a:lnTo>
                <a:lnTo>
                  <a:pt x="25159" y="27341"/>
                </a:lnTo>
                <a:lnTo>
                  <a:pt x="28679" y="27157"/>
                </a:lnTo>
                <a:lnTo>
                  <a:pt x="34994" y="25050"/>
                </a:lnTo>
                <a:lnTo>
                  <a:pt x="43173" y="21661"/>
                </a:lnTo>
                <a:lnTo>
                  <a:pt x="52595" y="17417"/>
                </a:lnTo>
                <a:lnTo>
                  <a:pt x="63836" y="14588"/>
                </a:lnTo>
                <a:lnTo>
                  <a:pt x="76292" y="12702"/>
                </a:lnTo>
                <a:lnTo>
                  <a:pt x="89557" y="11445"/>
                </a:lnTo>
                <a:lnTo>
                  <a:pt x="103361" y="9614"/>
                </a:lnTo>
                <a:lnTo>
                  <a:pt x="117524" y="7402"/>
                </a:lnTo>
                <a:lnTo>
                  <a:pt x="131927" y="4934"/>
                </a:lnTo>
                <a:lnTo>
                  <a:pt x="143514" y="3290"/>
                </a:lnTo>
                <a:lnTo>
                  <a:pt x="153223" y="2193"/>
                </a:lnTo>
                <a:lnTo>
                  <a:pt x="178594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MARTPenAnnotation6"/>
          <p:cNvSpPr/>
          <p:nvPr/>
        </p:nvSpPr>
        <p:spPr>
          <a:xfrm>
            <a:off x="2594918" y="3288194"/>
            <a:ext cx="277587" cy="212244"/>
          </a:xfrm>
          <a:custGeom>
            <a:avLst/>
            <a:gdLst/>
            <a:ahLst/>
            <a:cxnLst/>
            <a:rect l="0" t="0" r="0" b="0"/>
            <a:pathLst>
              <a:path w="277587" h="212244">
                <a:moveTo>
                  <a:pt x="137566" y="33649"/>
                </a:moveTo>
                <a:lnTo>
                  <a:pt x="132825" y="33649"/>
                </a:lnTo>
                <a:lnTo>
                  <a:pt x="130437" y="32657"/>
                </a:lnTo>
                <a:lnTo>
                  <a:pt x="122120" y="26581"/>
                </a:lnTo>
                <a:lnTo>
                  <a:pt x="121316" y="25961"/>
                </a:lnTo>
                <a:lnTo>
                  <a:pt x="115130" y="25271"/>
                </a:lnTo>
                <a:lnTo>
                  <a:pt x="110702" y="25087"/>
                </a:lnTo>
                <a:lnTo>
                  <a:pt x="105766" y="25957"/>
                </a:lnTo>
                <a:lnTo>
                  <a:pt x="100491" y="27529"/>
                </a:lnTo>
                <a:lnTo>
                  <a:pt x="94990" y="29569"/>
                </a:lnTo>
                <a:lnTo>
                  <a:pt x="89338" y="30929"/>
                </a:lnTo>
                <a:lnTo>
                  <a:pt x="83586" y="31836"/>
                </a:lnTo>
                <a:lnTo>
                  <a:pt x="77767" y="32440"/>
                </a:lnTo>
                <a:lnTo>
                  <a:pt x="71903" y="34827"/>
                </a:lnTo>
                <a:lnTo>
                  <a:pt x="66009" y="38404"/>
                </a:lnTo>
                <a:lnTo>
                  <a:pt x="60096" y="42772"/>
                </a:lnTo>
                <a:lnTo>
                  <a:pt x="54169" y="47669"/>
                </a:lnTo>
                <a:lnTo>
                  <a:pt x="48234" y="52917"/>
                </a:lnTo>
                <a:lnTo>
                  <a:pt x="42293" y="58401"/>
                </a:lnTo>
                <a:lnTo>
                  <a:pt x="36347" y="65033"/>
                </a:lnTo>
                <a:lnTo>
                  <a:pt x="30399" y="72431"/>
                </a:lnTo>
                <a:lnTo>
                  <a:pt x="24450" y="80340"/>
                </a:lnTo>
                <a:lnTo>
                  <a:pt x="19491" y="87597"/>
                </a:lnTo>
                <a:lnTo>
                  <a:pt x="15193" y="94419"/>
                </a:lnTo>
                <a:lnTo>
                  <a:pt x="11336" y="100951"/>
                </a:lnTo>
                <a:lnTo>
                  <a:pt x="7772" y="107291"/>
                </a:lnTo>
                <a:lnTo>
                  <a:pt x="1166" y="119627"/>
                </a:lnTo>
                <a:lnTo>
                  <a:pt x="0" y="124702"/>
                </a:lnTo>
                <a:lnTo>
                  <a:pt x="215" y="129078"/>
                </a:lnTo>
                <a:lnTo>
                  <a:pt x="1350" y="132987"/>
                </a:lnTo>
                <a:lnTo>
                  <a:pt x="2107" y="136585"/>
                </a:lnTo>
                <a:lnTo>
                  <a:pt x="2612" y="139976"/>
                </a:lnTo>
                <a:lnTo>
                  <a:pt x="2948" y="143229"/>
                </a:lnTo>
                <a:lnTo>
                  <a:pt x="5157" y="146390"/>
                </a:lnTo>
                <a:lnTo>
                  <a:pt x="12902" y="152548"/>
                </a:lnTo>
                <a:lnTo>
                  <a:pt x="18738" y="153595"/>
                </a:lnTo>
                <a:lnTo>
                  <a:pt x="25605" y="153300"/>
                </a:lnTo>
                <a:lnTo>
                  <a:pt x="33160" y="152112"/>
                </a:lnTo>
                <a:lnTo>
                  <a:pt x="41173" y="150328"/>
                </a:lnTo>
                <a:lnTo>
                  <a:pt x="49491" y="148146"/>
                </a:lnTo>
                <a:lnTo>
                  <a:pt x="67664" y="143076"/>
                </a:lnTo>
                <a:lnTo>
                  <a:pt x="88970" y="137515"/>
                </a:lnTo>
                <a:lnTo>
                  <a:pt x="100207" y="133651"/>
                </a:lnTo>
                <a:lnTo>
                  <a:pt x="111668" y="129090"/>
                </a:lnTo>
                <a:lnTo>
                  <a:pt x="123277" y="124066"/>
                </a:lnTo>
                <a:lnTo>
                  <a:pt x="146760" y="113191"/>
                </a:lnTo>
                <a:lnTo>
                  <a:pt x="158578" y="107513"/>
                </a:lnTo>
                <a:lnTo>
                  <a:pt x="170425" y="100751"/>
                </a:lnTo>
                <a:lnTo>
                  <a:pt x="182293" y="93267"/>
                </a:lnTo>
                <a:lnTo>
                  <a:pt x="194173" y="85300"/>
                </a:lnTo>
                <a:lnTo>
                  <a:pt x="205069" y="77013"/>
                </a:lnTo>
                <a:lnTo>
                  <a:pt x="215310" y="68512"/>
                </a:lnTo>
                <a:lnTo>
                  <a:pt x="225114" y="59867"/>
                </a:lnTo>
                <a:lnTo>
                  <a:pt x="243945" y="42325"/>
                </a:lnTo>
                <a:lnTo>
                  <a:pt x="270806" y="16291"/>
                </a:lnTo>
                <a:lnTo>
                  <a:pt x="274018" y="12155"/>
                </a:lnTo>
                <a:lnTo>
                  <a:pt x="276159" y="8406"/>
                </a:lnTo>
                <a:lnTo>
                  <a:pt x="277586" y="4914"/>
                </a:lnTo>
                <a:lnTo>
                  <a:pt x="277546" y="2586"/>
                </a:lnTo>
                <a:lnTo>
                  <a:pt x="276526" y="1035"/>
                </a:lnTo>
                <a:lnTo>
                  <a:pt x="274855" y="0"/>
                </a:lnTo>
                <a:lnTo>
                  <a:pt x="271756" y="302"/>
                </a:lnTo>
                <a:lnTo>
                  <a:pt x="267706" y="1496"/>
                </a:lnTo>
                <a:lnTo>
                  <a:pt x="263021" y="3284"/>
                </a:lnTo>
                <a:lnTo>
                  <a:pt x="255929" y="6461"/>
                </a:lnTo>
                <a:lnTo>
                  <a:pt x="237466" y="15282"/>
                </a:lnTo>
                <a:lnTo>
                  <a:pt x="227978" y="20412"/>
                </a:lnTo>
                <a:lnTo>
                  <a:pt x="218677" y="25817"/>
                </a:lnTo>
                <a:lnTo>
                  <a:pt x="209499" y="31404"/>
                </a:lnTo>
                <a:lnTo>
                  <a:pt x="200404" y="38106"/>
                </a:lnTo>
                <a:lnTo>
                  <a:pt x="191365" y="45550"/>
                </a:lnTo>
                <a:lnTo>
                  <a:pt x="182361" y="53489"/>
                </a:lnTo>
                <a:lnTo>
                  <a:pt x="164420" y="70248"/>
                </a:lnTo>
                <a:lnTo>
                  <a:pt x="155469" y="78885"/>
                </a:lnTo>
                <a:lnTo>
                  <a:pt x="148509" y="88611"/>
                </a:lnTo>
                <a:lnTo>
                  <a:pt x="142877" y="99064"/>
                </a:lnTo>
                <a:lnTo>
                  <a:pt x="138130" y="110001"/>
                </a:lnTo>
                <a:lnTo>
                  <a:pt x="134965" y="121261"/>
                </a:lnTo>
                <a:lnTo>
                  <a:pt x="132856" y="132737"/>
                </a:lnTo>
                <a:lnTo>
                  <a:pt x="131449" y="144356"/>
                </a:lnTo>
                <a:lnTo>
                  <a:pt x="131504" y="155079"/>
                </a:lnTo>
                <a:lnTo>
                  <a:pt x="132532" y="165204"/>
                </a:lnTo>
                <a:lnTo>
                  <a:pt x="134210" y="174931"/>
                </a:lnTo>
                <a:lnTo>
                  <a:pt x="136321" y="183399"/>
                </a:lnTo>
                <a:lnTo>
                  <a:pt x="138720" y="191030"/>
                </a:lnTo>
                <a:lnTo>
                  <a:pt x="146496" y="21224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ARTPenAnnotation7"/>
          <p:cNvSpPr/>
          <p:nvPr/>
        </p:nvSpPr>
        <p:spPr>
          <a:xfrm>
            <a:off x="2419945" y="3991570"/>
            <a:ext cx="250032" cy="178595"/>
          </a:xfrm>
          <a:custGeom>
            <a:avLst/>
            <a:gdLst/>
            <a:ahLst/>
            <a:cxnLst/>
            <a:rect l="0" t="0" r="0" b="0"/>
            <a:pathLst>
              <a:path w="250032" h="178595">
                <a:moveTo>
                  <a:pt x="8930" y="0"/>
                </a:moveTo>
                <a:lnTo>
                  <a:pt x="9" y="0"/>
                </a:lnTo>
                <a:lnTo>
                  <a:pt x="0" y="102923"/>
                </a:lnTo>
                <a:lnTo>
                  <a:pt x="1984" y="109295"/>
                </a:lnTo>
                <a:lnTo>
                  <a:pt x="5292" y="115528"/>
                </a:lnTo>
                <a:lnTo>
                  <a:pt x="9481" y="121667"/>
                </a:lnTo>
                <a:lnTo>
                  <a:pt x="14258" y="126752"/>
                </a:lnTo>
                <a:lnTo>
                  <a:pt x="19427" y="131134"/>
                </a:lnTo>
                <a:lnTo>
                  <a:pt x="24858" y="135047"/>
                </a:lnTo>
                <a:lnTo>
                  <a:pt x="30462" y="138649"/>
                </a:lnTo>
                <a:lnTo>
                  <a:pt x="36183" y="142042"/>
                </a:lnTo>
                <a:lnTo>
                  <a:pt x="41981" y="145296"/>
                </a:lnTo>
                <a:lnTo>
                  <a:pt x="48823" y="148458"/>
                </a:lnTo>
                <a:lnTo>
                  <a:pt x="56361" y="151558"/>
                </a:lnTo>
                <a:lnTo>
                  <a:pt x="64364" y="154617"/>
                </a:lnTo>
                <a:lnTo>
                  <a:pt x="72674" y="156656"/>
                </a:lnTo>
                <a:lnTo>
                  <a:pt x="81192" y="158015"/>
                </a:lnTo>
                <a:lnTo>
                  <a:pt x="89847" y="158922"/>
                </a:lnTo>
                <a:lnTo>
                  <a:pt x="98593" y="160518"/>
                </a:lnTo>
                <a:lnTo>
                  <a:pt x="107400" y="162574"/>
                </a:lnTo>
                <a:lnTo>
                  <a:pt x="116249" y="164938"/>
                </a:lnTo>
                <a:lnTo>
                  <a:pt x="125124" y="166513"/>
                </a:lnTo>
                <a:lnTo>
                  <a:pt x="134018" y="167563"/>
                </a:lnTo>
                <a:lnTo>
                  <a:pt x="142923" y="168264"/>
                </a:lnTo>
                <a:lnTo>
                  <a:pt x="151837" y="169722"/>
                </a:lnTo>
                <a:lnTo>
                  <a:pt x="160756" y="171687"/>
                </a:lnTo>
                <a:lnTo>
                  <a:pt x="169678" y="173990"/>
                </a:lnTo>
                <a:lnTo>
                  <a:pt x="178603" y="175524"/>
                </a:lnTo>
                <a:lnTo>
                  <a:pt x="187530" y="176547"/>
                </a:lnTo>
                <a:lnTo>
                  <a:pt x="196457" y="177229"/>
                </a:lnTo>
                <a:lnTo>
                  <a:pt x="204393" y="177684"/>
                </a:lnTo>
                <a:lnTo>
                  <a:pt x="218503" y="178189"/>
                </a:lnTo>
                <a:lnTo>
                  <a:pt x="250031" y="17859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MARTPenAnnotation8"/>
          <p:cNvSpPr/>
          <p:nvPr/>
        </p:nvSpPr>
        <p:spPr>
          <a:xfrm>
            <a:off x="2769257" y="4009621"/>
            <a:ext cx="641844" cy="231981"/>
          </a:xfrm>
          <a:custGeom>
            <a:avLst/>
            <a:gdLst/>
            <a:ahLst/>
            <a:cxnLst/>
            <a:rect l="0" t="0" r="0" b="0"/>
            <a:pathLst>
              <a:path w="641844" h="231981">
                <a:moveTo>
                  <a:pt x="132891" y="89105"/>
                </a:moveTo>
                <a:lnTo>
                  <a:pt x="128151" y="84365"/>
                </a:lnTo>
                <a:lnTo>
                  <a:pt x="125762" y="82968"/>
                </a:lnTo>
                <a:lnTo>
                  <a:pt x="120462" y="81417"/>
                </a:lnTo>
                <a:lnTo>
                  <a:pt x="101846" y="80421"/>
                </a:lnTo>
                <a:lnTo>
                  <a:pt x="90651" y="80285"/>
                </a:lnTo>
                <a:lnTo>
                  <a:pt x="76414" y="82870"/>
                </a:lnTo>
                <a:lnTo>
                  <a:pt x="68451" y="84948"/>
                </a:lnTo>
                <a:lnTo>
                  <a:pt x="61158" y="88318"/>
                </a:lnTo>
                <a:lnTo>
                  <a:pt x="54311" y="92549"/>
                </a:lnTo>
                <a:lnTo>
                  <a:pt x="47762" y="97354"/>
                </a:lnTo>
                <a:lnTo>
                  <a:pt x="41412" y="101550"/>
                </a:lnTo>
                <a:lnTo>
                  <a:pt x="35194" y="105339"/>
                </a:lnTo>
                <a:lnTo>
                  <a:pt x="29064" y="108857"/>
                </a:lnTo>
                <a:lnTo>
                  <a:pt x="22994" y="113187"/>
                </a:lnTo>
                <a:lnTo>
                  <a:pt x="16962" y="118058"/>
                </a:lnTo>
                <a:lnTo>
                  <a:pt x="10957" y="123290"/>
                </a:lnTo>
                <a:lnTo>
                  <a:pt x="6953" y="127770"/>
                </a:lnTo>
                <a:lnTo>
                  <a:pt x="4284" y="131749"/>
                </a:lnTo>
                <a:lnTo>
                  <a:pt x="1318" y="138816"/>
                </a:lnTo>
                <a:lnTo>
                  <a:pt x="0" y="145264"/>
                </a:lnTo>
                <a:lnTo>
                  <a:pt x="1633" y="147380"/>
                </a:lnTo>
                <a:lnTo>
                  <a:pt x="4706" y="148791"/>
                </a:lnTo>
                <a:lnTo>
                  <a:pt x="19155" y="151055"/>
                </a:lnTo>
                <a:lnTo>
                  <a:pt x="33266" y="151448"/>
                </a:lnTo>
                <a:lnTo>
                  <a:pt x="44296" y="148894"/>
                </a:lnTo>
                <a:lnTo>
                  <a:pt x="56804" y="145443"/>
                </a:lnTo>
                <a:lnTo>
                  <a:pt x="72286" y="143910"/>
                </a:lnTo>
                <a:lnTo>
                  <a:pt x="83796" y="140583"/>
                </a:lnTo>
                <a:lnTo>
                  <a:pt x="88255" y="138306"/>
                </a:lnTo>
                <a:lnTo>
                  <a:pt x="98501" y="135777"/>
                </a:lnTo>
                <a:lnTo>
                  <a:pt x="116507" y="134153"/>
                </a:lnTo>
                <a:lnTo>
                  <a:pt x="118991" y="135012"/>
                </a:lnTo>
                <a:lnTo>
                  <a:pt x="120648" y="136577"/>
                </a:lnTo>
                <a:lnTo>
                  <a:pt x="121752" y="138613"/>
                </a:lnTo>
                <a:lnTo>
                  <a:pt x="123481" y="139969"/>
                </a:lnTo>
                <a:lnTo>
                  <a:pt x="125625" y="140874"/>
                </a:lnTo>
                <a:lnTo>
                  <a:pt x="128047" y="141477"/>
                </a:lnTo>
                <a:lnTo>
                  <a:pt x="129662" y="142872"/>
                </a:lnTo>
                <a:lnTo>
                  <a:pt x="130738" y="144793"/>
                </a:lnTo>
                <a:lnTo>
                  <a:pt x="131456" y="147066"/>
                </a:lnTo>
                <a:lnTo>
                  <a:pt x="131934" y="150566"/>
                </a:lnTo>
                <a:lnTo>
                  <a:pt x="132253" y="154884"/>
                </a:lnTo>
                <a:lnTo>
                  <a:pt x="132608" y="163981"/>
                </a:lnTo>
                <a:lnTo>
                  <a:pt x="132807" y="174680"/>
                </a:lnTo>
                <a:lnTo>
                  <a:pt x="132880" y="190210"/>
                </a:lnTo>
                <a:lnTo>
                  <a:pt x="133876" y="193219"/>
                </a:lnTo>
                <a:lnTo>
                  <a:pt x="137628" y="199209"/>
                </a:lnTo>
                <a:lnTo>
                  <a:pt x="140018" y="201203"/>
                </a:lnTo>
                <a:lnTo>
                  <a:pt x="142603" y="202532"/>
                </a:lnTo>
                <a:lnTo>
                  <a:pt x="145319" y="203419"/>
                </a:lnTo>
                <a:lnTo>
                  <a:pt x="150982" y="207049"/>
                </a:lnTo>
                <a:lnTo>
                  <a:pt x="153882" y="209406"/>
                </a:lnTo>
                <a:lnTo>
                  <a:pt x="156806" y="209986"/>
                </a:lnTo>
                <a:lnTo>
                  <a:pt x="159749" y="209380"/>
                </a:lnTo>
                <a:lnTo>
                  <a:pt x="165664" y="207053"/>
                </a:lnTo>
                <a:lnTo>
                  <a:pt x="171600" y="206018"/>
                </a:lnTo>
                <a:lnTo>
                  <a:pt x="174572" y="204751"/>
                </a:lnTo>
                <a:lnTo>
                  <a:pt x="184487" y="198226"/>
                </a:lnTo>
                <a:lnTo>
                  <a:pt x="194187" y="192835"/>
                </a:lnTo>
                <a:lnTo>
                  <a:pt x="210805" y="184222"/>
                </a:lnTo>
                <a:lnTo>
                  <a:pt x="228296" y="175386"/>
                </a:lnTo>
                <a:lnTo>
                  <a:pt x="233205" y="171430"/>
                </a:lnTo>
                <a:lnTo>
                  <a:pt x="237470" y="166809"/>
                </a:lnTo>
                <a:lnTo>
                  <a:pt x="241306" y="161744"/>
                </a:lnTo>
                <a:lnTo>
                  <a:pt x="245847" y="157375"/>
                </a:lnTo>
                <a:lnTo>
                  <a:pt x="250859" y="153470"/>
                </a:lnTo>
                <a:lnTo>
                  <a:pt x="256185" y="149874"/>
                </a:lnTo>
                <a:lnTo>
                  <a:pt x="261720" y="145493"/>
                </a:lnTo>
                <a:lnTo>
                  <a:pt x="267394" y="140588"/>
                </a:lnTo>
                <a:lnTo>
                  <a:pt x="277998" y="130838"/>
                </a:lnTo>
                <a:lnTo>
                  <a:pt x="286019" y="123198"/>
                </a:lnTo>
                <a:lnTo>
                  <a:pt x="295536" y="116494"/>
                </a:lnTo>
                <a:lnTo>
                  <a:pt x="300852" y="113318"/>
                </a:lnTo>
                <a:lnTo>
                  <a:pt x="305389" y="109216"/>
                </a:lnTo>
                <a:lnTo>
                  <a:pt x="309405" y="104496"/>
                </a:lnTo>
                <a:lnTo>
                  <a:pt x="313075" y="99366"/>
                </a:lnTo>
                <a:lnTo>
                  <a:pt x="316514" y="93961"/>
                </a:lnTo>
                <a:lnTo>
                  <a:pt x="319798" y="88374"/>
                </a:lnTo>
                <a:lnTo>
                  <a:pt x="322980" y="82664"/>
                </a:lnTo>
                <a:lnTo>
                  <a:pt x="329162" y="71029"/>
                </a:lnTo>
                <a:lnTo>
                  <a:pt x="341214" y="47391"/>
                </a:lnTo>
                <a:lnTo>
                  <a:pt x="343211" y="42444"/>
                </a:lnTo>
                <a:lnTo>
                  <a:pt x="344542" y="38154"/>
                </a:lnTo>
                <a:lnTo>
                  <a:pt x="345429" y="34302"/>
                </a:lnTo>
                <a:lnTo>
                  <a:pt x="346020" y="29749"/>
                </a:lnTo>
                <a:lnTo>
                  <a:pt x="346415" y="24730"/>
                </a:lnTo>
                <a:lnTo>
                  <a:pt x="346678" y="19399"/>
                </a:lnTo>
                <a:lnTo>
                  <a:pt x="345861" y="14853"/>
                </a:lnTo>
                <a:lnTo>
                  <a:pt x="344324" y="10830"/>
                </a:lnTo>
                <a:lnTo>
                  <a:pt x="342307" y="7156"/>
                </a:lnTo>
                <a:lnTo>
                  <a:pt x="339971" y="4707"/>
                </a:lnTo>
                <a:lnTo>
                  <a:pt x="337421" y="3074"/>
                </a:lnTo>
                <a:lnTo>
                  <a:pt x="334728" y="1985"/>
                </a:lnTo>
                <a:lnTo>
                  <a:pt x="321459" y="453"/>
                </a:lnTo>
                <a:lnTo>
                  <a:pt x="304959" y="0"/>
                </a:lnTo>
                <a:lnTo>
                  <a:pt x="293371" y="2539"/>
                </a:lnTo>
                <a:lnTo>
                  <a:pt x="287503" y="4606"/>
                </a:lnTo>
                <a:lnTo>
                  <a:pt x="281606" y="7967"/>
                </a:lnTo>
                <a:lnTo>
                  <a:pt x="275691" y="12193"/>
                </a:lnTo>
                <a:lnTo>
                  <a:pt x="269762" y="16994"/>
                </a:lnTo>
                <a:lnTo>
                  <a:pt x="264818" y="22180"/>
                </a:lnTo>
                <a:lnTo>
                  <a:pt x="260530" y="27621"/>
                </a:lnTo>
                <a:lnTo>
                  <a:pt x="256679" y="33233"/>
                </a:lnTo>
                <a:lnTo>
                  <a:pt x="252127" y="38959"/>
                </a:lnTo>
                <a:lnTo>
                  <a:pt x="247109" y="44760"/>
                </a:lnTo>
                <a:lnTo>
                  <a:pt x="241778" y="50612"/>
                </a:lnTo>
                <a:lnTo>
                  <a:pt x="237232" y="57490"/>
                </a:lnTo>
                <a:lnTo>
                  <a:pt x="233210" y="65052"/>
                </a:lnTo>
                <a:lnTo>
                  <a:pt x="229536" y="73070"/>
                </a:lnTo>
                <a:lnTo>
                  <a:pt x="227087" y="80399"/>
                </a:lnTo>
                <a:lnTo>
                  <a:pt x="225454" y="87270"/>
                </a:lnTo>
                <a:lnTo>
                  <a:pt x="224365" y="93835"/>
                </a:lnTo>
                <a:lnTo>
                  <a:pt x="223639" y="100196"/>
                </a:lnTo>
                <a:lnTo>
                  <a:pt x="223156" y="106421"/>
                </a:lnTo>
                <a:lnTo>
                  <a:pt x="222833" y="112555"/>
                </a:lnTo>
                <a:lnTo>
                  <a:pt x="222474" y="124663"/>
                </a:lnTo>
                <a:lnTo>
                  <a:pt x="222379" y="130670"/>
                </a:lnTo>
                <a:lnTo>
                  <a:pt x="223308" y="135667"/>
                </a:lnTo>
                <a:lnTo>
                  <a:pt x="224919" y="139990"/>
                </a:lnTo>
                <a:lnTo>
                  <a:pt x="226985" y="143864"/>
                </a:lnTo>
                <a:lnTo>
                  <a:pt x="229281" y="150815"/>
                </a:lnTo>
                <a:lnTo>
                  <a:pt x="229893" y="154058"/>
                </a:lnTo>
                <a:lnTo>
                  <a:pt x="233219" y="160306"/>
                </a:lnTo>
                <a:lnTo>
                  <a:pt x="235495" y="163361"/>
                </a:lnTo>
                <a:lnTo>
                  <a:pt x="238997" y="165398"/>
                </a:lnTo>
                <a:lnTo>
                  <a:pt x="248179" y="167662"/>
                </a:lnTo>
                <a:lnTo>
                  <a:pt x="252414" y="167273"/>
                </a:lnTo>
                <a:lnTo>
                  <a:pt x="256229" y="166022"/>
                </a:lnTo>
                <a:lnTo>
                  <a:pt x="274222" y="156885"/>
                </a:lnTo>
                <a:lnTo>
                  <a:pt x="287978" y="153956"/>
                </a:lnTo>
                <a:lnTo>
                  <a:pt x="303022" y="151662"/>
                </a:lnTo>
                <a:lnTo>
                  <a:pt x="316322" y="147336"/>
                </a:lnTo>
                <a:lnTo>
                  <a:pt x="326203" y="142105"/>
                </a:lnTo>
                <a:lnTo>
                  <a:pt x="330226" y="139321"/>
                </a:lnTo>
                <a:lnTo>
                  <a:pt x="339989" y="136228"/>
                </a:lnTo>
                <a:lnTo>
                  <a:pt x="345370" y="135403"/>
                </a:lnTo>
                <a:lnTo>
                  <a:pt x="348958" y="133861"/>
                </a:lnTo>
                <a:lnTo>
                  <a:pt x="351350" y="131841"/>
                </a:lnTo>
                <a:lnTo>
                  <a:pt x="352944" y="129502"/>
                </a:lnTo>
                <a:lnTo>
                  <a:pt x="354999" y="127943"/>
                </a:lnTo>
                <a:lnTo>
                  <a:pt x="357362" y="126903"/>
                </a:lnTo>
                <a:lnTo>
                  <a:pt x="364612" y="124946"/>
                </a:lnTo>
                <a:lnTo>
                  <a:pt x="364974" y="131977"/>
                </a:lnTo>
                <a:lnTo>
                  <a:pt x="365051" y="141077"/>
                </a:lnTo>
                <a:lnTo>
                  <a:pt x="362412" y="144615"/>
                </a:lnTo>
                <a:lnTo>
                  <a:pt x="356501" y="151203"/>
                </a:lnTo>
                <a:lnTo>
                  <a:pt x="356242" y="156232"/>
                </a:lnTo>
                <a:lnTo>
                  <a:pt x="357198" y="156677"/>
                </a:lnTo>
                <a:lnTo>
                  <a:pt x="358828" y="155981"/>
                </a:lnTo>
                <a:lnTo>
                  <a:pt x="360906" y="154525"/>
                </a:lnTo>
                <a:lnTo>
                  <a:pt x="365861" y="152907"/>
                </a:lnTo>
                <a:lnTo>
                  <a:pt x="377127" y="151869"/>
                </a:lnTo>
                <a:lnTo>
                  <a:pt x="380051" y="150791"/>
                </a:lnTo>
                <a:lnTo>
                  <a:pt x="385946" y="146948"/>
                </a:lnTo>
                <a:lnTo>
                  <a:pt x="391873" y="141933"/>
                </a:lnTo>
                <a:lnTo>
                  <a:pt x="397814" y="136397"/>
                </a:lnTo>
                <a:lnTo>
                  <a:pt x="403762" y="130628"/>
                </a:lnTo>
                <a:lnTo>
                  <a:pt x="405745" y="127702"/>
                </a:lnTo>
                <a:lnTo>
                  <a:pt x="407949" y="121803"/>
                </a:lnTo>
                <a:lnTo>
                  <a:pt x="408928" y="115875"/>
                </a:lnTo>
                <a:lnTo>
                  <a:pt x="409556" y="108724"/>
                </a:lnTo>
                <a:lnTo>
                  <a:pt x="409666" y="102746"/>
                </a:lnTo>
                <a:lnTo>
                  <a:pt x="408688" y="101176"/>
                </a:lnTo>
                <a:lnTo>
                  <a:pt x="407045" y="100128"/>
                </a:lnTo>
                <a:lnTo>
                  <a:pt x="402019" y="98448"/>
                </a:lnTo>
                <a:lnTo>
                  <a:pt x="398686" y="100864"/>
                </a:lnTo>
                <a:lnTo>
                  <a:pt x="396408" y="102898"/>
                </a:lnTo>
                <a:lnTo>
                  <a:pt x="393897" y="104253"/>
                </a:lnTo>
                <a:lnTo>
                  <a:pt x="388461" y="105759"/>
                </a:lnTo>
                <a:lnTo>
                  <a:pt x="380093" y="111721"/>
                </a:lnTo>
                <a:lnTo>
                  <a:pt x="375083" y="116088"/>
                </a:lnTo>
                <a:lnTo>
                  <a:pt x="371743" y="119992"/>
                </a:lnTo>
                <a:lnTo>
                  <a:pt x="366050" y="130227"/>
                </a:lnTo>
                <a:lnTo>
                  <a:pt x="361202" y="136486"/>
                </a:lnTo>
                <a:lnTo>
                  <a:pt x="359513" y="139544"/>
                </a:lnTo>
                <a:lnTo>
                  <a:pt x="357635" y="145587"/>
                </a:lnTo>
                <a:lnTo>
                  <a:pt x="357135" y="149580"/>
                </a:lnTo>
                <a:lnTo>
                  <a:pt x="356801" y="154227"/>
                </a:lnTo>
                <a:lnTo>
                  <a:pt x="356578" y="159309"/>
                </a:lnTo>
                <a:lnTo>
                  <a:pt x="357422" y="162697"/>
                </a:lnTo>
                <a:lnTo>
                  <a:pt x="358977" y="164955"/>
                </a:lnTo>
                <a:lnTo>
                  <a:pt x="361005" y="166461"/>
                </a:lnTo>
                <a:lnTo>
                  <a:pt x="365905" y="173425"/>
                </a:lnTo>
                <a:lnTo>
                  <a:pt x="368601" y="178061"/>
                </a:lnTo>
                <a:lnTo>
                  <a:pt x="371390" y="181151"/>
                </a:lnTo>
                <a:lnTo>
                  <a:pt x="374242" y="183211"/>
                </a:lnTo>
                <a:lnTo>
                  <a:pt x="377136" y="184585"/>
                </a:lnTo>
                <a:lnTo>
                  <a:pt x="385642" y="186111"/>
                </a:lnTo>
                <a:lnTo>
                  <a:pt x="402531" y="187091"/>
                </a:lnTo>
                <a:lnTo>
                  <a:pt x="412324" y="187260"/>
                </a:lnTo>
                <a:lnTo>
                  <a:pt x="415422" y="186292"/>
                </a:lnTo>
                <a:lnTo>
                  <a:pt x="421510" y="182570"/>
                </a:lnTo>
                <a:lnTo>
                  <a:pt x="427523" y="177609"/>
                </a:lnTo>
                <a:lnTo>
                  <a:pt x="430515" y="174896"/>
                </a:lnTo>
                <a:lnTo>
                  <a:pt x="433502" y="173088"/>
                </a:lnTo>
                <a:lnTo>
                  <a:pt x="443663" y="169948"/>
                </a:lnTo>
                <a:lnTo>
                  <a:pt x="444252" y="170782"/>
                </a:lnTo>
                <a:lnTo>
                  <a:pt x="444907" y="174354"/>
                </a:lnTo>
                <a:lnTo>
                  <a:pt x="445197" y="179249"/>
                </a:lnTo>
                <a:lnTo>
                  <a:pt x="445384" y="185735"/>
                </a:lnTo>
                <a:lnTo>
                  <a:pt x="445416" y="191599"/>
                </a:lnTo>
                <a:lnTo>
                  <a:pt x="444429" y="193153"/>
                </a:lnTo>
                <a:lnTo>
                  <a:pt x="442778" y="194189"/>
                </a:lnTo>
                <a:lnTo>
                  <a:pt x="437741" y="195852"/>
                </a:lnTo>
                <a:lnTo>
                  <a:pt x="438319" y="196981"/>
                </a:lnTo>
                <a:lnTo>
                  <a:pt x="441608" y="200881"/>
                </a:lnTo>
                <a:lnTo>
                  <a:pt x="442882" y="201325"/>
                </a:lnTo>
                <a:lnTo>
                  <a:pt x="443731" y="200629"/>
                </a:lnTo>
                <a:lnTo>
                  <a:pt x="444298" y="199174"/>
                </a:lnTo>
                <a:lnTo>
                  <a:pt x="445667" y="198203"/>
                </a:lnTo>
                <a:lnTo>
                  <a:pt x="449835" y="197124"/>
                </a:lnTo>
                <a:lnTo>
                  <a:pt x="451343" y="195844"/>
                </a:lnTo>
                <a:lnTo>
                  <a:pt x="452349" y="193999"/>
                </a:lnTo>
                <a:lnTo>
                  <a:pt x="453019" y="191777"/>
                </a:lnTo>
                <a:lnTo>
                  <a:pt x="455450" y="189303"/>
                </a:lnTo>
                <a:lnTo>
                  <a:pt x="467361" y="181080"/>
                </a:lnTo>
                <a:lnTo>
                  <a:pt x="474359" y="175293"/>
                </a:lnTo>
                <a:lnTo>
                  <a:pt x="480777" y="169413"/>
                </a:lnTo>
                <a:lnTo>
                  <a:pt x="489968" y="160525"/>
                </a:lnTo>
                <a:lnTo>
                  <a:pt x="497223" y="153374"/>
                </a:lnTo>
                <a:lnTo>
                  <a:pt x="498810" y="152786"/>
                </a:lnTo>
                <a:lnTo>
                  <a:pt x="508487" y="151845"/>
                </a:lnTo>
                <a:lnTo>
                  <a:pt x="511281" y="151768"/>
                </a:lnTo>
                <a:lnTo>
                  <a:pt x="513143" y="152708"/>
                </a:lnTo>
                <a:lnTo>
                  <a:pt x="514384" y="154328"/>
                </a:lnTo>
                <a:lnTo>
                  <a:pt x="516377" y="159315"/>
                </a:lnTo>
                <a:lnTo>
                  <a:pt x="516771" y="166437"/>
                </a:lnTo>
                <a:lnTo>
                  <a:pt x="516824" y="168123"/>
                </a:lnTo>
                <a:lnTo>
                  <a:pt x="515847" y="168573"/>
                </a:lnTo>
                <a:lnTo>
                  <a:pt x="509175" y="169354"/>
                </a:lnTo>
                <a:lnTo>
                  <a:pt x="515735" y="169462"/>
                </a:lnTo>
                <a:lnTo>
                  <a:pt x="526013" y="164729"/>
                </a:lnTo>
                <a:lnTo>
                  <a:pt x="533500" y="159757"/>
                </a:lnTo>
                <a:lnTo>
                  <a:pt x="536885" y="157042"/>
                </a:lnTo>
                <a:lnTo>
                  <a:pt x="541127" y="155233"/>
                </a:lnTo>
                <a:lnTo>
                  <a:pt x="557569" y="151693"/>
                </a:lnTo>
                <a:lnTo>
                  <a:pt x="572660" y="147349"/>
                </a:lnTo>
                <a:lnTo>
                  <a:pt x="588410" y="144066"/>
                </a:lnTo>
                <a:lnTo>
                  <a:pt x="604101" y="143093"/>
                </a:lnTo>
                <a:lnTo>
                  <a:pt x="621318" y="142805"/>
                </a:lnTo>
                <a:lnTo>
                  <a:pt x="625197" y="143756"/>
                </a:lnTo>
                <a:lnTo>
                  <a:pt x="627782" y="145383"/>
                </a:lnTo>
                <a:lnTo>
                  <a:pt x="631647" y="150828"/>
                </a:lnTo>
                <a:lnTo>
                  <a:pt x="634067" y="155059"/>
                </a:lnTo>
                <a:lnTo>
                  <a:pt x="636673" y="159864"/>
                </a:lnTo>
                <a:lnTo>
                  <a:pt x="638409" y="164059"/>
                </a:lnTo>
                <a:lnTo>
                  <a:pt x="639567" y="167848"/>
                </a:lnTo>
                <a:lnTo>
                  <a:pt x="640339" y="171366"/>
                </a:lnTo>
                <a:lnTo>
                  <a:pt x="640854" y="175696"/>
                </a:lnTo>
                <a:lnTo>
                  <a:pt x="641197" y="180567"/>
                </a:lnTo>
                <a:lnTo>
                  <a:pt x="641426" y="185798"/>
                </a:lnTo>
                <a:lnTo>
                  <a:pt x="641680" y="196903"/>
                </a:lnTo>
                <a:lnTo>
                  <a:pt x="641843" y="215460"/>
                </a:lnTo>
                <a:lnTo>
                  <a:pt x="640864" y="218982"/>
                </a:lnTo>
                <a:lnTo>
                  <a:pt x="639220" y="222323"/>
                </a:lnTo>
                <a:lnTo>
                  <a:pt x="632953" y="23198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ARTPenAnnotation9"/>
          <p:cNvSpPr/>
          <p:nvPr/>
        </p:nvSpPr>
        <p:spPr>
          <a:xfrm>
            <a:off x="4554140" y="3607593"/>
            <a:ext cx="17861" cy="8931"/>
          </a:xfrm>
          <a:custGeom>
            <a:avLst/>
            <a:gdLst/>
            <a:ahLst/>
            <a:cxnLst/>
            <a:rect l="0" t="0" r="0" b="0"/>
            <a:pathLst>
              <a:path w="17861" h="8931">
                <a:moveTo>
                  <a:pt x="17860" y="0"/>
                </a:moveTo>
                <a:lnTo>
                  <a:pt x="13119" y="0"/>
                </a:lnTo>
                <a:lnTo>
                  <a:pt x="10730" y="992"/>
                </a:lnTo>
                <a:lnTo>
                  <a:pt x="8146" y="2646"/>
                </a:lnTo>
                <a:lnTo>
                  <a:pt x="0" y="89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ARTPenAnnotation10"/>
          <p:cNvSpPr/>
          <p:nvPr/>
        </p:nvSpPr>
        <p:spPr>
          <a:xfrm>
            <a:off x="4295179" y="3455789"/>
            <a:ext cx="473275" cy="330399"/>
          </a:xfrm>
          <a:custGeom>
            <a:avLst/>
            <a:gdLst/>
            <a:ahLst/>
            <a:cxnLst/>
            <a:rect l="0" t="0" r="0" b="0"/>
            <a:pathLst>
              <a:path w="473275" h="330399">
                <a:moveTo>
                  <a:pt x="0" y="330398"/>
                </a:moveTo>
                <a:lnTo>
                  <a:pt x="0" y="322710"/>
                </a:lnTo>
                <a:lnTo>
                  <a:pt x="2646" y="316728"/>
                </a:lnTo>
                <a:lnTo>
                  <a:pt x="4741" y="312355"/>
                </a:lnTo>
                <a:lnTo>
                  <a:pt x="12360" y="302204"/>
                </a:lnTo>
                <a:lnTo>
                  <a:pt x="17169" y="296719"/>
                </a:lnTo>
                <a:lnTo>
                  <a:pt x="22360" y="290087"/>
                </a:lnTo>
                <a:lnTo>
                  <a:pt x="27805" y="282688"/>
                </a:lnTo>
                <a:lnTo>
                  <a:pt x="33420" y="274779"/>
                </a:lnTo>
                <a:lnTo>
                  <a:pt x="39147" y="267522"/>
                </a:lnTo>
                <a:lnTo>
                  <a:pt x="44950" y="260699"/>
                </a:lnTo>
                <a:lnTo>
                  <a:pt x="50803" y="254167"/>
                </a:lnTo>
                <a:lnTo>
                  <a:pt x="67889" y="236325"/>
                </a:lnTo>
                <a:lnTo>
                  <a:pt x="106456" y="197273"/>
                </a:lnTo>
                <a:lnTo>
                  <a:pt x="116611" y="188070"/>
                </a:lnTo>
                <a:lnTo>
                  <a:pt x="127350" y="178958"/>
                </a:lnTo>
                <a:lnTo>
                  <a:pt x="138478" y="169907"/>
                </a:lnTo>
                <a:lnTo>
                  <a:pt x="150858" y="160896"/>
                </a:lnTo>
                <a:lnTo>
                  <a:pt x="164072" y="151912"/>
                </a:lnTo>
                <a:lnTo>
                  <a:pt x="177842" y="142947"/>
                </a:lnTo>
                <a:lnTo>
                  <a:pt x="190991" y="133993"/>
                </a:lnTo>
                <a:lnTo>
                  <a:pt x="216185" y="116107"/>
                </a:lnTo>
                <a:lnTo>
                  <a:pt x="229451" y="107170"/>
                </a:lnTo>
                <a:lnTo>
                  <a:pt x="270833" y="80371"/>
                </a:lnTo>
                <a:lnTo>
                  <a:pt x="296318" y="62509"/>
                </a:lnTo>
                <a:lnTo>
                  <a:pt x="308670" y="54571"/>
                </a:lnTo>
                <a:lnTo>
                  <a:pt x="320874" y="47295"/>
                </a:lnTo>
                <a:lnTo>
                  <a:pt x="332979" y="40459"/>
                </a:lnTo>
                <a:lnTo>
                  <a:pt x="344025" y="34910"/>
                </a:lnTo>
                <a:lnTo>
                  <a:pt x="354365" y="30219"/>
                </a:lnTo>
                <a:lnTo>
                  <a:pt x="364236" y="26099"/>
                </a:lnTo>
                <a:lnTo>
                  <a:pt x="373793" y="22360"/>
                </a:lnTo>
                <a:lnTo>
                  <a:pt x="392349" y="15560"/>
                </a:lnTo>
                <a:lnTo>
                  <a:pt x="419530" y="6153"/>
                </a:lnTo>
                <a:lnTo>
                  <a:pt x="427523" y="4102"/>
                </a:lnTo>
                <a:lnTo>
                  <a:pt x="441695" y="1823"/>
                </a:lnTo>
                <a:lnTo>
                  <a:pt x="456090" y="540"/>
                </a:lnTo>
                <a:lnTo>
                  <a:pt x="463322" y="239"/>
                </a:lnTo>
                <a:lnTo>
                  <a:pt x="473274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ARTPenAnnotation11"/>
          <p:cNvSpPr/>
          <p:nvPr/>
        </p:nvSpPr>
        <p:spPr>
          <a:xfrm>
            <a:off x="4795932" y="3358925"/>
            <a:ext cx="579740" cy="132414"/>
          </a:xfrm>
          <a:custGeom>
            <a:avLst/>
            <a:gdLst/>
            <a:ahLst/>
            <a:cxnLst/>
            <a:rect l="0" t="0" r="0" b="0"/>
            <a:pathLst>
              <a:path w="579740" h="132414">
                <a:moveTo>
                  <a:pt x="177903" y="34356"/>
                </a:moveTo>
                <a:lnTo>
                  <a:pt x="177903" y="18106"/>
                </a:lnTo>
                <a:lnTo>
                  <a:pt x="175258" y="14565"/>
                </a:lnTo>
                <a:lnTo>
                  <a:pt x="173163" y="12233"/>
                </a:lnTo>
                <a:lnTo>
                  <a:pt x="170774" y="10677"/>
                </a:lnTo>
                <a:lnTo>
                  <a:pt x="162672" y="7496"/>
                </a:lnTo>
                <a:lnTo>
                  <a:pt x="159812" y="5535"/>
                </a:lnTo>
                <a:lnTo>
                  <a:pt x="156913" y="3236"/>
                </a:lnTo>
                <a:lnTo>
                  <a:pt x="153988" y="1703"/>
                </a:lnTo>
                <a:lnTo>
                  <a:pt x="148092" y="0"/>
                </a:lnTo>
                <a:lnTo>
                  <a:pt x="144138" y="538"/>
                </a:lnTo>
                <a:lnTo>
                  <a:pt x="134454" y="3781"/>
                </a:lnTo>
                <a:lnTo>
                  <a:pt x="113105" y="11185"/>
                </a:lnTo>
                <a:lnTo>
                  <a:pt x="104939" y="14940"/>
                </a:lnTo>
                <a:lnTo>
                  <a:pt x="96518" y="19428"/>
                </a:lnTo>
                <a:lnTo>
                  <a:pt x="87928" y="24404"/>
                </a:lnTo>
                <a:lnTo>
                  <a:pt x="70446" y="35224"/>
                </a:lnTo>
                <a:lnTo>
                  <a:pt x="61616" y="40888"/>
                </a:lnTo>
                <a:lnTo>
                  <a:pt x="53746" y="47640"/>
                </a:lnTo>
                <a:lnTo>
                  <a:pt x="46515" y="55118"/>
                </a:lnTo>
                <a:lnTo>
                  <a:pt x="39710" y="63080"/>
                </a:lnTo>
                <a:lnTo>
                  <a:pt x="33188" y="70373"/>
                </a:lnTo>
                <a:lnTo>
                  <a:pt x="20651" y="83767"/>
                </a:lnTo>
                <a:lnTo>
                  <a:pt x="15521" y="90117"/>
                </a:lnTo>
                <a:lnTo>
                  <a:pt x="11110" y="96335"/>
                </a:lnTo>
                <a:lnTo>
                  <a:pt x="7177" y="102464"/>
                </a:lnTo>
                <a:lnTo>
                  <a:pt x="4554" y="107542"/>
                </a:lnTo>
                <a:lnTo>
                  <a:pt x="2806" y="111920"/>
                </a:lnTo>
                <a:lnTo>
                  <a:pt x="1641" y="115831"/>
                </a:lnTo>
                <a:lnTo>
                  <a:pt x="863" y="119430"/>
                </a:lnTo>
                <a:lnTo>
                  <a:pt x="346" y="122822"/>
                </a:lnTo>
                <a:lnTo>
                  <a:pt x="0" y="126075"/>
                </a:lnTo>
                <a:lnTo>
                  <a:pt x="1754" y="128245"/>
                </a:lnTo>
                <a:lnTo>
                  <a:pt x="4908" y="129690"/>
                </a:lnTo>
                <a:lnTo>
                  <a:pt x="13704" y="131297"/>
                </a:lnTo>
                <a:lnTo>
                  <a:pt x="29812" y="132202"/>
                </a:lnTo>
                <a:lnTo>
                  <a:pt x="41309" y="132413"/>
                </a:lnTo>
                <a:lnTo>
                  <a:pt x="55680" y="129861"/>
                </a:lnTo>
                <a:lnTo>
                  <a:pt x="63679" y="127792"/>
                </a:lnTo>
                <a:lnTo>
                  <a:pt x="71988" y="125420"/>
                </a:lnTo>
                <a:lnTo>
                  <a:pt x="89158" y="120138"/>
                </a:lnTo>
                <a:lnTo>
                  <a:pt x="96911" y="117341"/>
                </a:lnTo>
                <a:lnTo>
                  <a:pt x="104065" y="114484"/>
                </a:lnTo>
                <a:lnTo>
                  <a:pt x="110818" y="111587"/>
                </a:lnTo>
                <a:lnTo>
                  <a:pt x="118297" y="108664"/>
                </a:lnTo>
                <a:lnTo>
                  <a:pt x="134544" y="102769"/>
                </a:lnTo>
                <a:lnTo>
                  <a:pt x="142052" y="99809"/>
                </a:lnTo>
                <a:lnTo>
                  <a:pt x="149042" y="96843"/>
                </a:lnTo>
                <a:lnTo>
                  <a:pt x="162099" y="90901"/>
                </a:lnTo>
                <a:lnTo>
                  <a:pt x="174518" y="84953"/>
                </a:lnTo>
                <a:lnTo>
                  <a:pt x="184005" y="81648"/>
                </a:lnTo>
                <a:lnTo>
                  <a:pt x="187924" y="80767"/>
                </a:lnTo>
                <a:lnTo>
                  <a:pt x="194925" y="77142"/>
                </a:lnTo>
                <a:lnTo>
                  <a:pt x="198181" y="74786"/>
                </a:lnTo>
                <a:lnTo>
                  <a:pt x="204444" y="72169"/>
                </a:lnTo>
                <a:lnTo>
                  <a:pt x="207504" y="71471"/>
                </a:lnTo>
                <a:lnTo>
                  <a:pt x="213549" y="68049"/>
                </a:lnTo>
                <a:lnTo>
                  <a:pt x="220773" y="62509"/>
                </a:lnTo>
                <a:lnTo>
                  <a:pt x="224408" y="59105"/>
                </a:lnTo>
                <a:lnTo>
                  <a:pt x="226766" y="56809"/>
                </a:lnTo>
                <a:lnTo>
                  <a:pt x="228337" y="54285"/>
                </a:lnTo>
                <a:lnTo>
                  <a:pt x="229386" y="51611"/>
                </a:lnTo>
                <a:lnTo>
                  <a:pt x="230085" y="48836"/>
                </a:lnTo>
                <a:lnTo>
                  <a:pt x="231542" y="46986"/>
                </a:lnTo>
                <a:lnTo>
                  <a:pt x="233506" y="45752"/>
                </a:lnTo>
                <a:lnTo>
                  <a:pt x="239048" y="43773"/>
                </a:lnTo>
                <a:lnTo>
                  <a:pt x="239502" y="42618"/>
                </a:lnTo>
                <a:lnTo>
                  <a:pt x="240007" y="38690"/>
                </a:lnTo>
                <a:lnTo>
                  <a:pt x="240401" y="34469"/>
                </a:lnTo>
                <a:lnTo>
                  <a:pt x="240411" y="42921"/>
                </a:lnTo>
                <a:lnTo>
                  <a:pt x="243057" y="45769"/>
                </a:lnTo>
                <a:lnTo>
                  <a:pt x="245152" y="47918"/>
                </a:lnTo>
                <a:lnTo>
                  <a:pt x="247540" y="49350"/>
                </a:lnTo>
                <a:lnTo>
                  <a:pt x="252840" y="50942"/>
                </a:lnTo>
                <a:lnTo>
                  <a:pt x="255642" y="50374"/>
                </a:lnTo>
                <a:lnTo>
                  <a:pt x="261402" y="47097"/>
                </a:lnTo>
                <a:lnTo>
                  <a:pt x="269915" y="44980"/>
                </a:lnTo>
                <a:lnTo>
                  <a:pt x="280313" y="43046"/>
                </a:lnTo>
                <a:lnTo>
                  <a:pt x="285864" y="41142"/>
                </a:lnTo>
                <a:lnTo>
                  <a:pt x="291549" y="38880"/>
                </a:lnTo>
                <a:lnTo>
                  <a:pt x="297323" y="36379"/>
                </a:lnTo>
                <a:lnTo>
                  <a:pt x="309031" y="30956"/>
                </a:lnTo>
                <a:lnTo>
                  <a:pt x="318203" y="27884"/>
                </a:lnTo>
                <a:lnTo>
                  <a:pt x="335766" y="25642"/>
                </a:lnTo>
                <a:lnTo>
                  <a:pt x="338070" y="25469"/>
                </a:lnTo>
                <a:lnTo>
                  <a:pt x="338386" y="28091"/>
                </a:lnTo>
                <a:lnTo>
                  <a:pt x="338470" y="30179"/>
                </a:lnTo>
                <a:lnTo>
                  <a:pt x="337534" y="32564"/>
                </a:lnTo>
                <a:lnTo>
                  <a:pt x="335917" y="35146"/>
                </a:lnTo>
                <a:lnTo>
                  <a:pt x="333847" y="37859"/>
                </a:lnTo>
                <a:lnTo>
                  <a:pt x="331475" y="41652"/>
                </a:lnTo>
                <a:lnTo>
                  <a:pt x="328902" y="46165"/>
                </a:lnTo>
                <a:lnTo>
                  <a:pt x="326194" y="51159"/>
                </a:lnTo>
                <a:lnTo>
                  <a:pt x="323397" y="55480"/>
                </a:lnTo>
                <a:lnTo>
                  <a:pt x="320540" y="59352"/>
                </a:lnTo>
                <a:lnTo>
                  <a:pt x="317643" y="62926"/>
                </a:lnTo>
                <a:lnTo>
                  <a:pt x="314720" y="67294"/>
                </a:lnTo>
                <a:lnTo>
                  <a:pt x="311778" y="72189"/>
                </a:lnTo>
                <a:lnTo>
                  <a:pt x="308825" y="77438"/>
                </a:lnTo>
                <a:lnTo>
                  <a:pt x="305864" y="81928"/>
                </a:lnTo>
                <a:lnTo>
                  <a:pt x="302899" y="85915"/>
                </a:lnTo>
                <a:lnTo>
                  <a:pt x="299929" y="89564"/>
                </a:lnTo>
                <a:lnTo>
                  <a:pt x="297949" y="92989"/>
                </a:lnTo>
                <a:lnTo>
                  <a:pt x="296629" y="96266"/>
                </a:lnTo>
                <a:lnTo>
                  <a:pt x="295749" y="99441"/>
                </a:lnTo>
                <a:lnTo>
                  <a:pt x="295163" y="102551"/>
                </a:lnTo>
                <a:lnTo>
                  <a:pt x="294771" y="105616"/>
                </a:lnTo>
                <a:lnTo>
                  <a:pt x="294511" y="108652"/>
                </a:lnTo>
                <a:lnTo>
                  <a:pt x="295330" y="110675"/>
                </a:lnTo>
                <a:lnTo>
                  <a:pt x="296867" y="112025"/>
                </a:lnTo>
                <a:lnTo>
                  <a:pt x="301724" y="114190"/>
                </a:lnTo>
                <a:lnTo>
                  <a:pt x="312046" y="114565"/>
                </a:lnTo>
                <a:lnTo>
                  <a:pt x="322189" y="112007"/>
                </a:lnTo>
                <a:lnTo>
                  <a:pt x="327672" y="109936"/>
                </a:lnTo>
                <a:lnTo>
                  <a:pt x="332319" y="107563"/>
                </a:lnTo>
                <a:lnTo>
                  <a:pt x="336410" y="104989"/>
                </a:lnTo>
                <a:lnTo>
                  <a:pt x="340129" y="102280"/>
                </a:lnTo>
                <a:lnTo>
                  <a:pt x="344593" y="99482"/>
                </a:lnTo>
                <a:lnTo>
                  <a:pt x="349553" y="96625"/>
                </a:lnTo>
                <a:lnTo>
                  <a:pt x="360357" y="90805"/>
                </a:lnTo>
                <a:lnTo>
                  <a:pt x="371773" y="84910"/>
                </a:lnTo>
                <a:lnTo>
                  <a:pt x="376603" y="81949"/>
                </a:lnTo>
                <a:lnTo>
                  <a:pt x="380815" y="78984"/>
                </a:lnTo>
                <a:lnTo>
                  <a:pt x="384616" y="76014"/>
                </a:lnTo>
                <a:lnTo>
                  <a:pt x="391484" y="72714"/>
                </a:lnTo>
                <a:lnTo>
                  <a:pt x="400580" y="70229"/>
                </a:lnTo>
                <a:lnTo>
                  <a:pt x="400894" y="72789"/>
                </a:lnTo>
                <a:lnTo>
                  <a:pt x="401096" y="77776"/>
                </a:lnTo>
                <a:lnTo>
                  <a:pt x="401144" y="95223"/>
                </a:lnTo>
                <a:lnTo>
                  <a:pt x="402137" y="95770"/>
                </a:lnTo>
                <a:lnTo>
                  <a:pt x="405886" y="96378"/>
                </a:lnTo>
                <a:lnTo>
                  <a:pt x="422136" y="96821"/>
                </a:lnTo>
                <a:lnTo>
                  <a:pt x="425061" y="95843"/>
                </a:lnTo>
                <a:lnTo>
                  <a:pt x="430957" y="92110"/>
                </a:lnTo>
                <a:lnTo>
                  <a:pt x="434911" y="89726"/>
                </a:lnTo>
                <a:lnTo>
                  <a:pt x="439530" y="87144"/>
                </a:lnTo>
                <a:lnTo>
                  <a:pt x="449955" y="81630"/>
                </a:lnTo>
                <a:lnTo>
                  <a:pt x="461204" y="75872"/>
                </a:lnTo>
                <a:lnTo>
                  <a:pt x="470171" y="72651"/>
                </a:lnTo>
                <a:lnTo>
                  <a:pt x="478457" y="70227"/>
                </a:lnTo>
                <a:lnTo>
                  <a:pt x="483444" y="68192"/>
                </a:lnTo>
                <a:lnTo>
                  <a:pt x="493285" y="64277"/>
                </a:lnTo>
                <a:lnTo>
                  <a:pt x="506129" y="61558"/>
                </a:lnTo>
                <a:lnTo>
                  <a:pt x="512399" y="61267"/>
                </a:lnTo>
                <a:lnTo>
                  <a:pt x="513017" y="62218"/>
                </a:lnTo>
                <a:lnTo>
                  <a:pt x="512438" y="63845"/>
                </a:lnTo>
                <a:lnTo>
                  <a:pt x="508544" y="69710"/>
                </a:lnTo>
                <a:lnTo>
                  <a:pt x="505764" y="72558"/>
                </a:lnTo>
                <a:lnTo>
                  <a:pt x="481657" y="96719"/>
                </a:lnTo>
                <a:lnTo>
                  <a:pt x="499611" y="96858"/>
                </a:lnTo>
                <a:lnTo>
                  <a:pt x="502507" y="96860"/>
                </a:lnTo>
                <a:lnTo>
                  <a:pt x="505431" y="95869"/>
                </a:lnTo>
                <a:lnTo>
                  <a:pt x="511326" y="92122"/>
                </a:lnTo>
                <a:lnTo>
                  <a:pt x="517253" y="89795"/>
                </a:lnTo>
                <a:lnTo>
                  <a:pt x="520222" y="89175"/>
                </a:lnTo>
                <a:lnTo>
                  <a:pt x="526167" y="85839"/>
                </a:lnTo>
                <a:lnTo>
                  <a:pt x="529142" y="83561"/>
                </a:lnTo>
                <a:lnTo>
                  <a:pt x="533109" y="82042"/>
                </a:lnTo>
                <a:lnTo>
                  <a:pt x="551089" y="79604"/>
                </a:lnTo>
                <a:lnTo>
                  <a:pt x="567588" y="79083"/>
                </a:lnTo>
                <a:lnTo>
                  <a:pt x="579739" y="7900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ARTPenAnnotation12"/>
          <p:cNvSpPr/>
          <p:nvPr/>
        </p:nvSpPr>
        <p:spPr>
          <a:xfrm>
            <a:off x="5384601" y="3205757"/>
            <a:ext cx="80368" cy="223244"/>
          </a:xfrm>
          <a:custGeom>
            <a:avLst/>
            <a:gdLst/>
            <a:ahLst/>
            <a:cxnLst/>
            <a:rect l="0" t="0" r="0" b="0"/>
            <a:pathLst>
              <a:path w="80368" h="223244">
                <a:moveTo>
                  <a:pt x="80367" y="0"/>
                </a:moveTo>
                <a:lnTo>
                  <a:pt x="75627" y="0"/>
                </a:lnTo>
                <a:lnTo>
                  <a:pt x="74230" y="1985"/>
                </a:lnTo>
                <a:lnTo>
                  <a:pt x="73299" y="5292"/>
                </a:lnTo>
                <a:lnTo>
                  <a:pt x="72679" y="9481"/>
                </a:lnTo>
                <a:lnTo>
                  <a:pt x="71273" y="13266"/>
                </a:lnTo>
                <a:lnTo>
                  <a:pt x="69344" y="16782"/>
                </a:lnTo>
                <a:lnTo>
                  <a:pt x="67065" y="20118"/>
                </a:lnTo>
                <a:lnTo>
                  <a:pt x="64554" y="24326"/>
                </a:lnTo>
                <a:lnTo>
                  <a:pt x="61888" y="29116"/>
                </a:lnTo>
                <a:lnTo>
                  <a:pt x="59118" y="34294"/>
                </a:lnTo>
                <a:lnTo>
                  <a:pt x="57271" y="39730"/>
                </a:lnTo>
                <a:lnTo>
                  <a:pt x="56040" y="45338"/>
                </a:lnTo>
                <a:lnTo>
                  <a:pt x="55220" y="51062"/>
                </a:lnTo>
                <a:lnTo>
                  <a:pt x="53680" y="57854"/>
                </a:lnTo>
                <a:lnTo>
                  <a:pt x="51662" y="65358"/>
                </a:lnTo>
                <a:lnTo>
                  <a:pt x="46774" y="81634"/>
                </a:lnTo>
                <a:lnTo>
                  <a:pt x="41293" y="98790"/>
                </a:lnTo>
                <a:lnTo>
                  <a:pt x="38443" y="106540"/>
                </a:lnTo>
                <a:lnTo>
                  <a:pt x="35550" y="113691"/>
                </a:lnTo>
                <a:lnTo>
                  <a:pt x="32630" y="120442"/>
                </a:lnTo>
                <a:lnTo>
                  <a:pt x="26740" y="133236"/>
                </a:lnTo>
                <a:lnTo>
                  <a:pt x="23780" y="139426"/>
                </a:lnTo>
                <a:lnTo>
                  <a:pt x="21806" y="145536"/>
                </a:lnTo>
                <a:lnTo>
                  <a:pt x="20491" y="151595"/>
                </a:lnTo>
                <a:lnTo>
                  <a:pt x="19613" y="157618"/>
                </a:lnTo>
                <a:lnTo>
                  <a:pt x="18037" y="163618"/>
                </a:lnTo>
                <a:lnTo>
                  <a:pt x="15993" y="169602"/>
                </a:lnTo>
                <a:lnTo>
                  <a:pt x="13639" y="175576"/>
                </a:lnTo>
                <a:lnTo>
                  <a:pt x="12069" y="180551"/>
                </a:lnTo>
                <a:lnTo>
                  <a:pt x="11023" y="184860"/>
                </a:lnTo>
                <a:lnTo>
                  <a:pt x="10325" y="188724"/>
                </a:lnTo>
                <a:lnTo>
                  <a:pt x="8868" y="193285"/>
                </a:lnTo>
                <a:lnTo>
                  <a:pt x="6904" y="198310"/>
                </a:lnTo>
                <a:lnTo>
                  <a:pt x="4603" y="203644"/>
                </a:lnTo>
                <a:lnTo>
                  <a:pt x="3068" y="208193"/>
                </a:lnTo>
                <a:lnTo>
                  <a:pt x="2046" y="212217"/>
                </a:lnTo>
                <a:lnTo>
                  <a:pt x="0" y="22324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MARTPenAnnotation13"/>
          <p:cNvSpPr/>
          <p:nvPr/>
        </p:nvSpPr>
        <p:spPr>
          <a:xfrm>
            <a:off x="5331023" y="3268265"/>
            <a:ext cx="187524" cy="35720"/>
          </a:xfrm>
          <a:custGeom>
            <a:avLst/>
            <a:gdLst/>
            <a:ahLst/>
            <a:cxnLst/>
            <a:rect l="0" t="0" r="0" b="0"/>
            <a:pathLst>
              <a:path w="187524" h="35720">
                <a:moveTo>
                  <a:pt x="0" y="35719"/>
                </a:moveTo>
                <a:lnTo>
                  <a:pt x="25731" y="35719"/>
                </a:lnTo>
                <a:lnTo>
                  <a:pt x="31045" y="34727"/>
                </a:lnTo>
                <a:lnTo>
                  <a:pt x="36572" y="33073"/>
                </a:lnTo>
                <a:lnTo>
                  <a:pt x="42240" y="30978"/>
                </a:lnTo>
                <a:lnTo>
                  <a:pt x="49988" y="29582"/>
                </a:lnTo>
                <a:lnTo>
                  <a:pt x="59123" y="28651"/>
                </a:lnTo>
                <a:lnTo>
                  <a:pt x="69181" y="28031"/>
                </a:lnTo>
                <a:lnTo>
                  <a:pt x="90939" y="27341"/>
                </a:lnTo>
                <a:lnTo>
                  <a:pt x="102298" y="27157"/>
                </a:lnTo>
                <a:lnTo>
                  <a:pt x="112847" y="25050"/>
                </a:lnTo>
                <a:lnTo>
                  <a:pt x="122857" y="21661"/>
                </a:lnTo>
                <a:lnTo>
                  <a:pt x="132506" y="17417"/>
                </a:lnTo>
                <a:lnTo>
                  <a:pt x="140923" y="14588"/>
                </a:lnTo>
                <a:lnTo>
                  <a:pt x="148519" y="12702"/>
                </a:lnTo>
                <a:lnTo>
                  <a:pt x="155568" y="11445"/>
                </a:lnTo>
                <a:lnTo>
                  <a:pt x="162250" y="9614"/>
                </a:lnTo>
                <a:lnTo>
                  <a:pt x="168690" y="7402"/>
                </a:lnTo>
                <a:lnTo>
                  <a:pt x="187523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MARTPenAnnotation14"/>
          <p:cNvSpPr/>
          <p:nvPr/>
        </p:nvSpPr>
        <p:spPr>
          <a:xfrm>
            <a:off x="5429250" y="3352787"/>
            <a:ext cx="401836" cy="66042"/>
          </a:xfrm>
          <a:custGeom>
            <a:avLst/>
            <a:gdLst/>
            <a:ahLst/>
            <a:cxnLst/>
            <a:rect l="0" t="0" r="0" b="0"/>
            <a:pathLst>
              <a:path w="401836" h="66042">
                <a:moveTo>
                  <a:pt x="0" y="58353"/>
                </a:moveTo>
                <a:lnTo>
                  <a:pt x="0" y="63094"/>
                </a:lnTo>
                <a:lnTo>
                  <a:pt x="992" y="64490"/>
                </a:lnTo>
                <a:lnTo>
                  <a:pt x="2645" y="65421"/>
                </a:lnTo>
                <a:lnTo>
                  <a:pt x="4740" y="66041"/>
                </a:lnTo>
                <a:lnTo>
                  <a:pt x="7129" y="65463"/>
                </a:lnTo>
                <a:lnTo>
                  <a:pt x="9713" y="64085"/>
                </a:lnTo>
                <a:lnTo>
                  <a:pt x="12428" y="62175"/>
                </a:lnTo>
                <a:lnTo>
                  <a:pt x="16223" y="59908"/>
                </a:lnTo>
                <a:lnTo>
                  <a:pt x="20737" y="57406"/>
                </a:lnTo>
                <a:lnTo>
                  <a:pt x="25730" y="54745"/>
                </a:lnTo>
                <a:lnTo>
                  <a:pt x="32037" y="51979"/>
                </a:lnTo>
                <a:lnTo>
                  <a:pt x="39217" y="49143"/>
                </a:lnTo>
                <a:lnTo>
                  <a:pt x="46981" y="46260"/>
                </a:lnTo>
                <a:lnTo>
                  <a:pt x="54141" y="42353"/>
                </a:lnTo>
                <a:lnTo>
                  <a:pt x="60898" y="37765"/>
                </a:lnTo>
                <a:lnTo>
                  <a:pt x="67388" y="32721"/>
                </a:lnTo>
                <a:lnTo>
                  <a:pt x="73698" y="28367"/>
                </a:lnTo>
                <a:lnTo>
                  <a:pt x="79890" y="24471"/>
                </a:lnTo>
                <a:lnTo>
                  <a:pt x="86002" y="20883"/>
                </a:lnTo>
                <a:lnTo>
                  <a:pt x="92061" y="17498"/>
                </a:lnTo>
                <a:lnTo>
                  <a:pt x="104085" y="11091"/>
                </a:lnTo>
                <a:lnTo>
                  <a:pt x="109077" y="8986"/>
                </a:lnTo>
                <a:lnTo>
                  <a:pt x="113398" y="7582"/>
                </a:lnTo>
                <a:lnTo>
                  <a:pt x="117270" y="6647"/>
                </a:lnTo>
                <a:lnTo>
                  <a:pt x="119852" y="5031"/>
                </a:lnTo>
                <a:lnTo>
                  <a:pt x="121573" y="2961"/>
                </a:lnTo>
                <a:lnTo>
                  <a:pt x="122721" y="589"/>
                </a:lnTo>
                <a:lnTo>
                  <a:pt x="123485" y="0"/>
                </a:lnTo>
                <a:lnTo>
                  <a:pt x="123995" y="600"/>
                </a:lnTo>
                <a:lnTo>
                  <a:pt x="124814" y="3950"/>
                </a:lnTo>
                <a:lnTo>
                  <a:pt x="124881" y="5217"/>
                </a:lnTo>
                <a:lnTo>
                  <a:pt x="124955" y="9271"/>
                </a:lnTo>
                <a:lnTo>
                  <a:pt x="125015" y="35794"/>
                </a:lnTo>
                <a:lnTo>
                  <a:pt x="126007" y="37360"/>
                </a:lnTo>
                <a:lnTo>
                  <a:pt x="127661" y="38405"/>
                </a:lnTo>
                <a:lnTo>
                  <a:pt x="129756" y="39101"/>
                </a:lnTo>
                <a:lnTo>
                  <a:pt x="142185" y="40081"/>
                </a:lnTo>
                <a:lnTo>
                  <a:pt x="146383" y="39226"/>
                </a:lnTo>
                <a:lnTo>
                  <a:pt x="150174" y="37664"/>
                </a:lnTo>
                <a:lnTo>
                  <a:pt x="153694" y="35631"/>
                </a:lnTo>
                <a:lnTo>
                  <a:pt x="159018" y="34275"/>
                </a:lnTo>
                <a:lnTo>
                  <a:pt x="165542" y="33372"/>
                </a:lnTo>
                <a:lnTo>
                  <a:pt x="172870" y="32769"/>
                </a:lnTo>
                <a:lnTo>
                  <a:pt x="179739" y="31375"/>
                </a:lnTo>
                <a:lnTo>
                  <a:pt x="186302" y="29454"/>
                </a:lnTo>
                <a:lnTo>
                  <a:pt x="192662" y="27181"/>
                </a:lnTo>
                <a:lnTo>
                  <a:pt x="198887" y="24673"/>
                </a:lnTo>
                <a:lnTo>
                  <a:pt x="205020" y="22009"/>
                </a:lnTo>
                <a:lnTo>
                  <a:pt x="211094" y="19241"/>
                </a:lnTo>
                <a:lnTo>
                  <a:pt x="218120" y="17396"/>
                </a:lnTo>
                <a:lnTo>
                  <a:pt x="225780" y="16165"/>
                </a:lnTo>
                <a:lnTo>
                  <a:pt x="233864" y="15345"/>
                </a:lnTo>
                <a:lnTo>
                  <a:pt x="241237" y="14798"/>
                </a:lnTo>
                <a:lnTo>
                  <a:pt x="248137" y="14434"/>
                </a:lnTo>
                <a:lnTo>
                  <a:pt x="261095" y="14029"/>
                </a:lnTo>
                <a:lnTo>
                  <a:pt x="291592" y="13747"/>
                </a:lnTo>
                <a:lnTo>
                  <a:pt x="304789" y="13717"/>
                </a:lnTo>
                <a:lnTo>
                  <a:pt x="308364" y="14705"/>
                </a:lnTo>
                <a:lnTo>
                  <a:pt x="311740" y="16356"/>
                </a:lnTo>
                <a:lnTo>
                  <a:pt x="321300" y="22525"/>
                </a:lnTo>
                <a:lnTo>
                  <a:pt x="309087" y="22620"/>
                </a:lnTo>
                <a:lnTo>
                  <a:pt x="248207" y="22634"/>
                </a:lnTo>
                <a:lnTo>
                  <a:pt x="240877" y="23627"/>
                </a:lnTo>
                <a:lnTo>
                  <a:pt x="234007" y="25280"/>
                </a:lnTo>
                <a:lnTo>
                  <a:pt x="227442" y="27375"/>
                </a:lnTo>
                <a:lnTo>
                  <a:pt x="221081" y="28771"/>
                </a:lnTo>
                <a:lnTo>
                  <a:pt x="208722" y="30323"/>
                </a:lnTo>
                <a:lnTo>
                  <a:pt x="203640" y="31729"/>
                </a:lnTo>
                <a:lnTo>
                  <a:pt x="199259" y="33659"/>
                </a:lnTo>
                <a:lnTo>
                  <a:pt x="195347" y="35937"/>
                </a:lnTo>
                <a:lnTo>
                  <a:pt x="192739" y="38448"/>
                </a:lnTo>
                <a:lnTo>
                  <a:pt x="191001" y="41114"/>
                </a:lnTo>
                <a:lnTo>
                  <a:pt x="187726" y="48937"/>
                </a:lnTo>
                <a:lnTo>
                  <a:pt x="192323" y="49280"/>
                </a:lnTo>
                <a:lnTo>
                  <a:pt x="220948" y="49411"/>
                </a:lnTo>
                <a:lnTo>
                  <a:pt x="226674" y="48423"/>
                </a:lnTo>
                <a:lnTo>
                  <a:pt x="232475" y="46772"/>
                </a:lnTo>
                <a:lnTo>
                  <a:pt x="238327" y="44679"/>
                </a:lnTo>
                <a:lnTo>
                  <a:pt x="244213" y="42292"/>
                </a:lnTo>
                <a:lnTo>
                  <a:pt x="250121" y="39708"/>
                </a:lnTo>
                <a:lnTo>
                  <a:pt x="256044" y="36994"/>
                </a:lnTo>
                <a:lnTo>
                  <a:pt x="261977" y="35184"/>
                </a:lnTo>
                <a:lnTo>
                  <a:pt x="273861" y="33173"/>
                </a:lnTo>
                <a:lnTo>
                  <a:pt x="278816" y="31644"/>
                </a:lnTo>
                <a:lnTo>
                  <a:pt x="283112" y="29633"/>
                </a:lnTo>
                <a:lnTo>
                  <a:pt x="286968" y="27300"/>
                </a:lnTo>
                <a:lnTo>
                  <a:pt x="290531" y="25745"/>
                </a:lnTo>
                <a:lnTo>
                  <a:pt x="297135" y="24017"/>
                </a:lnTo>
                <a:lnTo>
                  <a:pt x="306431" y="23044"/>
                </a:lnTo>
                <a:lnTo>
                  <a:pt x="308467" y="23900"/>
                </a:lnTo>
                <a:lnTo>
                  <a:pt x="309824" y="25462"/>
                </a:lnTo>
                <a:lnTo>
                  <a:pt x="312002" y="30359"/>
                </a:lnTo>
                <a:lnTo>
                  <a:pt x="312181" y="31753"/>
                </a:lnTo>
                <a:lnTo>
                  <a:pt x="312300" y="33674"/>
                </a:lnTo>
                <a:lnTo>
                  <a:pt x="312433" y="38455"/>
                </a:lnTo>
                <a:lnTo>
                  <a:pt x="312539" y="58308"/>
                </a:lnTo>
                <a:lnTo>
                  <a:pt x="317279" y="58340"/>
                </a:lnTo>
                <a:lnTo>
                  <a:pt x="319668" y="57352"/>
                </a:lnTo>
                <a:lnTo>
                  <a:pt x="322252" y="55702"/>
                </a:lnTo>
                <a:lnTo>
                  <a:pt x="324967" y="53609"/>
                </a:lnTo>
                <a:lnTo>
                  <a:pt x="326778" y="51221"/>
                </a:lnTo>
                <a:lnTo>
                  <a:pt x="327985" y="48638"/>
                </a:lnTo>
                <a:lnTo>
                  <a:pt x="328789" y="45923"/>
                </a:lnTo>
                <a:lnTo>
                  <a:pt x="330317" y="44113"/>
                </a:lnTo>
                <a:lnTo>
                  <a:pt x="332329" y="42907"/>
                </a:lnTo>
                <a:lnTo>
                  <a:pt x="334662" y="42103"/>
                </a:lnTo>
                <a:lnTo>
                  <a:pt x="336217" y="40574"/>
                </a:lnTo>
                <a:lnTo>
                  <a:pt x="337254" y="38563"/>
                </a:lnTo>
                <a:lnTo>
                  <a:pt x="337945" y="36230"/>
                </a:lnTo>
                <a:lnTo>
                  <a:pt x="339398" y="34675"/>
                </a:lnTo>
                <a:lnTo>
                  <a:pt x="341359" y="33638"/>
                </a:lnTo>
                <a:lnTo>
                  <a:pt x="347853" y="31686"/>
                </a:lnTo>
                <a:lnTo>
                  <a:pt x="347988" y="32637"/>
                </a:lnTo>
                <a:lnTo>
                  <a:pt x="348078" y="34264"/>
                </a:lnTo>
                <a:lnTo>
                  <a:pt x="348178" y="38717"/>
                </a:lnTo>
                <a:lnTo>
                  <a:pt x="348257" y="58232"/>
                </a:lnTo>
                <a:lnTo>
                  <a:pt x="360617" y="58337"/>
                </a:lnTo>
                <a:lnTo>
                  <a:pt x="365427" y="58343"/>
                </a:lnTo>
                <a:lnTo>
                  <a:pt x="369625" y="57354"/>
                </a:lnTo>
                <a:lnTo>
                  <a:pt x="373417" y="55703"/>
                </a:lnTo>
                <a:lnTo>
                  <a:pt x="376937" y="53610"/>
                </a:lnTo>
                <a:lnTo>
                  <a:pt x="380276" y="52214"/>
                </a:lnTo>
                <a:lnTo>
                  <a:pt x="386631" y="50664"/>
                </a:lnTo>
                <a:lnTo>
                  <a:pt x="389714" y="49258"/>
                </a:lnTo>
                <a:lnTo>
                  <a:pt x="392763" y="47329"/>
                </a:lnTo>
                <a:lnTo>
                  <a:pt x="400043" y="41844"/>
                </a:lnTo>
                <a:lnTo>
                  <a:pt x="400641" y="42386"/>
                </a:lnTo>
                <a:lnTo>
                  <a:pt x="401039" y="43740"/>
                </a:lnTo>
                <a:lnTo>
                  <a:pt x="401835" y="4942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MARTPenAnnotation15"/>
          <p:cNvSpPr/>
          <p:nvPr/>
        </p:nvSpPr>
        <p:spPr>
          <a:xfrm>
            <a:off x="5824445" y="3295469"/>
            <a:ext cx="363829" cy="141925"/>
          </a:xfrm>
          <a:custGeom>
            <a:avLst/>
            <a:gdLst/>
            <a:ahLst/>
            <a:cxnLst/>
            <a:rect l="0" t="0" r="0" b="0"/>
            <a:pathLst>
              <a:path w="363829" h="141925">
                <a:moveTo>
                  <a:pt x="149515" y="26374"/>
                </a:moveTo>
                <a:lnTo>
                  <a:pt x="149515" y="18686"/>
                </a:lnTo>
                <a:lnTo>
                  <a:pt x="146870" y="15350"/>
                </a:lnTo>
                <a:lnTo>
                  <a:pt x="141827" y="9865"/>
                </a:lnTo>
                <a:lnTo>
                  <a:pt x="140421" y="9415"/>
                </a:lnTo>
                <a:lnTo>
                  <a:pt x="131036" y="8693"/>
                </a:lnTo>
                <a:lnTo>
                  <a:pt x="128266" y="8633"/>
                </a:lnTo>
                <a:lnTo>
                  <a:pt x="119897" y="11214"/>
                </a:lnTo>
                <a:lnTo>
                  <a:pt x="114887" y="13291"/>
                </a:lnTo>
                <a:lnTo>
                  <a:pt x="108570" y="15667"/>
                </a:lnTo>
                <a:lnTo>
                  <a:pt x="93615" y="20954"/>
                </a:lnTo>
                <a:lnTo>
                  <a:pt x="86451" y="23753"/>
                </a:lnTo>
                <a:lnTo>
                  <a:pt x="79691" y="26611"/>
                </a:lnTo>
                <a:lnTo>
                  <a:pt x="73200" y="29509"/>
                </a:lnTo>
                <a:lnTo>
                  <a:pt x="66889" y="33425"/>
                </a:lnTo>
                <a:lnTo>
                  <a:pt x="60696" y="38020"/>
                </a:lnTo>
                <a:lnTo>
                  <a:pt x="54584" y="43068"/>
                </a:lnTo>
                <a:lnTo>
                  <a:pt x="48525" y="47425"/>
                </a:lnTo>
                <a:lnTo>
                  <a:pt x="42501" y="51322"/>
                </a:lnTo>
                <a:lnTo>
                  <a:pt x="36501" y="54912"/>
                </a:lnTo>
                <a:lnTo>
                  <a:pt x="30516" y="59290"/>
                </a:lnTo>
                <a:lnTo>
                  <a:pt x="24542" y="64194"/>
                </a:lnTo>
                <a:lnTo>
                  <a:pt x="18575" y="69446"/>
                </a:lnTo>
                <a:lnTo>
                  <a:pt x="13605" y="74933"/>
                </a:lnTo>
                <a:lnTo>
                  <a:pt x="9299" y="80575"/>
                </a:lnTo>
                <a:lnTo>
                  <a:pt x="5436" y="86321"/>
                </a:lnTo>
                <a:lnTo>
                  <a:pt x="2861" y="92135"/>
                </a:lnTo>
                <a:lnTo>
                  <a:pt x="1144" y="97996"/>
                </a:lnTo>
                <a:lnTo>
                  <a:pt x="0" y="103888"/>
                </a:lnTo>
                <a:lnTo>
                  <a:pt x="229" y="108808"/>
                </a:lnTo>
                <a:lnTo>
                  <a:pt x="1374" y="113080"/>
                </a:lnTo>
                <a:lnTo>
                  <a:pt x="3129" y="116920"/>
                </a:lnTo>
                <a:lnTo>
                  <a:pt x="5292" y="120472"/>
                </a:lnTo>
                <a:lnTo>
                  <a:pt x="7726" y="123833"/>
                </a:lnTo>
                <a:lnTo>
                  <a:pt x="10341" y="127066"/>
                </a:lnTo>
                <a:lnTo>
                  <a:pt x="13076" y="130212"/>
                </a:lnTo>
                <a:lnTo>
                  <a:pt x="15892" y="133303"/>
                </a:lnTo>
                <a:lnTo>
                  <a:pt x="18761" y="136356"/>
                </a:lnTo>
                <a:lnTo>
                  <a:pt x="23651" y="138391"/>
                </a:lnTo>
                <a:lnTo>
                  <a:pt x="29887" y="139747"/>
                </a:lnTo>
                <a:lnTo>
                  <a:pt x="37021" y="140651"/>
                </a:lnTo>
                <a:lnTo>
                  <a:pt x="43761" y="141254"/>
                </a:lnTo>
                <a:lnTo>
                  <a:pt x="50239" y="141656"/>
                </a:lnTo>
                <a:lnTo>
                  <a:pt x="56542" y="141924"/>
                </a:lnTo>
                <a:lnTo>
                  <a:pt x="63721" y="141111"/>
                </a:lnTo>
                <a:lnTo>
                  <a:pt x="71483" y="139576"/>
                </a:lnTo>
                <a:lnTo>
                  <a:pt x="79634" y="137561"/>
                </a:lnTo>
                <a:lnTo>
                  <a:pt x="88046" y="135225"/>
                </a:lnTo>
                <a:lnTo>
                  <a:pt x="105328" y="129984"/>
                </a:lnTo>
                <a:lnTo>
                  <a:pt x="113112" y="127198"/>
                </a:lnTo>
                <a:lnTo>
                  <a:pt x="120286" y="124348"/>
                </a:lnTo>
                <a:lnTo>
                  <a:pt x="127052" y="121456"/>
                </a:lnTo>
                <a:lnTo>
                  <a:pt x="134540" y="117543"/>
                </a:lnTo>
                <a:lnTo>
                  <a:pt x="142509" y="112950"/>
                </a:lnTo>
                <a:lnTo>
                  <a:pt x="150798" y="107904"/>
                </a:lnTo>
                <a:lnTo>
                  <a:pt x="167945" y="97006"/>
                </a:lnTo>
                <a:lnTo>
                  <a:pt x="176684" y="91321"/>
                </a:lnTo>
                <a:lnTo>
                  <a:pt x="184495" y="85547"/>
                </a:lnTo>
                <a:lnTo>
                  <a:pt x="191687" y="79714"/>
                </a:lnTo>
                <a:lnTo>
                  <a:pt x="203977" y="68932"/>
                </a:lnTo>
                <a:lnTo>
                  <a:pt x="212746" y="60833"/>
                </a:lnTo>
                <a:lnTo>
                  <a:pt x="216475" y="56292"/>
                </a:lnTo>
                <a:lnTo>
                  <a:pt x="219952" y="51280"/>
                </a:lnTo>
                <a:lnTo>
                  <a:pt x="223262" y="45955"/>
                </a:lnTo>
                <a:lnTo>
                  <a:pt x="225469" y="41412"/>
                </a:lnTo>
                <a:lnTo>
                  <a:pt x="226940" y="37392"/>
                </a:lnTo>
                <a:lnTo>
                  <a:pt x="227921" y="33720"/>
                </a:lnTo>
                <a:lnTo>
                  <a:pt x="228575" y="30279"/>
                </a:lnTo>
                <a:lnTo>
                  <a:pt x="229011" y="26993"/>
                </a:lnTo>
                <a:lnTo>
                  <a:pt x="229301" y="23810"/>
                </a:lnTo>
                <a:lnTo>
                  <a:pt x="228503" y="20696"/>
                </a:lnTo>
                <a:lnTo>
                  <a:pt x="226979" y="17628"/>
                </a:lnTo>
                <a:lnTo>
                  <a:pt x="224970" y="14590"/>
                </a:lnTo>
                <a:lnTo>
                  <a:pt x="222639" y="12565"/>
                </a:lnTo>
                <a:lnTo>
                  <a:pt x="220093" y="11215"/>
                </a:lnTo>
                <a:lnTo>
                  <a:pt x="213625" y="8723"/>
                </a:lnTo>
                <a:lnTo>
                  <a:pt x="204137" y="4308"/>
                </a:lnTo>
                <a:lnTo>
                  <a:pt x="197836" y="2733"/>
                </a:lnTo>
                <a:lnTo>
                  <a:pt x="190659" y="1684"/>
                </a:lnTo>
                <a:lnTo>
                  <a:pt x="182898" y="985"/>
                </a:lnTo>
                <a:lnTo>
                  <a:pt x="174747" y="518"/>
                </a:lnTo>
                <a:lnTo>
                  <a:pt x="157753" y="0"/>
                </a:lnTo>
                <a:lnTo>
                  <a:pt x="149054" y="854"/>
                </a:lnTo>
                <a:lnTo>
                  <a:pt x="140278" y="2416"/>
                </a:lnTo>
                <a:lnTo>
                  <a:pt x="131451" y="4449"/>
                </a:lnTo>
                <a:lnTo>
                  <a:pt x="122590" y="6796"/>
                </a:lnTo>
                <a:lnTo>
                  <a:pt x="104807" y="12050"/>
                </a:lnTo>
                <a:lnTo>
                  <a:pt x="96889" y="14841"/>
                </a:lnTo>
                <a:lnTo>
                  <a:pt x="89626" y="17693"/>
                </a:lnTo>
                <a:lnTo>
                  <a:pt x="82801" y="20587"/>
                </a:lnTo>
                <a:lnTo>
                  <a:pt x="76265" y="22516"/>
                </a:lnTo>
                <a:lnTo>
                  <a:pt x="69924" y="23802"/>
                </a:lnTo>
                <a:lnTo>
                  <a:pt x="63713" y="24659"/>
                </a:lnTo>
                <a:lnTo>
                  <a:pt x="54165" y="28258"/>
                </a:lnTo>
                <a:lnTo>
                  <a:pt x="50229" y="30607"/>
                </a:lnTo>
                <a:lnTo>
                  <a:pt x="49591" y="32172"/>
                </a:lnTo>
                <a:lnTo>
                  <a:pt x="51149" y="33216"/>
                </a:lnTo>
                <a:lnTo>
                  <a:pt x="59164" y="35368"/>
                </a:lnTo>
                <a:lnTo>
                  <a:pt x="72648" y="39632"/>
                </a:lnTo>
                <a:lnTo>
                  <a:pt x="82396" y="41166"/>
                </a:lnTo>
                <a:lnTo>
                  <a:pt x="93855" y="42188"/>
                </a:lnTo>
                <a:lnTo>
                  <a:pt x="106455" y="42870"/>
                </a:lnTo>
                <a:lnTo>
                  <a:pt x="121801" y="44317"/>
                </a:lnTo>
                <a:lnTo>
                  <a:pt x="225927" y="56543"/>
                </a:lnTo>
                <a:lnTo>
                  <a:pt x="246097" y="58393"/>
                </a:lnTo>
                <a:lnTo>
                  <a:pt x="263513" y="59626"/>
                </a:lnTo>
                <a:lnTo>
                  <a:pt x="279091" y="60449"/>
                </a:lnTo>
                <a:lnTo>
                  <a:pt x="295431" y="61989"/>
                </a:lnTo>
                <a:lnTo>
                  <a:pt x="312277" y="64008"/>
                </a:lnTo>
                <a:lnTo>
                  <a:pt x="363828" y="7102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MARTPenAnnotation16"/>
          <p:cNvSpPr/>
          <p:nvPr/>
        </p:nvSpPr>
        <p:spPr>
          <a:xfrm>
            <a:off x="7465218" y="3652242"/>
            <a:ext cx="714376" cy="258962"/>
          </a:xfrm>
          <a:custGeom>
            <a:avLst/>
            <a:gdLst/>
            <a:ahLst/>
            <a:cxnLst/>
            <a:rect l="0" t="0" r="0" b="0"/>
            <a:pathLst>
              <a:path w="714376" h="258962">
                <a:moveTo>
                  <a:pt x="0" y="258961"/>
                </a:moveTo>
                <a:lnTo>
                  <a:pt x="9482" y="254220"/>
                </a:lnTo>
                <a:lnTo>
                  <a:pt x="22074" y="246601"/>
                </a:lnTo>
                <a:lnTo>
                  <a:pt x="29598" y="241791"/>
                </a:lnTo>
                <a:lnTo>
                  <a:pt x="43252" y="233801"/>
                </a:lnTo>
                <a:lnTo>
                  <a:pt x="49671" y="230281"/>
                </a:lnTo>
                <a:lnTo>
                  <a:pt x="119100" y="195028"/>
                </a:lnTo>
                <a:lnTo>
                  <a:pt x="135955" y="186573"/>
                </a:lnTo>
                <a:lnTo>
                  <a:pt x="173203" y="169242"/>
                </a:lnTo>
                <a:lnTo>
                  <a:pt x="192860" y="160453"/>
                </a:lnTo>
                <a:lnTo>
                  <a:pt x="214893" y="151617"/>
                </a:lnTo>
                <a:lnTo>
                  <a:pt x="335840" y="107131"/>
                </a:lnTo>
                <a:lnTo>
                  <a:pt x="361808" y="98210"/>
                </a:lnTo>
                <a:lnTo>
                  <a:pt x="417119" y="80360"/>
                </a:lnTo>
                <a:lnTo>
                  <a:pt x="504040" y="53575"/>
                </a:lnTo>
                <a:lnTo>
                  <a:pt x="597373" y="26788"/>
                </a:lnTo>
                <a:lnTo>
                  <a:pt x="624468" y="19843"/>
                </a:lnTo>
                <a:lnTo>
                  <a:pt x="648484" y="14221"/>
                </a:lnTo>
                <a:lnTo>
                  <a:pt x="714375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MARTPenAnnotation17"/>
          <p:cNvSpPr/>
          <p:nvPr/>
        </p:nvSpPr>
        <p:spPr>
          <a:xfrm>
            <a:off x="8181474" y="3232546"/>
            <a:ext cx="185644" cy="408115"/>
          </a:xfrm>
          <a:custGeom>
            <a:avLst/>
            <a:gdLst/>
            <a:ahLst/>
            <a:cxnLst/>
            <a:rect l="0" t="0" r="0" b="0"/>
            <a:pathLst>
              <a:path w="185644" h="408115">
                <a:moveTo>
                  <a:pt x="87416" y="0"/>
                </a:moveTo>
                <a:lnTo>
                  <a:pt x="82675" y="4741"/>
                </a:lnTo>
                <a:lnTo>
                  <a:pt x="79295" y="7130"/>
                </a:lnTo>
                <a:lnTo>
                  <a:pt x="75056" y="9714"/>
                </a:lnTo>
                <a:lnTo>
                  <a:pt x="70247" y="12429"/>
                </a:lnTo>
                <a:lnTo>
                  <a:pt x="67041" y="15232"/>
                </a:lnTo>
                <a:lnTo>
                  <a:pt x="64903" y="18092"/>
                </a:lnTo>
                <a:lnTo>
                  <a:pt x="63477" y="20991"/>
                </a:lnTo>
                <a:lnTo>
                  <a:pt x="60543" y="24908"/>
                </a:lnTo>
                <a:lnTo>
                  <a:pt x="56603" y="29504"/>
                </a:lnTo>
                <a:lnTo>
                  <a:pt x="51990" y="34553"/>
                </a:lnTo>
                <a:lnTo>
                  <a:pt x="47924" y="39902"/>
                </a:lnTo>
                <a:lnTo>
                  <a:pt x="44221" y="45453"/>
                </a:lnTo>
                <a:lnTo>
                  <a:pt x="40760" y="51138"/>
                </a:lnTo>
                <a:lnTo>
                  <a:pt x="31623" y="65393"/>
                </a:lnTo>
                <a:lnTo>
                  <a:pt x="26408" y="73361"/>
                </a:lnTo>
                <a:lnTo>
                  <a:pt x="21940" y="81650"/>
                </a:lnTo>
                <a:lnTo>
                  <a:pt x="17968" y="90152"/>
                </a:lnTo>
                <a:lnTo>
                  <a:pt x="14328" y="98797"/>
                </a:lnTo>
                <a:lnTo>
                  <a:pt x="10910" y="108529"/>
                </a:lnTo>
                <a:lnTo>
                  <a:pt x="7639" y="118985"/>
                </a:lnTo>
                <a:lnTo>
                  <a:pt x="4465" y="129925"/>
                </a:lnTo>
                <a:lnTo>
                  <a:pt x="2350" y="143171"/>
                </a:lnTo>
                <a:lnTo>
                  <a:pt x="940" y="157956"/>
                </a:lnTo>
                <a:lnTo>
                  <a:pt x="0" y="173765"/>
                </a:lnTo>
                <a:lnTo>
                  <a:pt x="366" y="189266"/>
                </a:lnTo>
                <a:lnTo>
                  <a:pt x="1601" y="204560"/>
                </a:lnTo>
                <a:lnTo>
                  <a:pt x="3417" y="219717"/>
                </a:lnTo>
                <a:lnTo>
                  <a:pt x="8081" y="252433"/>
                </a:lnTo>
                <a:lnTo>
                  <a:pt x="10714" y="269492"/>
                </a:lnTo>
                <a:lnTo>
                  <a:pt x="14453" y="285826"/>
                </a:lnTo>
                <a:lnTo>
                  <a:pt x="18930" y="301676"/>
                </a:lnTo>
                <a:lnTo>
                  <a:pt x="23900" y="317203"/>
                </a:lnTo>
                <a:lnTo>
                  <a:pt x="30189" y="331524"/>
                </a:lnTo>
                <a:lnTo>
                  <a:pt x="37358" y="345039"/>
                </a:lnTo>
                <a:lnTo>
                  <a:pt x="45115" y="358018"/>
                </a:lnTo>
                <a:lnTo>
                  <a:pt x="52269" y="368656"/>
                </a:lnTo>
                <a:lnTo>
                  <a:pt x="59024" y="377732"/>
                </a:lnTo>
                <a:lnTo>
                  <a:pt x="65511" y="385766"/>
                </a:lnTo>
                <a:lnTo>
                  <a:pt x="71821" y="392115"/>
                </a:lnTo>
                <a:lnTo>
                  <a:pt x="78012" y="397340"/>
                </a:lnTo>
                <a:lnTo>
                  <a:pt x="84123" y="401815"/>
                </a:lnTo>
                <a:lnTo>
                  <a:pt x="91174" y="404799"/>
                </a:lnTo>
                <a:lnTo>
                  <a:pt x="98851" y="406788"/>
                </a:lnTo>
                <a:lnTo>
                  <a:pt x="106946" y="408114"/>
                </a:lnTo>
                <a:lnTo>
                  <a:pt x="113334" y="408006"/>
                </a:lnTo>
                <a:lnTo>
                  <a:pt x="118586" y="406941"/>
                </a:lnTo>
                <a:lnTo>
                  <a:pt x="123079" y="405240"/>
                </a:lnTo>
                <a:lnTo>
                  <a:pt x="128059" y="402121"/>
                </a:lnTo>
                <a:lnTo>
                  <a:pt x="133363" y="398057"/>
                </a:lnTo>
                <a:lnTo>
                  <a:pt x="138884" y="393364"/>
                </a:lnTo>
                <a:lnTo>
                  <a:pt x="143556" y="388250"/>
                </a:lnTo>
                <a:lnTo>
                  <a:pt x="147663" y="382858"/>
                </a:lnTo>
                <a:lnTo>
                  <a:pt x="151393" y="377277"/>
                </a:lnTo>
                <a:lnTo>
                  <a:pt x="154872" y="370581"/>
                </a:lnTo>
                <a:lnTo>
                  <a:pt x="158184" y="363140"/>
                </a:lnTo>
                <a:lnTo>
                  <a:pt x="161384" y="355203"/>
                </a:lnTo>
                <a:lnTo>
                  <a:pt x="164509" y="347927"/>
                </a:lnTo>
                <a:lnTo>
                  <a:pt x="170627" y="334551"/>
                </a:lnTo>
                <a:lnTo>
                  <a:pt x="172656" y="327214"/>
                </a:lnTo>
                <a:lnTo>
                  <a:pt x="174009" y="319346"/>
                </a:lnTo>
                <a:lnTo>
                  <a:pt x="174910" y="311124"/>
                </a:lnTo>
                <a:lnTo>
                  <a:pt x="175512" y="302666"/>
                </a:lnTo>
                <a:lnTo>
                  <a:pt x="175911" y="294051"/>
                </a:lnTo>
                <a:lnTo>
                  <a:pt x="176476" y="270351"/>
                </a:lnTo>
                <a:lnTo>
                  <a:pt x="176666" y="249305"/>
                </a:lnTo>
                <a:lnTo>
                  <a:pt x="175690" y="245578"/>
                </a:lnTo>
                <a:lnTo>
                  <a:pt x="170567" y="236585"/>
                </a:lnTo>
                <a:lnTo>
                  <a:pt x="169020" y="234134"/>
                </a:lnTo>
                <a:lnTo>
                  <a:pt x="169600" y="233480"/>
                </a:lnTo>
                <a:lnTo>
                  <a:pt x="170978" y="233044"/>
                </a:lnTo>
                <a:lnTo>
                  <a:pt x="176378" y="232223"/>
                </a:lnTo>
                <a:lnTo>
                  <a:pt x="185643" y="23217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MARTPenAnnotation18"/>
          <p:cNvSpPr/>
          <p:nvPr/>
        </p:nvSpPr>
        <p:spPr>
          <a:xfrm>
            <a:off x="8358829" y="3019481"/>
            <a:ext cx="596961" cy="443321"/>
          </a:xfrm>
          <a:custGeom>
            <a:avLst/>
            <a:gdLst/>
            <a:ahLst/>
            <a:cxnLst/>
            <a:rect l="0" t="0" r="0" b="0"/>
            <a:pathLst>
              <a:path w="596961" h="443321">
                <a:moveTo>
                  <a:pt x="88655" y="329151"/>
                </a:moveTo>
                <a:lnTo>
                  <a:pt x="45206" y="329151"/>
                </a:lnTo>
                <a:lnTo>
                  <a:pt x="40837" y="330144"/>
                </a:lnTo>
                <a:lnTo>
                  <a:pt x="24051" y="338865"/>
                </a:lnTo>
                <a:lnTo>
                  <a:pt x="10312" y="347243"/>
                </a:lnTo>
                <a:lnTo>
                  <a:pt x="6661" y="350142"/>
                </a:lnTo>
                <a:lnTo>
                  <a:pt x="4227" y="354059"/>
                </a:lnTo>
                <a:lnTo>
                  <a:pt x="1521" y="363703"/>
                </a:lnTo>
                <a:lnTo>
                  <a:pt x="320" y="374604"/>
                </a:lnTo>
                <a:lnTo>
                  <a:pt x="0" y="380289"/>
                </a:lnTo>
                <a:lnTo>
                  <a:pt x="2289" y="391897"/>
                </a:lnTo>
                <a:lnTo>
                  <a:pt x="6614" y="403672"/>
                </a:lnTo>
                <a:lnTo>
                  <a:pt x="11843" y="415519"/>
                </a:lnTo>
                <a:lnTo>
                  <a:pt x="20366" y="428605"/>
                </a:lnTo>
                <a:lnTo>
                  <a:pt x="29175" y="438766"/>
                </a:lnTo>
                <a:lnTo>
                  <a:pt x="33126" y="440923"/>
                </a:lnTo>
                <a:lnTo>
                  <a:pt x="42809" y="443320"/>
                </a:lnTo>
                <a:lnTo>
                  <a:pt x="47177" y="442967"/>
                </a:lnTo>
                <a:lnTo>
                  <a:pt x="51081" y="441739"/>
                </a:lnTo>
                <a:lnTo>
                  <a:pt x="58064" y="438722"/>
                </a:lnTo>
                <a:lnTo>
                  <a:pt x="64476" y="437380"/>
                </a:lnTo>
                <a:lnTo>
                  <a:pt x="66583" y="435039"/>
                </a:lnTo>
                <a:lnTo>
                  <a:pt x="67987" y="431493"/>
                </a:lnTo>
                <a:lnTo>
                  <a:pt x="70540" y="422262"/>
                </a:lnTo>
                <a:lnTo>
                  <a:pt x="74981" y="411544"/>
                </a:lnTo>
                <a:lnTo>
                  <a:pt x="78320" y="399094"/>
                </a:lnTo>
                <a:lnTo>
                  <a:pt x="79540" y="385571"/>
                </a:lnTo>
                <a:lnTo>
                  <a:pt x="79689" y="383291"/>
                </a:lnTo>
                <a:lnTo>
                  <a:pt x="92079" y="392517"/>
                </a:lnTo>
                <a:lnTo>
                  <a:pt x="104883" y="400843"/>
                </a:lnTo>
                <a:lnTo>
                  <a:pt x="108404" y="403735"/>
                </a:lnTo>
                <a:lnTo>
                  <a:pt x="114961" y="406948"/>
                </a:lnTo>
                <a:lnTo>
                  <a:pt x="124230" y="408757"/>
                </a:lnTo>
                <a:lnTo>
                  <a:pt x="127255" y="409011"/>
                </a:lnTo>
                <a:lnTo>
                  <a:pt x="135907" y="406647"/>
                </a:lnTo>
                <a:lnTo>
                  <a:pt x="140992" y="404628"/>
                </a:lnTo>
                <a:lnTo>
                  <a:pt x="144382" y="401297"/>
                </a:lnTo>
                <a:lnTo>
                  <a:pt x="146643" y="397092"/>
                </a:lnTo>
                <a:lnTo>
                  <a:pt x="149823" y="384339"/>
                </a:lnTo>
                <a:lnTo>
                  <a:pt x="150766" y="371631"/>
                </a:lnTo>
                <a:lnTo>
                  <a:pt x="151046" y="357944"/>
                </a:lnTo>
                <a:lnTo>
                  <a:pt x="151139" y="339689"/>
                </a:lnTo>
                <a:lnTo>
                  <a:pt x="148507" y="328543"/>
                </a:lnTo>
                <a:lnTo>
                  <a:pt x="145021" y="317967"/>
                </a:lnTo>
                <a:lnTo>
                  <a:pt x="142600" y="304613"/>
                </a:lnTo>
                <a:lnTo>
                  <a:pt x="142243" y="293859"/>
                </a:lnTo>
                <a:lnTo>
                  <a:pt x="146976" y="293559"/>
                </a:lnTo>
                <a:lnTo>
                  <a:pt x="148371" y="294509"/>
                </a:lnTo>
                <a:lnTo>
                  <a:pt x="149302" y="296134"/>
                </a:lnTo>
                <a:lnTo>
                  <a:pt x="149922" y="298211"/>
                </a:lnTo>
                <a:lnTo>
                  <a:pt x="151329" y="299594"/>
                </a:lnTo>
                <a:lnTo>
                  <a:pt x="153257" y="300517"/>
                </a:lnTo>
                <a:lnTo>
                  <a:pt x="158742" y="301998"/>
                </a:lnTo>
                <a:lnTo>
                  <a:pt x="167662" y="302330"/>
                </a:lnTo>
                <a:lnTo>
                  <a:pt x="176591" y="310048"/>
                </a:lnTo>
                <a:lnTo>
                  <a:pt x="178037" y="309470"/>
                </a:lnTo>
                <a:lnTo>
                  <a:pt x="186967" y="302125"/>
                </a:lnTo>
                <a:lnTo>
                  <a:pt x="191219" y="297957"/>
                </a:lnTo>
                <a:lnTo>
                  <a:pt x="192750" y="295457"/>
                </a:lnTo>
                <a:lnTo>
                  <a:pt x="194451" y="290033"/>
                </a:lnTo>
                <a:lnTo>
                  <a:pt x="195896" y="288189"/>
                </a:lnTo>
                <a:lnTo>
                  <a:pt x="197852" y="286960"/>
                </a:lnTo>
                <a:lnTo>
                  <a:pt x="200149" y="286142"/>
                </a:lnTo>
                <a:lnTo>
                  <a:pt x="201680" y="284603"/>
                </a:lnTo>
                <a:lnTo>
                  <a:pt x="202701" y="282585"/>
                </a:lnTo>
                <a:lnTo>
                  <a:pt x="203380" y="280248"/>
                </a:lnTo>
                <a:lnTo>
                  <a:pt x="206782" y="275005"/>
                </a:lnTo>
                <a:lnTo>
                  <a:pt x="209079" y="272218"/>
                </a:lnTo>
                <a:lnTo>
                  <a:pt x="210609" y="269367"/>
                </a:lnTo>
                <a:lnTo>
                  <a:pt x="213551" y="258227"/>
                </a:lnTo>
                <a:lnTo>
                  <a:pt x="218376" y="257866"/>
                </a:lnTo>
                <a:lnTo>
                  <a:pt x="219784" y="258808"/>
                </a:lnTo>
                <a:lnTo>
                  <a:pt x="220723" y="260427"/>
                </a:lnTo>
                <a:lnTo>
                  <a:pt x="221766" y="264873"/>
                </a:lnTo>
                <a:lnTo>
                  <a:pt x="222230" y="270156"/>
                </a:lnTo>
                <a:lnTo>
                  <a:pt x="227231" y="283449"/>
                </a:lnTo>
                <a:lnTo>
                  <a:pt x="234997" y="295215"/>
                </a:lnTo>
                <a:lnTo>
                  <a:pt x="240677" y="304478"/>
                </a:lnTo>
                <a:lnTo>
                  <a:pt x="249454" y="318203"/>
                </a:lnTo>
                <a:lnTo>
                  <a:pt x="252409" y="321852"/>
                </a:lnTo>
                <a:lnTo>
                  <a:pt x="256363" y="324285"/>
                </a:lnTo>
                <a:lnTo>
                  <a:pt x="266049" y="326989"/>
                </a:lnTo>
                <a:lnTo>
                  <a:pt x="277918" y="328511"/>
                </a:lnTo>
                <a:lnTo>
                  <a:pt x="281307" y="327732"/>
                </a:lnTo>
                <a:lnTo>
                  <a:pt x="287718" y="324221"/>
                </a:lnTo>
                <a:lnTo>
                  <a:pt x="293875" y="316707"/>
                </a:lnTo>
                <a:lnTo>
                  <a:pt x="296906" y="311926"/>
                </a:lnTo>
                <a:lnTo>
                  <a:pt x="300273" y="301321"/>
                </a:lnTo>
                <a:lnTo>
                  <a:pt x="302763" y="289001"/>
                </a:lnTo>
                <a:lnTo>
                  <a:pt x="304815" y="281548"/>
                </a:lnTo>
                <a:lnTo>
                  <a:pt x="307176" y="273604"/>
                </a:lnTo>
                <a:lnTo>
                  <a:pt x="308749" y="265330"/>
                </a:lnTo>
                <a:lnTo>
                  <a:pt x="309799" y="256839"/>
                </a:lnTo>
                <a:lnTo>
                  <a:pt x="310498" y="248200"/>
                </a:lnTo>
                <a:lnTo>
                  <a:pt x="310965" y="238473"/>
                </a:lnTo>
                <a:lnTo>
                  <a:pt x="311482" y="217082"/>
                </a:lnTo>
                <a:lnTo>
                  <a:pt x="310628" y="204829"/>
                </a:lnTo>
                <a:lnTo>
                  <a:pt x="309067" y="191699"/>
                </a:lnTo>
                <a:lnTo>
                  <a:pt x="307034" y="177985"/>
                </a:lnTo>
                <a:lnTo>
                  <a:pt x="304687" y="164874"/>
                </a:lnTo>
                <a:lnTo>
                  <a:pt x="302129" y="152165"/>
                </a:lnTo>
                <a:lnTo>
                  <a:pt x="296642" y="127459"/>
                </a:lnTo>
                <a:lnTo>
                  <a:pt x="290895" y="103250"/>
                </a:lnTo>
                <a:lnTo>
                  <a:pt x="286982" y="91238"/>
                </a:lnTo>
                <a:lnTo>
                  <a:pt x="282389" y="79261"/>
                </a:lnTo>
                <a:lnTo>
                  <a:pt x="277343" y="67308"/>
                </a:lnTo>
                <a:lnTo>
                  <a:pt x="272985" y="56363"/>
                </a:lnTo>
                <a:lnTo>
                  <a:pt x="265498" y="36263"/>
                </a:lnTo>
                <a:lnTo>
                  <a:pt x="262113" y="27729"/>
                </a:lnTo>
                <a:lnTo>
                  <a:pt x="258865" y="20055"/>
                </a:lnTo>
                <a:lnTo>
                  <a:pt x="255706" y="12954"/>
                </a:lnTo>
                <a:lnTo>
                  <a:pt x="252608" y="8220"/>
                </a:lnTo>
                <a:lnTo>
                  <a:pt x="249551" y="5065"/>
                </a:lnTo>
                <a:lnTo>
                  <a:pt x="242256" y="0"/>
                </a:lnTo>
                <a:lnTo>
                  <a:pt x="240664" y="576"/>
                </a:lnTo>
                <a:lnTo>
                  <a:pt x="236251" y="3863"/>
                </a:lnTo>
                <a:lnTo>
                  <a:pt x="235670" y="7120"/>
                </a:lnTo>
                <a:lnTo>
                  <a:pt x="237669" y="16032"/>
                </a:lnTo>
                <a:lnTo>
                  <a:pt x="238599" y="23171"/>
                </a:lnTo>
                <a:lnTo>
                  <a:pt x="239219" y="31899"/>
                </a:lnTo>
                <a:lnTo>
                  <a:pt x="239632" y="41686"/>
                </a:lnTo>
                <a:lnTo>
                  <a:pt x="240901" y="52180"/>
                </a:lnTo>
                <a:lnTo>
                  <a:pt x="242738" y="63144"/>
                </a:lnTo>
                <a:lnTo>
                  <a:pt x="244955" y="74423"/>
                </a:lnTo>
                <a:lnTo>
                  <a:pt x="248417" y="86903"/>
                </a:lnTo>
                <a:lnTo>
                  <a:pt x="252710" y="100183"/>
                </a:lnTo>
                <a:lnTo>
                  <a:pt x="257556" y="113998"/>
                </a:lnTo>
                <a:lnTo>
                  <a:pt x="262771" y="126185"/>
                </a:lnTo>
                <a:lnTo>
                  <a:pt x="268232" y="137286"/>
                </a:lnTo>
                <a:lnTo>
                  <a:pt x="273858" y="147663"/>
                </a:lnTo>
                <a:lnTo>
                  <a:pt x="279592" y="157557"/>
                </a:lnTo>
                <a:lnTo>
                  <a:pt x="291256" y="176489"/>
                </a:lnTo>
                <a:lnTo>
                  <a:pt x="297144" y="184712"/>
                </a:lnTo>
                <a:lnTo>
                  <a:pt x="303054" y="192179"/>
                </a:lnTo>
                <a:lnTo>
                  <a:pt x="308978" y="199141"/>
                </a:lnTo>
                <a:lnTo>
                  <a:pt x="314912" y="203783"/>
                </a:lnTo>
                <a:lnTo>
                  <a:pt x="326797" y="208940"/>
                </a:lnTo>
                <a:lnTo>
                  <a:pt x="339904" y="211843"/>
                </a:lnTo>
                <a:lnTo>
                  <a:pt x="343466" y="210266"/>
                </a:lnTo>
                <a:lnTo>
                  <a:pt x="346834" y="207230"/>
                </a:lnTo>
                <a:lnTo>
                  <a:pt x="356314" y="193477"/>
                </a:lnTo>
                <a:lnTo>
                  <a:pt x="359368" y="188100"/>
                </a:lnTo>
                <a:lnTo>
                  <a:pt x="362761" y="176834"/>
                </a:lnTo>
                <a:lnTo>
                  <a:pt x="365261" y="165213"/>
                </a:lnTo>
                <a:lnTo>
                  <a:pt x="369680" y="153433"/>
                </a:lnTo>
                <a:lnTo>
                  <a:pt x="372247" y="149498"/>
                </a:lnTo>
                <a:lnTo>
                  <a:pt x="374951" y="146875"/>
                </a:lnTo>
                <a:lnTo>
                  <a:pt x="383497" y="140537"/>
                </a:lnTo>
                <a:lnTo>
                  <a:pt x="386419" y="137924"/>
                </a:lnTo>
                <a:lnTo>
                  <a:pt x="389360" y="137174"/>
                </a:lnTo>
                <a:lnTo>
                  <a:pt x="392312" y="137667"/>
                </a:lnTo>
                <a:lnTo>
                  <a:pt x="398239" y="139868"/>
                </a:lnTo>
                <a:lnTo>
                  <a:pt x="408145" y="142099"/>
                </a:lnTo>
                <a:lnTo>
                  <a:pt x="422216" y="148602"/>
                </a:lnTo>
                <a:lnTo>
                  <a:pt x="429719" y="153988"/>
                </a:lnTo>
                <a:lnTo>
                  <a:pt x="434101" y="155821"/>
                </a:lnTo>
                <a:lnTo>
                  <a:pt x="448758" y="158401"/>
                </a:lnTo>
                <a:lnTo>
                  <a:pt x="465748" y="159273"/>
                </a:lnTo>
                <a:lnTo>
                  <a:pt x="471018" y="159344"/>
                </a:lnTo>
                <a:lnTo>
                  <a:pt x="475525" y="158400"/>
                </a:lnTo>
                <a:lnTo>
                  <a:pt x="483178" y="154704"/>
                </a:lnTo>
                <a:lnTo>
                  <a:pt x="498862" y="142104"/>
                </a:lnTo>
                <a:lnTo>
                  <a:pt x="494515" y="137028"/>
                </a:lnTo>
                <a:lnTo>
                  <a:pt x="492181" y="135585"/>
                </a:lnTo>
                <a:lnTo>
                  <a:pt x="486943" y="133981"/>
                </a:lnTo>
                <a:lnTo>
                  <a:pt x="474503" y="131959"/>
                </a:lnTo>
                <a:lnTo>
                  <a:pt x="456612" y="125680"/>
                </a:lnTo>
                <a:lnTo>
                  <a:pt x="438489" y="124146"/>
                </a:lnTo>
                <a:lnTo>
                  <a:pt x="422929" y="123843"/>
                </a:lnTo>
                <a:lnTo>
                  <a:pt x="416477" y="123802"/>
                </a:lnTo>
                <a:lnTo>
                  <a:pt x="407656" y="126429"/>
                </a:lnTo>
                <a:lnTo>
                  <a:pt x="398113" y="129912"/>
                </a:lnTo>
                <a:lnTo>
                  <a:pt x="387162" y="131873"/>
                </a:lnTo>
                <a:lnTo>
                  <a:pt x="376281" y="132589"/>
                </a:lnTo>
                <a:lnTo>
                  <a:pt x="372593" y="135296"/>
                </a:lnTo>
                <a:lnTo>
                  <a:pt x="366881" y="140377"/>
                </a:lnTo>
                <a:lnTo>
                  <a:pt x="367405" y="141786"/>
                </a:lnTo>
                <a:lnTo>
                  <a:pt x="373288" y="149206"/>
                </a:lnTo>
                <a:lnTo>
                  <a:pt x="374652" y="149657"/>
                </a:lnTo>
                <a:lnTo>
                  <a:pt x="391476" y="150439"/>
                </a:lnTo>
                <a:lnTo>
                  <a:pt x="402167" y="147859"/>
                </a:lnTo>
                <a:lnTo>
                  <a:pt x="407796" y="145782"/>
                </a:lnTo>
                <a:lnTo>
                  <a:pt x="419342" y="138183"/>
                </a:lnTo>
                <a:lnTo>
                  <a:pt x="431088" y="128190"/>
                </a:lnTo>
                <a:lnTo>
                  <a:pt x="442922" y="117135"/>
                </a:lnTo>
                <a:lnTo>
                  <a:pt x="457443" y="105607"/>
                </a:lnTo>
                <a:lnTo>
                  <a:pt x="473818" y="94861"/>
                </a:lnTo>
                <a:lnTo>
                  <a:pt x="491019" y="86777"/>
                </a:lnTo>
                <a:lnTo>
                  <a:pt x="505939" y="77232"/>
                </a:lnTo>
                <a:lnTo>
                  <a:pt x="512696" y="71908"/>
                </a:lnTo>
                <a:lnTo>
                  <a:pt x="520177" y="68359"/>
                </a:lnTo>
                <a:lnTo>
                  <a:pt x="536427" y="64416"/>
                </a:lnTo>
                <a:lnTo>
                  <a:pt x="550925" y="62663"/>
                </a:lnTo>
                <a:lnTo>
                  <a:pt x="557569" y="62196"/>
                </a:lnTo>
                <a:lnTo>
                  <a:pt x="570244" y="64322"/>
                </a:lnTo>
                <a:lnTo>
                  <a:pt x="576401" y="66278"/>
                </a:lnTo>
                <a:lnTo>
                  <a:pt x="581499" y="70559"/>
                </a:lnTo>
                <a:lnTo>
                  <a:pt x="589809" y="83253"/>
                </a:lnTo>
                <a:lnTo>
                  <a:pt x="592422" y="90805"/>
                </a:lnTo>
                <a:lnTo>
                  <a:pt x="594164" y="98816"/>
                </a:lnTo>
                <a:lnTo>
                  <a:pt x="595325" y="107133"/>
                </a:lnTo>
                <a:lnTo>
                  <a:pt x="596099" y="117639"/>
                </a:lnTo>
                <a:lnTo>
                  <a:pt x="596615" y="129604"/>
                </a:lnTo>
                <a:lnTo>
                  <a:pt x="596960" y="142542"/>
                </a:lnTo>
                <a:lnTo>
                  <a:pt x="596196" y="156128"/>
                </a:lnTo>
                <a:lnTo>
                  <a:pt x="594696" y="170146"/>
                </a:lnTo>
                <a:lnTo>
                  <a:pt x="592703" y="184452"/>
                </a:lnTo>
                <a:lnTo>
                  <a:pt x="587843" y="213578"/>
                </a:lnTo>
                <a:lnTo>
                  <a:pt x="576638" y="277438"/>
                </a:lnTo>
                <a:lnTo>
                  <a:pt x="572728" y="294676"/>
                </a:lnTo>
                <a:lnTo>
                  <a:pt x="568136" y="312121"/>
                </a:lnTo>
                <a:lnTo>
                  <a:pt x="558734" y="344402"/>
                </a:lnTo>
                <a:lnTo>
                  <a:pt x="544069" y="39165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8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Pelo browser acesse Team Foundation Service</a:t>
            </a:r>
          </a:p>
          <a:p>
            <a:pPr>
              <a:defRPr/>
            </a:pPr>
            <a:r>
              <a:rPr lang="pt-BR" sz="2800" dirty="0" smtClean="0"/>
              <a:t>Na </a:t>
            </a:r>
            <a:r>
              <a:rPr lang="pt-BR" sz="2800" dirty="0"/>
              <a:t>pasta principal crie duas pastas:</a:t>
            </a:r>
          </a:p>
          <a:p>
            <a:pPr marL="800100" lvl="3" indent="-342900">
              <a:defRPr/>
            </a:pPr>
            <a:r>
              <a:rPr lang="pt-BR" sz="2400" dirty="0" smtClean="0"/>
              <a:t>Projeto</a:t>
            </a:r>
          </a:p>
          <a:p>
            <a:pPr marL="800100" lvl="3" indent="-342900">
              <a:defRPr/>
            </a:pPr>
            <a:r>
              <a:rPr lang="pt-BR" sz="2400" dirty="0" err="1" smtClean="0"/>
              <a:t>Especificacao</a:t>
            </a:r>
            <a:endParaRPr lang="pt-BR" sz="2400" dirty="0" smtClean="0"/>
          </a:p>
          <a:p>
            <a:pPr marL="800100" lvl="3" indent="-342900">
              <a:defRPr/>
            </a:pPr>
            <a:r>
              <a:rPr lang="pt-BR" sz="2400" dirty="0" smtClean="0"/>
              <a:t>Fonte</a:t>
            </a:r>
            <a:endParaRPr lang="pt-BR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</a:t>
            </a:r>
            <a:r>
              <a:rPr lang="pt-BR" dirty="0" smtClean="0"/>
              <a:t>Projeto crie o </a:t>
            </a:r>
            <a:r>
              <a:rPr lang="pt-BR" dirty="0"/>
              <a:t>arquivo </a:t>
            </a:r>
            <a:r>
              <a:rPr lang="pt-BR" dirty="0" smtClean="0"/>
              <a:t>Escopo.doc.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Atualize o servidor com as alterações.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933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Pelo browser acesse Team </a:t>
            </a:r>
            <a:r>
              <a:rPr lang="pt-BR" sz="2800" dirty="0"/>
              <a:t>Foundation </a:t>
            </a:r>
            <a:r>
              <a:rPr lang="pt-BR" sz="2800" dirty="0" smtClean="0"/>
              <a:t>Service</a:t>
            </a:r>
          </a:p>
          <a:p>
            <a:r>
              <a:rPr lang="pt-BR" sz="2800" dirty="0" smtClean="0"/>
              <a:t>Configure o seguinte </a:t>
            </a:r>
            <a:r>
              <a:rPr lang="pt-BR" sz="2800" dirty="0" err="1" smtClean="0"/>
              <a:t>permissionamento</a:t>
            </a:r>
            <a:r>
              <a:rPr lang="pt-BR" sz="2800" dirty="0" smtClean="0"/>
              <a:t>: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3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6899587"/>
              </p:ext>
            </p:extLst>
          </p:nvPr>
        </p:nvGraphicFramePr>
        <p:xfrm>
          <a:off x="1187624" y="2420888"/>
          <a:ext cx="57606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928"/>
                <a:gridCol w="42377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Pasta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Usuário</a:t>
                      </a:r>
                      <a:endParaRPr lang="pt-BR" sz="1800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(R)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 smtClean="0"/>
                        <a:t>Especificacao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(R/W)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(R/W)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09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Analista </a:t>
            </a:r>
            <a:r>
              <a:rPr lang="pt-BR" sz="2800" dirty="0"/>
              <a:t>e sincronize o repositório.</a:t>
            </a:r>
            <a:endParaRPr lang="pt-BR" sz="28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Na </a:t>
            </a:r>
            <a:r>
              <a:rPr lang="pt-BR" dirty="0"/>
              <a:t>pasta </a:t>
            </a:r>
            <a:r>
              <a:rPr lang="pt-BR" dirty="0" err="1"/>
              <a:t>Especificacao</a:t>
            </a:r>
            <a:r>
              <a:rPr lang="pt-BR" dirty="0"/>
              <a:t> </a:t>
            </a:r>
            <a:r>
              <a:rPr lang="pt-BR" dirty="0" smtClean="0"/>
              <a:t>crie </a:t>
            </a:r>
            <a:r>
              <a:rPr lang="pt-BR" dirty="0"/>
              <a:t>os documentos </a:t>
            </a:r>
            <a:r>
              <a:rPr lang="pt-BR" dirty="0" smtClean="0"/>
              <a:t>UC01.doc </a:t>
            </a:r>
            <a:r>
              <a:rPr lang="pt-BR" dirty="0"/>
              <a:t>e </a:t>
            </a:r>
            <a:r>
              <a:rPr lang="pt-BR" dirty="0" smtClean="0"/>
              <a:t>UC02.doc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ao UC01.doc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</a:t>
            </a:r>
            <a:r>
              <a:rPr lang="pt-BR" dirty="0" err="1"/>
              <a:t>Especificacao</a:t>
            </a:r>
            <a:r>
              <a:rPr lang="pt-BR" dirty="0"/>
              <a:t> </a:t>
            </a:r>
            <a:r>
              <a:rPr lang="pt-BR" dirty="0" smtClean="0"/>
              <a:t>crie </a:t>
            </a:r>
            <a:r>
              <a:rPr lang="pt-BR" dirty="0"/>
              <a:t>os documentos </a:t>
            </a:r>
            <a:r>
              <a:rPr lang="pt-BR" dirty="0" smtClean="0"/>
              <a:t>TC01.doc </a:t>
            </a:r>
            <a:r>
              <a:rPr lang="pt-BR" dirty="0"/>
              <a:t>e </a:t>
            </a:r>
            <a:r>
              <a:rPr lang="pt-BR" dirty="0" smtClean="0"/>
              <a:t>TC02.doc 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534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Desenvolvedor1 e sincronize </a:t>
            </a:r>
            <a:r>
              <a:rPr lang="pt-BR" sz="2800" dirty="0"/>
              <a:t>o </a:t>
            </a:r>
            <a:r>
              <a:rPr lang="pt-BR" sz="2800" dirty="0" smtClean="0"/>
              <a:t>repositório.</a:t>
            </a:r>
            <a:endParaRPr lang="pt-BR" sz="28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Fonte crie a classe Classe1.java e Classe2.java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 Classe1.java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Atualize o servidor com as alterações.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958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653</TotalTime>
  <Words>366</Words>
  <Application>Microsoft Office PowerPoint</Application>
  <PresentationFormat>Apresentação na tela 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Slide 1</vt:lpstr>
      <vt:lpstr>Slide 2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FIT</cp:lastModifiedBy>
  <cp:revision>142</cp:revision>
  <dcterms:created xsi:type="dcterms:W3CDTF">2012-09-13T19:43:42Z</dcterms:created>
  <dcterms:modified xsi:type="dcterms:W3CDTF">2013-01-30T23:42:51Z</dcterms:modified>
</cp:coreProperties>
</file>