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70" r:id="rId6"/>
    <p:sldId id="266" r:id="rId7"/>
    <p:sldId id="268" r:id="rId8"/>
    <p:sldId id="269" r:id="rId9"/>
    <p:sldId id="259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260"/>
            <p14:sldId id="261"/>
            <p14:sldId id="270"/>
            <p14:sldId id="266"/>
            <p14:sldId id="268"/>
            <p14:sldId id="269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03" autoAdjust="0"/>
    <p:restoredTop sz="94624" autoAdjust="0"/>
  </p:normalViewPr>
  <p:slideViewPr>
    <p:cSldViewPr>
      <p:cViewPr>
        <p:scale>
          <a:sx n="77" d="100"/>
          <a:sy n="77" d="100"/>
        </p:scale>
        <p:origin x="-58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t>02/09/2013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635374" y="620688"/>
            <a:ext cx="5329113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9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GCM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Avaliação Extra Classe</a:t>
            </a:r>
          </a:p>
          <a:p>
            <a:r>
              <a:rPr lang="pt-BR" dirty="0" smtClean="0"/>
              <a:t>Plano de </a:t>
            </a:r>
            <a:r>
              <a:rPr lang="pt-BR" dirty="0"/>
              <a:t>Gerenciamento de Configuração e Mudança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Desenvolver um plano de gerenciamento de configuração e mudança para um projeto.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5266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Entregas</a:t>
            </a:r>
            <a:endParaRPr lang="pt-BR" dirty="0"/>
          </a:p>
        </p:txBody>
      </p:sp>
      <p:sp>
        <p:nvSpPr>
          <p:cNvPr id="614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Plano de GCM</a:t>
            </a:r>
          </a:p>
          <a:p>
            <a:pPr lvl="1"/>
            <a:r>
              <a:rPr lang="pt-BR" dirty="0" smtClean="0"/>
              <a:t>29/09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0226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Entregáveis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1" indent="-342900">
              <a:buFont typeface="Wingdings" pitchFamily="2" charset="2"/>
              <a:buChar char="§"/>
              <a:defRPr/>
            </a:pPr>
            <a:r>
              <a:rPr lang="pt-BR" sz="2800" b="1" dirty="0" smtClean="0"/>
              <a:t>Descrição:</a:t>
            </a:r>
            <a:r>
              <a:rPr lang="pt-BR" dirty="0"/>
              <a:t> </a:t>
            </a:r>
            <a:r>
              <a:rPr lang="pt-BR" dirty="0" smtClean="0"/>
              <a:t>Ficha de avaliação do tema.</a:t>
            </a:r>
            <a:endParaRPr lang="pt-BR" sz="2800" dirty="0" smtClean="0"/>
          </a:p>
          <a:p>
            <a:pPr lvl="1"/>
            <a:r>
              <a:rPr lang="pt-BR" sz="2600" b="1" dirty="0" smtClean="0">
                <a:ea typeface="+mn-ea"/>
                <a:cs typeface="+mn-cs"/>
              </a:rPr>
              <a:t>Entrega: </a:t>
            </a:r>
            <a:r>
              <a:rPr lang="pt-BR" sz="2400" dirty="0"/>
              <a:t>29/09</a:t>
            </a:r>
          </a:p>
          <a:p>
            <a:pPr marL="342900" lvl="1" indent="-342900">
              <a:buFont typeface="Wingdings" pitchFamily="2" charset="2"/>
              <a:buChar char="§"/>
              <a:defRPr/>
            </a:pPr>
            <a:r>
              <a:rPr lang="pt-BR" sz="2600" b="1" dirty="0" smtClean="0"/>
              <a:t>Conteúdo</a:t>
            </a:r>
            <a:r>
              <a:rPr lang="pt-BR" sz="2600" b="1" dirty="0" smtClean="0"/>
              <a:t>:</a:t>
            </a:r>
            <a:endParaRPr lang="pt-BR" sz="2600" b="1" dirty="0"/>
          </a:p>
          <a:p>
            <a:pPr lvl="1">
              <a:defRPr/>
            </a:pPr>
            <a:r>
              <a:rPr lang="pt-BR" dirty="0" smtClean="0"/>
              <a:t>Plano de Gerenciamento de Configuração e Mudança fornecido pelo professor.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Plano de GCM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608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Avaliação</a:t>
            </a:r>
            <a:endParaRPr lang="pt-BR" dirty="0"/>
          </a:p>
        </p:txBody>
      </p:sp>
      <p:sp>
        <p:nvSpPr>
          <p:cNvPr id="1126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Atividade em grupo</a:t>
            </a:r>
          </a:p>
          <a:p>
            <a:pPr lvl="1"/>
            <a:r>
              <a:rPr lang="pt-BR" dirty="0" smtClean="0"/>
              <a:t>Grupo do TCC</a:t>
            </a:r>
          </a:p>
          <a:p>
            <a:r>
              <a:rPr lang="pt-BR" dirty="0" smtClean="0"/>
              <a:t>Pontuação</a:t>
            </a:r>
            <a:endParaRPr lang="pt-BR" sz="2000" dirty="0" smtClean="0"/>
          </a:p>
          <a:p>
            <a:pPr lvl="1"/>
            <a:r>
              <a:rPr lang="pt-BR" sz="2000" dirty="0" smtClean="0"/>
              <a:t>4 </a:t>
            </a:r>
            <a:r>
              <a:rPr lang="pt-BR" sz="2000" dirty="0" smtClean="0"/>
              <a:t>pontos </a:t>
            </a:r>
            <a:r>
              <a:rPr lang="pt-BR" sz="2000" dirty="0" smtClean="0"/>
              <a:t>na média final.</a:t>
            </a:r>
          </a:p>
          <a:p>
            <a:pPr lvl="1"/>
            <a:endParaRPr lang="pt-BR" sz="2000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156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Avaliação</a:t>
            </a:r>
            <a:endParaRPr lang="pt-BR" dirty="0"/>
          </a:p>
        </p:txBody>
      </p:sp>
      <p:sp>
        <p:nvSpPr>
          <p:cNvPr id="1331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400" dirty="0" smtClean="0"/>
              <a:t>Entrega até a data – 100%</a:t>
            </a:r>
            <a:endParaRPr lang="pt-BR" dirty="0" smtClean="0"/>
          </a:p>
          <a:p>
            <a:r>
              <a:rPr lang="pt-BR" sz="2400" dirty="0" smtClean="0"/>
              <a:t>Entrega com atraso – Exceto apresentação</a:t>
            </a:r>
          </a:p>
          <a:p>
            <a:pPr lvl="1"/>
            <a:r>
              <a:rPr lang="pt-BR" sz="2000" dirty="0" smtClean="0"/>
              <a:t>(100 – D*10)/100 * Nota</a:t>
            </a:r>
          </a:p>
          <a:p>
            <a:pPr lvl="1"/>
            <a:r>
              <a:rPr lang="pt-BR" sz="2000" dirty="0" smtClean="0"/>
              <a:t>D numero de dias em atraso</a:t>
            </a:r>
          </a:p>
          <a:p>
            <a:pPr lvl="1"/>
            <a:endParaRPr lang="pt-BR" dirty="0" smtClean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Respeito as Datas</a:t>
            </a:r>
          </a:p>
        </p:txBody>
      </p:sp>
    </p:spTree>
    <p:extLst>
      <p:ext uri="{BB962C8B-B14F-4D97-AF65-F5344CB8AC3E}">
        <p14:creationId xmlns:p14="http://schemas.microsoft.com/office/powerpoint/2010/main" val="379220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Comunicação com Professor</a:t>
            </a:r>
            <a:endParaRPr lang="pt-BR" dirty="0"/>
          </a:p>
        </p:txBody>
      </p:sp>
      <p:sp>
        <p:nvSpPr>
          <p:cNvPr id="1433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Todos os entregáveis deverão ser enviados para o professor por </a:t>
            </a:r>
            <a:r>
              <a:rPr lang="pt-BR" dirty="0" err="1" smtClean="0"/>
              <a:t>email</a:t>
            </a:r>
            <a:endParaRPr lang="pt-BR" dirty="0" smtClean="0"/>
          </a:p>
          <a:p>
            <a:r>
              <a:rPr lang="pt-BR" dirty="0" smtClean="0"/>
              <a:t>Endereço de </a:t>
            </a:r>
            <a:r>
              <a:rPr lang="pt-BR" dirty="0" err="1" smtClean="0"/>
              <a:t>email</a:t>
            </a:r>
            <a:r>
              <a:rPr lang="pt-BR" dirty="0" smtClean="0"/>
              <a:t>: andersonhummel@gmail.com</a:t>
            </a:r>
          </a:p>
          <a:p>
            <a:r>
              <a:rPr lang="pt-BR" dirty="0" smtClean="0"/>
              <a:t>Título do e-mail</a:t>
            </a:r>
          </a:p>
          <a:p>
            <a:pPr lvl="1"/>
            <a:r>
              <a:rPr lang="pt-BR" dirty="0" smtClean="0"/>
              <a:t>Pós em Engenharia de Software: Trabalho</a:t>
            </a:r>
          </a:p>
          <a:p>
            <a:r>
              <a:rPr lang="pt-BR" dirty="0" smtClean="0"/>
              <a:t>Copiar todos os integrantes do grupo</a:t>
            </a:r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0648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modelo_powerpoint_fit</Template>
  <TotalTime>340</TotalTime>
  <Words>153</Words>
  <Application>Microsoft Office PowerPoint</Application>
  <PresentationFormat>Apresentação na tela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modelo_powerpoint_fit</vt:lpstr>
      <vt:lpstr>GCM</vt:lpstr>
      <vt:lpstr>Apresentação do PowerPoint</vt:lpstr>
      <vt:lpstr>Objetivo</vt:lpstr>
      <vt:lpstr>Entregas</vt:lpstr>
      <vt:lpstr>Entregáveis</vt:lpstr>
      <vt:lpstr>Avaliação</vt:lpstr>
      <vt:lpstr>Avaliação</vt:lpstr>
      <vt:lpstr>Comunicação com Professor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Anderson Diniz Hummel - Professor FIT</cp:lastModifiedBy>
  <cp:revision>43</cp:revision>
  <dcterms:created xsi:type="dcterms:W3CDTF">2012-09-13T19:43:42Z</dcterms:created>
  <dcterms:modified xsi:type="dcterms:W3CDTF">2013-09-03T01:05:07Z</dcterms:modified>
</cp:coreProperties>
</file>