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3" r:id="rId4"/>
    <p:sldId id="294" r:id="rId5"/>
    <p:sldId id="275" r:id="rId6"/>
    <p:sldId id="290" r:id="rId7"/>
    <p:sldId id="292" r:id="rId8"/>
    <p:sldId id="277" r:id="rId9"/>
    <p:sldId id="278" r:id="rId10"/>
    <p:sldId id="279" r:id="rId11"/>
    <p:sldId id="288" r:id="rId12"/>
    <p:sldId id="289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93"/>
            <p14:sldId id="294"/>
            <p14:sldId id="275"/>
            <p14:sldId id="290"/>
            <p14:sldId id="292"/>
            <p14:sldId id="277"/>
            <p14:sldId id="278"/>
            <p14:sldId id="279"/>
            <p14:sldId id="288"/>
            <p14:sldId id="28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4671" autoAdjust="0"/>
  </p:normalViewPr>
  <p:slideViewPr>
    <p:cSldViewPr>
      <p:cViewPr>
        <p:scale>
          <a:sx n="77" d="100"/>
          <a:sy n="77" d="100"/>
        </p:scale>
        <p:origin x="-93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03/02/2013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Gestão de Configuração</a:t>
            </a:r>
          </a:p>
          <a:p>
            <a:r>
              <a:rPr lang="pt-BR" dirty="0" smtClean="0"/>
              <a:t>Administração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 smtClean="0"/>
              <a:t>Boards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O escopo de responsabilidade de um CCB é bem delimitado.</a:t>
            </a:r>
          </a:p>
          <a:p>
            <a:pPr lvl="1" algn="just"/>
            <a:r>
              <a:rPr lang="pt-BR" sz="2800" dirty="0" smtClean="0"/>
              <a:t>Interdependentes</a:t>
            </a:r>
          </a:p>
          <a:p>
            <a:pPr lvl="1" algn="just"/>
            <a:r>
              <a:rPr lang="pt-BR" sz="2800" dirty="0" smtClean="0"/>
              <a:t>Não deve </a:t>
            </a:r>
            <a:r>
              <a:rPr lang="pt-BR" sz="2800" dirty="0"/>
              <a:t>haver </a:t>
            </a:r>
            <a:r>
              <a:rPr lang="pt-BR" sz="2800" dirty="0" smtClean="0"/>
              <a:t>sobreposição de responsabilidades</a:t>
            </a:r>
          </a:p>
          <a:p>
            <a:pPr lvl="1" algn="just"/>
            <a:endParaRPr lang="pt-BR" sz="2400" dirty="0"/>
          </a:p>
          <a:p>
            <a:pPr lvl="1" algn="just"/>
            <a:endParaRPr lang="pt-BR" sz="2400" dirty="0"/>
          </a:p>
          <a:p>
            <a:pPr marL="457200" lvl="1" indent="0" algn="just">
              <a:buNone/>
            </a:pPr>
            <a:endParaRPr lang="pt-BR" sz="24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6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Prof. Anderson Diniz 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Configuration Control Boards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 smtClean="0"/>
              <a:t>Tamanho </a:t>
            </a:r>
            <a:r>
              <a:rPr lang="pt-BR" dirty="0" smtClean="0"/>
              <a:t>e Complexidade</a:t>
            </a:r>
          </a:p>
          <a:p>
            <a:pPr algn="just"/>
            <a:r>
              <a:rPr lang="pt-BR" dirty="0" smtClean="0"/>
              <a:t>Prazos e Custos</a:t>
            </a:r>
          </a:p>
          <a:p>
            <a:pPr algn="just"/>
            <a:r>
              <a:rPr lang="pt-BR" dirty="0" smtClean="0"/>
              <a:t>Impacto sobre o trabalho atual e posterior</a:t>
            </a:r>
          </a:p>
          <a:p>
            <a:pPr algn="just"/>
            <a:r>
              <a:rPr lang="pt-BR" dirty="0" smtClean="0"/>
              <a:t>Mudanças aprovadas em processo</a:t>
            </a:r>
          </a:p>
          <a:p>
            <a:pPr algn="just"/>
            <a:r>
              <a:rPr lang="pt-BR" dirty="0" smtClean="0"/>
              <a:t>Testes</a:t>
            </a:r>
            <a:endParaRPr lang="pt-BR" dirty="0" smtClean="0"/>
          </a:p>
          <a:p>
            <a:pPr algn="just"/>
            <a:r>
              <a:rPr lang="pt-BR" dirty="0" smtClean="0"/>
              <a:t>Recursos</a:t>
            </a:r>
            <a:endParaRPr lang="pt-BR" dirty="0" smtClean="0"/>
          </a:p>
          <a:p>
            <a:pPr algn="just"/>
            <a:r>
              <a:rPr lang="pt-BR" dirty="0" smtClean="0"/>
              <a:t>Caminhos </a:t>
            </a:r>
            <a:r>
              <a:rPr lang="pt-BR" dirty="0" smtClean="0"/>
              <a:t>Alternativos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O que o CCB deve avaliar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5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Boards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 smtClean="0"/>
              <a:t>Autorização</a:t>
            </a:r>
            <a:endParaRPr lang="pt-BR" dirty="0"/>
          </a:p>
          <a:p>
            <a:pPr algn="just"/>
            <a:r>
              <a:rPr lang="pt-BR" dirty="0" smtClean="0"/>
              <a:t>Realização</a:t>
            </a:r>
          </a:p>
          <a:p>
            <a:pPr algn="just"/>
            <a:r>
              <a:rPr lang="pt-BR" dirty="0" smtClean="0"/>
              <a:t>Desenvolvimento</a:t>
            </a:r>
            <a:endParaRPr lang="pt-BR" dirty="0"/>
          </a:p>
          <a:p>
            <a:pPr algn="just"/>
            <a:r>
              <a:rPr lang="pt-BR" dirty="0" smtClean="0"/>
              <a:t>Inspeção da </a:t>
            </a:r>
            <a:r>
              <a:rPr lang="pt-BR" dirty="0" smtClean="0"/>
              <a:t>mudança</a:t>
            </a:r>
            <a:endParaRPr lang="pt-BR" dirty="0"/>
          </a:p>
          <a:p>
            <a:pPr algn="just"/>
            <a:r>
              <a:rPr lang="pt-BR" dirty="0" smtClean="0"/>
              <a:t>Verificação</a:t>
            </a:r>
            <a:endParaRPr lang="pt-BR" dirty="0"/>
          </a:p>
          <a:p>
            <a:pPr algn="just"/>
            <a:r>
              <a:rPr lang="pt-BR" dirty="0" smtClean="0"/>
              <a:t>Alteração </a:t>
            </a:r>
            <a:r>
              <a:rPr lang="pt-BR" dirty="0" smtClean="0"/>
              <a:t>dos itens de configuração </a:t>
            </a:r>
            <a:r>
              <a:rPr lang="pt-BR" dirty="0" smtClean="0"/>
              <a:t>afetados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err="1" smtClean="0"/>
              <a:t>Executação</a:t>
            </a:r>
            <a:r>
              <a:rPr lang="pt-BR" smtClean="0"/>
              <a:t> da </a:t>
            </a:r>
            <a:r>
              <a:rPr lang="pt-BR" dirty="0" smtClean="0"/>
              <a:t>mudança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3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Administração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Gerente de Configuração</a:t>
            </a:r>
            <a:endParaRPr lang="pt-BR" sz="2800" dirty="0"/>
          </a:p>
          <a:p>
            <a:r>
              <a:rPr lang="pt-BR" sz="2800" dirty="0" err="1"/>
              <a:t>Configuration</a:t>
            </a:r>
            <a:r>
              <a:rPr lang="pt-BR" sz="2800" dirty="0"/>
              <a:t> </a:t>
            </a:r>
            <a:r>
              <a:rPr lang="pt-BR" sz="2800" dirty="0" err="1"/>
              <a:t>Control</a:t>
            </a:r>
            <a:r>
              <a:rPr lang="pt-BR" sz="2800" dirty="0"/>
              <a:t> </a:t>
            </a:r>
            <a:r>
              <a:rPr lang="pt-BR" sz="2800" dirty="0" err="1" smtClean="0"/>
              <a:t>Boards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475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Administração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Gerente de Configuração</a:t>
            </a:r>
            <a:endParaRPr lang="pt-BR" sz="2800" dirty="0"/>
          </a:p>
          <a:p>
            <a:r>
              <a:rPr lang="pt-BR" sz="2800" b="1" dirty="0" err="1"/>
              <a:t>Configuration</a:t>
            </a:r>
            <a:r>
              <a:rPr lang="pt-BR" sz="2800" b="1" dirty="0"/>
              <a:t> </a:t>
            </a:r>
            <a:r>
              <a:rPr lang="pt-BR" sz="2800" b="1" dirty="0" err="1"/>
              <a:t>Control</a:t>
            </a:r>
            <a:r>
              <a:rPr lang="pt-BR" sz="2800" b="1" dirty="0"/>
              <a:t> </a:t>
            </a:r>
            <a:r>
              <a:rPr lang="pt-BR" sz="2800" b="1" dirty="0" err="1" smtClean="0"/>
              <a:t>Boards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0475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Gerente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Responsável pela definição dos equipamentos e softwares utilizados e suas </a:t>
            </a:r>
            <a:r>
              <a:rPr lang="pt-BR" sz="2800" dirty="0" smtClean="0"/>
              <a:t>configurações</a:t>
            </a:r>
            <a:endParaRPr lang="pt-BR" sz="2800" dirty="0"/>
          </a:p>
          <a:p>
            <a:r>
              <a:rPr lang="pt-BR" sz="2800" dirty="0" smtClean="0"/>
              <a:t>Define:</a:t>
            </a:r>
          </a:p>
          <a:p>
            <a:pPr lvl="1"/>
            <a:r>
              <a:rPr lang="pt-BR" sz="2400" dirty="0" smtClean="0"/>
              <a:t>Ambiente</a:t>
            </a:r>
          </a:p>
          <a:p>
            <a:pPr lvl="1"/>
            <a:r>
              <a:rPr lang="pt-BR" sz="2400" dirty="0" smtClean="0"/>
              <a:t>Regras </a:t>
            </a:r>
            <a:r>
              <a:rPr lang="pt-BR" sz="2400" dirty="0"/>
              <a:t>de </a:t>
            </a:r>
            <a:r>
              <a:rPr lang="pt-BR" sz="2400" dirty="0" smtClean="0"/>
              <a:t>uso</a:t>
            </a:r>
          </a:p>
          <a:p>
            <a:pPr lvl="1"/>
            <a:r>
              <a:rPr lang="pt-BR" sz="2400" dirty="0" smtClean="0"/>
              <a:t>Políticas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40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Gerente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Define papéis </a:t>
            </a:r>
            <a:r>
              <a:rPr lang="pt-BR" sz="2800" dirty="0"/>
              <a:t>dos membros da </a:t>
            </a:r>
            <a:r>
              <a:rPr lang="pt-BR" sz="2800" dirty="0" smtClean="0"/>
              <a:t>equipe:</a:t>
            </a:r>
          </a:p>
          <a:p>
            <a:pPr lvl="1"/>
            <a:r>
              <a:rPr lang="pt-BR" sz="2400" dirty="0" smtClean="0"/>
              <a:t>Responsáveis gerência </a:t>
            </a:r>
            <a:r>
              <a:rPr lang="pt-BR" sz="2400" dirty="0"/>
              <a:t>de </a:t>
            </a:r>
            <a:r>
              <a:rPr lang="pt-BR" sz="2400" dirty="0" smtClean="0"/>
              <a:t>configuração interna</a:t>
            </a:r>
          </a:p>
          <a:p>
            <a:pPr lvl="1"/>
            <a:r>
              <a:rPr lang="pt-BR" sz="2400" dirty="0" smtClean="0"/>
              <a:t>Papeis dos membros do </a:t>
            </a:r>
            <a:r>
              <a:rPr lang="pt-BR" sz="2400" dirty="0" smtClean="0"/>
              <a:t>time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099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 e Definições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Administração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Gerente de Configuração</a:t>
            </a:r>
            <a:endParaRPr lang="pt-BR" sz="2800" dirty="0"/>
          </a:p>
          <a:p>
            <a:r>
              <a:rPr lang="pt-BR" sz="2800" b="1" dirty="0" err="1"/>
              <a:t>Configuration</a:t>
            </a:r>
            <a:r>
              <a:rPr lang="pt-BR" sz="2800" b="1" dirty="0"/>
              <a:t> </a:t>
            </a:r>
            <a:r>
              <a:rPr lang="pt-BR" sz="2800" b="1" dirty="0" err="1"/>
              <a:t>Control</a:t>
            </a:r>
            <a:r>
              <a:rPr lang="pt-BR" sz="2800" b="1" dirty="0"/>
              <a:t> </a:t>
            </a:r>
            <a:r>
              <a:rPr lang="pt-BR" sz="2800" b="1" dirty="0" err="1" smtClean="0"/>
              <a:t>Boards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0390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Boards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Avalia </a:t>
            </a:r>
            <a:r>
              <a:rPr lang="pt-BR" sz="2800" dirty="0"/>
              <a:t>e </a:t>
            </a:r>
            <a:r>
              <a:rPr lang="pt-BR" sz="2800" dirty="0" smtClean="0"/>
              <a:t>direciona </a:t>
            </a:r>
            <a:r>
              <a:rPr lang="pt-BR" sz="2800" dirty="0"/>
              <a:t>a implementação da mudança </a:t>
            </a:r>
            <a:r>
              <a:rPr lang="pt-BR" sz="2800" dirty="0" smtClean="0"/>
              <a:t>do </a:t>
            </a:r>
            <a:r>
              <a:rPr lang="pt-BR" sz="2800" dirty="0"/>
              <a:t>subproduto sob sua responsabilidade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Atua após a aprovação da mudança</a:t>
            </a:r>
            <a:endParaRPr lang="pt-BR" sz="2800" dirty="0" smtClean="0"/>
          </a:p>
          <a:p>
            <a:pPr algn="just"/>
            <a:r>
              <a:rPr lang="pt-BR" sz="2800" dirty="0" smtClean="0"/>
              <a:t>Avaliação:</a:t>
            </a:r>
          </a:p>
          <a:p>
            <a:pPr lvl="1" algn="just"/>
            <a:r>
              <a:rPr lang="pt-BR" sz="2400" dirty="0" smtClean="0"/>
              <a:t>Prazo</a:t>
            </a:r>
          </a:p>
          <a:p>
            <a:pPr lvl="1" algn="just"/>
            <a:r>
              <a:rPr lang="pt-BR" sz="2400" dirty="0" smtClean="0"/>
              <a:t>Criticidade</a:t>
            </a:r>
          </a:p>
          <a:p>
            <a:pPr lvl="1" algn="just"/>
            <a:r>
              <a:rPr lang="pt-BR" sz="2400" dirty="0" smtClean="0"/>
              <a:t>Custo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pt-BR" dirty="0" smtClean="0"/>
              <a:t>Deve responder </a:t>
            </a:r>
            <a:r>
              <a:rPr lang="pt-BR" dirty="0"/>
              <a:t>rápido, pois atalhos são criados rapidamente em um ambiente de respostas lentas.</a:t>
            </a:r>
          </a:p>
          <a:p>
            <a:pPr lvl="1"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3936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Boards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Responsabilidade </a:t>
            </a:r>
            <a:r>
              <a:rPr lang="pt-BR" sz="2800" dirty="0"/>
              <a:t>Centralizada</a:t>
            </a:r>
            <a:endParaRPr lang="en-US" sz="2800" dirty="0"/>
          </a:p>
          <a:p>
            <a:pPr lvl="1" algn="just"/>
            <a:r>
              <a:rPr lang="pt-BR" dirty="0"/>
              <a:t>Uma pessoa </a:t>
            </a:r>
            <a:r>
              <a:rPr lang="pt-BR" dirty="0" smtClean="0"/>
              <a:t>decide e outras auxiliam</a:t>
            </a:r>
          </a:p>
          <a:p>
            <a:pPr lvl="1" algn="just"/>
            <a:r>
              <a:rPr lang="pt-BR" dirty="0" smtClean="0"/>
              <a:t>Pessoa com </a:t>
            </a:r>
            <a:r>
              <a:rPr lang="pt-BR" dirty="0"/>
              <a:t>poderes </a:t>
            </a:r>
            <a:r>
              <a:rPr lang="pt-BR" dirty="0" smtClean="0"/>
              <a:t>para </a:t>
            </a:r>
            <a:r>
              <a:rPr lang="pt-BR" dirty="0"/>
              <a:t>impor as decisões</a:t>
            </a:r>
            <a:r>
              <a:rPr lang="pt-BR" dirty="0" smtClean="0"/>
              <a:t>.</a:t>
            </a:r>
          </a:p>
          <a:p>
            <a:pPr algn="just"/>
            <a:r>
              <a:rPr lang="pt-BR" sz="2800" dirty="0"/>
              <a:t>O CCB de nível mais alto deve ter o </a:t>
            </a:r>
            <a:r>
              <a:rPr lang="pt-BR" sz="2800" dirty="0" smtClean="0"/>
              <a:t>responsável pelo projeto </a:t>
            </a:r>
            <a:r>
              <a:rPr lang="pt-BR" sz="2800" dirty="0"/>
              <a:t>em sua composição</a:t>
            </a:r>
            <a:r>
              <a:rPr lang="pt-BR" sz="2800" dirty="0" smtClean="0"/>
              <a:t>.</a:t>
            </a:r>
          </a:p>
          <a:p>
            <a:endParaRPr lang="pt-BR" dirty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0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332</TotalTime>
  <Words>362</Words>
  <Application>Microsoft Office PowerPoint</Application>
  <PresentationFormat>Apresentação na tela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Apresentação do PowerPoint</vt:lpstr>
      <vt:lpstr>Apresentação do PowerPoint</vt:lpstr>
      <vt:lpstr>Administração</vt:lpstr>
      <vt:lpstr>Administração</vt:lpstr>
      <vt:lpstr>Gerente de Configuração</vt:lpstr>
      <vt:lpstr>Gerente de Configuração</vt:lpstr>
      <vt:lpstr>Administração</vt:lpstr>
      <vt:lpstr>Configuration Control Boards </vt:lpstr>
      <vt:lpstr>Configuration Control Boards </vt:lpstr>
      <vt:lpstr>Configuration Control Boards</vt:lpstr>
      <vt:lpstr>Configuration Control Boards</vt:lpstr>
      <vt:lpstr>Configuration Control Boards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77</cp:revision>
  <dcterms:created xsi:type="dcterms:W3CDTF">2012-09-13T19:43:42Z</dcterms:created>
  <dcterms:modified xsi:type="dcterms:W3CDTF">2013-02-04T00:51:50Z</dcterms:modified>
</cp:coreProperties>
</file>