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22" r:id="rId4"/>
    <p:sldId id="327" r:id="rId5"/>
    <p:sldId id="321" r:id="rId6"/>
    <p:sldId id="323" r:id="rId7"/>
    <p:sldId id="324" r:id="rId8"/>
    <p:sldId id="328" r:id="rId9"/>
    <p:sldId id="313" r:id="rId10"/>
    <p:sldId id="325" r:id="rId11"/>
    <p:sldId id="312" r:id="rId12"/>
    <p:sldId id="329" r:id="rId13"/>
    <p:sldId id="326" r:id="rId14"/>
    <p:sldId id="330" r:id="rId15"/>
    <p:sldId id="25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322"/>
            <p14:sldId id="327"/>
            <p14:sldId id="321"/>
            <p14:sldId id="323"/>
            <p14:sldId id="324"/>
            <p14:sldId id="328"/>
            <p14:sldId id="313"/>
            <p14:sldId id="325"/>
            <p14:sldId id="312"/>
            <p14:sldId id="329"/>
            <p14:sldId id="326"/>
            <p14:sldId id="33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98" autoAdjust="0"/>
  </p:normalViewPr>
  <p:slideViewPr>
    <p:cSldViewPr>
      <p:cViewPr>
        <p:scale>
          <a:sx n="77" d="100"/>
          <a:sy n="77" d="100"/>
        </p:scale>
        <p:origin x="-36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04/02/2013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576A8-5B80-437D-BBB1-6033801BB935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TFS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Trabalhando com o TFS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Bugs</a:t>
            </a:r>
          </a:p>
          <a:p>
            <a:r>
              <a:rPr lang="pt-BR" sz="2800" dirty="0" smtClean="0"/>
              <a:t>Atividades (</a:t>
            </a:r>
            <a:r>
              <a:rPr lang="pt-BR" sz="2800" dirty="0" err="1" smtClean="0"/>
              <a:t>Tasks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Casos de Teste (Test Case)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92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TFS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No projeto, distribua as atividades e “execute” a mudança aprovada.</a:t>
            </a:r>
          </a:p>
          <a:p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0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TFS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Itens de Trabalho (</a:t>
            </a:r>
            <a:r>
              <a:rPr lang="pt-BR" sz="2800" dirty="0" err="1" smtClean="0"/>
              <a:t>Work</a:t>
            </a:r>
            <a:r>
              <a:rPr lang="pt-BR" sz="2800" dirty="0" smtClean="0"/>
              <a:t> Item)</a:t>
            </a:r>
          </a:p>
          <a:p>
            <a:r>
              <a:rPr lang="pt-BR" sz="2800" dirty="0" smtClean="0"/>
              <a:t>Trabalhando com o TFS</a:t>
            </a:r>
          </a:p>
          <a:p>
            <a:r>
              <a:rPr lang="pt-BR" sz="2800" b="1" dirty="0" smtClean="0"/>
              <a:t>Interações</a:t>
            </a:r>
          </a:p>
          <a:p>
            <a:r>
              <a:rPr lang="pt-BR" sz="2800" dirty="0" err="1" smtClean="0"/>
              <a:t>Board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7886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Interações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38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TFS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Itens de Trabalho (</a:t>
            </a:r>
            <a:r>
              <a:rPr lang="pt-BR" sz="2800" dirty="0" err="1" smtClean="0"/>
              <a:t>Work</a:t>
            </a:r>
            <a:r>
              <a:rPr lang="pt-BR" sz="2800" dirty="0" smtClean="0"/>
              <a:t> Item)</a:t>
            </a:r>
          </a:p>
          <a:p>
            <a:r>
              <a:rPr lang="pt-BR" sz="2800" dirty="0" smtClean="0"/>
              <a:t>Trabalhando com o TFS</a:t>
            </a:r>
          </a:p>
          <a:p>
            <a:r>
              <a:rPr lang="pt-BR" sz="2800" dirty="0" smtClean="0"/>
              <a:t>Interações</a:t>
            </a:r>
          </a:p>
          <a:p>
            <a:r>
              <a:rPr lang="pt-BR" sz="2800" b="1" dirty="0" err="1" smtClean="0"/>
              <a:t>Board</a:t>
            </a:r>
            <a:endParaRPr lang="pt-B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30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TFS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Itens de Trabalho (</a:t>
            </a:r>
            <a:r>
              <a:rPr lang="pt-BR" sz="2800" dirty="0" err="1" smtClean="0"/>
              <a:t>Work</a:t>
            </a:r>
            <a:r>
              <a:rPr lang="pt-BR" sz="2800" dirty="0" smtClean="0"/>
              <a:t> Item)</a:t>
            </a:r>
          </a:p>
          <a:p>
            <a:r>
              <a:rPr lang="pt-BR" sz="2800" dirty="0" smtClean="0"/>
              <a:t>Trabalhando com o TFS</a:t>
            </a:r>
          </a:p>
          <a:p>
            <a:r>
              <a:rPr lang="pt-BR" sz="2800" dirty="0" smtClean="0"/>
              <a:t>Interações</a:t>
            </a:r>
          </a:p>
          <a:p>
            <a:r>
              <a:rPr lang="pt-BR" sz="2800" dirty="0" err="1" smtClean="0"/>
              <a:t>Board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0188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TFS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1" dirty="0" smtClean="0"/>
              <a:t>Itens de Trabalho (</a:t>
            </a:r>
            <a:r>
              <a:rPr lang="pt-BR" sz="2800" b="1" dirty="0" err="1" smtClean="0"/>
              <a:t>Work</a:t>
            </a:r>
            <a:r>
              <a:rPr lang="pt-BR" sz="2800" b="1" dirty="0" smtClean="0"/>
              <a:t> Item)</a:t>
            </a:r>
          </a:p>
          <a:p>
            <a:r>
              <a:rPr lang="pt-BR" sz="2800" dirty="0" smtClean="0"/>
              <a:t>Trabalhando com o TFS</a:t>
            </a:r>
          </a:p>
          <a:p>
            <a:r>
              <a:rPr lang="pt-BR" sz="2800" dirty="0" smtClean="0"/>
              <a:t>Interações</a:t>
            </a:r>
          </a:p>
          <a:p>
            <a:r>
              <a:rPr lang="pt-BR" sz="2800" dirty="0" err="1" smtClean="0"/>
              <a:t>Board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6423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Trabalho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Itens </a:t>
            </a:r>
            <a:r>
              <a:rPr lang="pt-BR" sz="2800" dirty="0"/>
              <a:t>de trabalho </a:t>
            </a:r>
            <a:r>
              <a:rPr lang="pt-BR" sz="2800" dirty="0" smtClean="0"/>
              <a:t>são usados para </a:t>
            </a:r>
            <a:r>
              <a:rPr lang="pt-BR" sz="2800" dirty="0"/>
              <a:t>acompanhar e gerenciar o seu </a:t>
            </a:r>
            <a:r>
              <a:rPr lang="pt-BR" sz="2800" dirty="0" smtClean="0"/>
              <a:t>projeto.</a:t>
            </a:r>
          </a:p>
          <a:p>
            <a:r>
              <a:rPr lang="pt-BR" sz="2800" dirty="0" smtClean="0"/>
              <a:t>Um </a:t>
            </a:r>
            <a:r>
              <a:rPr lang="pt-BR" sz="2800" dirty="0"/>
              <a:t>item de trabalho é um registro de banco de dados que Team Foundation usa para controlar a atribuição e andamento dos trabalhos.</a:t>
            </a:r>
          </a:p>
        </p:txBody>
      </p:sp>
    </p:spTree>
    <p:extLst>
      <p:ext uri="{BB962C8B-B14F-4D97-AF65-F5344CB8AC3E}">
        <p14:creationId xmlns:p14="http://schemas.microsoft.com/office/powerpoint/2010/main" val="41447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Trabalho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Bugs</a:t>
            </a:r>
          </a:p>
          <a:p>
            <a:pPr lvl="1"/>
            <a:r>
              <a:rPr lang="pt-BR" sz="2400" dirty="0"/>
              <a:t>Problemas em funcionalidades existentes ou não implementadas</a:t>
            </a:r>
          </a:p>
          <a:p>
            <a:pPr lvl="1"/>
            <a:r>
              <a:rPr lang="pt-BR" sz="2400" dirty="0"/>
              <a:t>Defeito que não era para </a:t>
            </a:r>
            <a:r>
              <a:rPr lang="pt-BR" sz="2400" dirty="0" smtClean="0"/>
              <a:t>existir</a:t>
            </a:r>
          </a:p>
          <a:p>
            <a:r>
              <a:rPr lang="pt-BR" sz="2800" dirty="0" smtClean="0"/>
              <a:t>Impedimentos (</a:t>
            </a:r>
            <a:r>
              <a:rPr lang="pt-BR" sz="2800" dirty="0" err="1" smtClean="0"/>
              <a:t>Issues</a:t>
            </a:r>
            <a:r>
              <a:rPr lang="pt-BR" sz="2800" dirty="0" smtClean="0"/>
              <a:t>)</a:t>
            </a:r>
          </a:p>
          <a:p>
            <a:pPr lvl="1"/>
            <a:r>
              <a:rPr lang="pt-BR" sz="2400" dirty="0"/>
              <a:t>Bloqueio de uma atividade de desenvolvimento.</a:t>
            </a:r>
            <a:endParaRPr lang="pt-BR" sz="2400" dirty="0" smtClean="0"/>
          </a:p>
          <a:p>
            <a:r>
              <a:rPr lang="pt-BR" sz="2800" dirty="0" smtClean="0"/>
              <a:t>Tarefa(</a:t>
            </a:r>
            <a:r>
              <a:rPr lang="pt-BR" sz="2800" dirty="0" err="1" smtClean="0"/>
              <a:t>Issues</a:t>
            </a:r>
            <a:r>
              <a:rPr lang="pt-BR" sz="2800" dirty="0" smtClean="0"/>
              <a:t>)</a:t>
            </a:r>
          </a:p>
          <a:p>
            <a:pPr lvl="1"/>
            <a:r>
              <a:rPr lang="pt-BR" sz="2400" dirty="0"/>
              <a:t>Atividades planejadas de desenvolvimento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Itens de Trabalho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Casos de Teste (Test Case)</a:t>
            </a:r>
          </a:p>
          <a:p>
            <a:pPr lvl="1"/>
            <a:r>
              <a:rPr lang="pt-BR" sz="2400" dirty="0" smtClean="0"/>
              <a:t>Casos de teste do projeto</a:t>
            </a:r>
          </a:p>
          <a:p>
            <a:r>
              <a:rPr lang="pt-BR" sz="2800" dirty="0" smtClean="0"/>
              <a:t>Requisitos (</a:t>
            </a:r>
            <a:r>
              <a:rPr lang="pt-BR" sz="2800" dirty="0" err="1" smtClean="0"/>
              <a:t>Requirements</a:t>
            </a:r>
            <a:r>
              <a:rPr lang="pt-BR" sz="2800" dirty="0" smtClean="0"/>
              <a:t>) / </a:t>
            </a:r>
            <a:r>
              <a:rPr lang="pt-BR" sz="2800" dirty="0" err="1" smtClean="0"/>
              <a:t>Product</a:t>
            </a:r>
            <a:r>
              <a:rPr lang="pt-BR" sz="2800" dirty="0" smtClean="0"/>
              <a:t> </a:t>
            </a:r>
            <a:r>
              <a:rPr lang="pt-BR" sz="2800" dirty="0" err="1" smtClean="0"/>
              <a:t>Backlog</a:t>
            </a:r>
            <a:r>
              <a:rPr lang="pt-BR" sz="2800" dirty="0" smtClean="0"/>
              <a:t> Item</a:t>
            </a:r>
            <a:endParaRPr lang="pt-BR" sz="24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9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TFS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Itens de Trabalho (</a:t>
            </a:r>
            <a:r>
              <a:rPr lang="pt-BR" sz="2800" dirty="0" err="1" smtClean="0"/>
              <a:t>Work</a:t>
            </a:r>
            <a:r>
              <a:rPr lang="pt-BR" sz="2800" dirty="0" smtClean="0"/>
              <a:t> Item)</a:t>
            </a:r>
          </a:p>
          <a:p>
            <a:r>
              <a:rPr lang="pt-BR" sz="2800" b="1" dirty="0" smtClean="0"/>
              <a:t>Trabalhando com o TFS</a:t>
            </a:r>
          </a:p>
          <a:p>
            <a:r>
              <a:rPr lang="pt-BR" sz="2800" dirty="0" smtClean="0"/>
              <a:t>Interações</a:t>
            </a:r>
          </a:p>
          <a:p>
            <a:r>
              <a:rPr lang="pt-BR" sz="2800" dirty="0" err="1" smtClean="0"/>
              <a:t>Board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936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</a:t>
            </a:r>
            <a:r>
              <a:rPr lang="pt-BR" dirty="0" err="1"/>
              <a:t>MSc</a:t>
            </a:r>
            <a:r>
              <a:rPr lang="pt-BR" dirty="0"/>
              <a:t>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Trabalhando com o TFS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Requisitos (</a:t>
            </a:r>
            <a:r>
              <a:rPr lang="pt-BR" sz="2800" dirty="0" err="1" smtClean="0"/>
              <a:t>Requirements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Atividades (</a:t>
            </a:r>
            <a:r>
              <a:rPr lang="pt-BR" sz="2800" dirty="0" err="1" smtClean="0"/>
              <a:t>Tasks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Casos de Teste (Test Case)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418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2141</TotalTime>
  <Words>430</Words>
  <Application>Microsoft Office PowerPoint</Application>
  <PresentationFormat>Apresentação na tela (4:3)</PresentationFormat>
  <Paragraphs>106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modelo_powerpoint_fit</vt:lpstr>
      <vt:lpstr>Apresentação do PowerPoint</vt:lpstr>
      <vt:lpstr>Apresentação do PowerPoint</vt:lpstr>
      <vt:lpstr>TFS</vt:lpstr>
      <vt:lpstr>TFS</vt:lpstr>
      <vt:lpstr>Itens de Trabalho</vt:lpstr>
      <vt:lpstr>Itens de Trabalho</vt:lpstr>
      <vt:lpstr>Itens de Trabalho</vt:lpstr>
      <vt:lpstr>TFS</vt:lpstr>
      <vt:lpstr>Trabalhando com o TFS</vt:lpstr>
      <vt:lpstr>Trabalhando com o TFS</vt:lpstr>
      <vt:lpstr>TFS</vt:lpstr>
      <vt:lpstr>TFS</vt:lpstr>
      <vt:lpstr>Interações</vt:lpstr>
      <vt:lpstr>TFS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114</cp:revision>
  <dcterms:created xsi:type="dcterms:W3CDTF">2012-09-13T19:43:42Z</dcterms:created>
  <dcterms:modified xsi:type="dcterms:W3CDTF">2013-02-04T13:12:43Z</dcterms:modified>
</cp:coreProperties>
</file>