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5" r:id="rId2"/>
    <p:sldId id="286" r:id="rId3"/>
    <p:sldId id="284" r:id="rId4"/>
    <p:sldId id="279" r:id="rId5"/>
    <p:sldId id="280" r:id="rId6"/>
    <p:sldId id="281" r:id="rId7"/>
    <p:sldId id="282" r:id="rId8"/>
    <p:sldId id="283" r:id="rId9"/>
    <p:sldId id="25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85"/>
            <p14:sldId id="286"/>
            <p14:sldId id="284"/>
            <p14:sldId id="279"/>
            <p14:sldId id="280"/>
            <p14:sldId id="281"/>
            <p14:sldId id="282"/>
            <p14:sldId id="283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1313" autoAdjust="0"/>
    <p:restoredTop sz="94671" autoAdjust="0"/>
  </p:normalViewPr>
  <p:slideViewPr>
    <p:cSldViewPr>
      <p:cViewPr>
        <p:scale>
          <a:sx n="77" d="100"/>
          <a:sy n="77" d="100"/>
        </p:scale>
        <p:origin x="1158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t>06/02/2013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32F63B-B3D8-4EFD-AB78-717E4404C737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Gestão de Configuração e Mudança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mtClean="0"/>
              <a:t>Testes Automatizados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2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71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endParaRPr lang="pt-BR" sz="18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Da alteração aos testes...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pt-BR" dirty="0"/>
              <a:t>Desenvolvedor </a:t>
            </a:r>
            <a:r>
              <a:rPr lang="pt-BR" dirty="0" smtClean="0"/>
              <a:t>atualiza o repositório local</a:t>
            </a:r>
            <a:endParaRPr lang="pt-BR" dirty="0"/>
          </a:p>
          <a:p>
            <a:pPr marL="342900" lvl="1" indent="-34290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pt-BR" dirty="0" smtClean="0"/>
              <a:t>Código é </a:t>
            </a:r>
            <a:r>
              <a:rPr lang="pt-BR" dirty="0"/>
              <a:t>implementado e compilado</a:t>
            </a:r>
          </a:p>
          <a:p>
            <a:pPr marL="342900" lvl="1" indent="-34290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pt-BR" dirty="0"/>
              <a:t>Base de dados é </a:t>
            </a:r>
            <a:r>
              <a:rPr lang="pt-BR" dirty="0" smtClean="0"/>
              <a:t>alterada</a:t>
            </a:r>
            <a:endParaRPr lang="pt-BR" dirty="0"/>
          </a:p>
          <a:p>
            <a:pPr marL="342900" lvl="1" indent="-34290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pt-BR" dirty="0"/>
              <a:t>Testes são executados</a:t>
            </a:r>
          </a:p>
          <a:p>
            <a:pPr marL="342900" lvl="1" indent="-34290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pt-BR" dirty="0"/>
              <a:t>Desenvolvedor </a:t>
            </a:r>
            <a:r>
              <a:rPr lang="pt-BR" dirty="0" smtClean="0"/>
              <a:t>atualiza o </a:t>
            </a:r>
            <a:r>
              <a:rPr lang="pt-BR" dirty="0" smtClean="0"/>
              <a:t>repositório </a:t>
            </a:r>
            <a:r>
              <a:rPr lang="pt-BR" dirty="0" smtClean="0"/>
              <a:t>remoto</a:t>
            </a:r>
            <a:endParaRPr lang="pt-BR" dirty="0"/>
          </a:p>
          <a:p>
            <a:pPr marL="342900" lvl="1" indent="-34290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pt-BR" dirty="0"/>
              <a:t>Testes de integração são executados</a:t>
            </a:r>
          </a:p>
          <a:p>
            <a:pPr marL="342900" lvl="1" indent="-34290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pt-BR" dirty="0"/>
              <a:t>Código integrado é inspecionado</a:t>
            </a:r>
          </a:p>
          <a:p>
            <a:pPr marL="342900" lvl="1" indent="-34290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pt-BR" dirty="0"/>
              <a:t>U</a:t>
            </a:r>
            <a:r>
              <a:rPr lang="pt-BR" dirty="0" smtClean="0"/>
              <a:t>m executável é gerado</a:t>
            </a:r>
            <a:endParaRPr lang="pt-BR" dirty="0"/>
          </a:p>
          <a:p>
            <a:pPr marL="342900" lvl="1" indent="-34290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pt-BR" dirty="0"/>
              <a:t>Testes de sistema são </a:t>
            </a:r>
            <a:r>
              <a:rPr lang="pt-BR" dirty="0" smtClean="0"/>
              <a:t>executados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4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Porque automatizar?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800" dirty="0" err="1"/>
              <a:t>Existe</a:t>
            </a:r>
            <a:r>
              <a:rPr lang="en-GB" sz="2800" dirty="0"/>
              <a:t> </a:t>
            </a:r>
            <a:r>
              <a:rPr lang="en-GB" sz="2800" dirty="0" err="1"/>
              <a:t>muito</a:t>
            </a:r>
            <a:r>
              <a:rPr lang="en-GB" sz="2800" dirty="0"/>
              <a:t> a </a:t>
            </a:r>
            <a:r>
              <a:rPr lang="en-GB" sz="2800" dirty="0" err="1"/>
              <a:t>ser</a:t>
            </a:r>
            <a:r>
              <a:rPr lang="en-GB" sz="2800" dirty="0"/>
              <a:t> </a:t>
            </a:r>
            <a:r>
              <a:rPr lang="en-GB" sz="2800" dirty="0" err="1" smtClean="0"/>
              <a:t>testado</a:t>
            </a:r>
            <a:endParaRPr lang="en-GB" sz="2800" dirty="0"/>
          </a:p>
          <a:p>
            <a:pPr eaLnBrk="1" hangingPunct="1">
              <a:defRPr/>
            </a:pPr>
            <a:r>
              <a:rPr lang="en-GB" sz="2800" dirty="0" err="1"/>
              <a:t>Nem</a:t>
            </a:r>
            <a:r>
              <a:rPr lang="en-GB" sz="2800" dirty="0"/>
              <a:t> </a:t>
            </a:r>
            <a:r>
              <a:rPr lang="en-GB" sz="2800" dirty="0" err="1"/>
              <a:t>todo</a:t>
            </a:r>
            <a:r>
              <a:rPr lang="en-GB" sz="2800" dirty="0"/>
              <a:t> </a:t>
            </a:r>
            <a:r>
              <a:rPr lang="en-GB" sz="2800" dirty="0" err="1"/>
              <a:t>tipo</a:t>
            </a:r>
            <a:r>
              <a:rPr lang="en-GB" sz="2800" dirty="0"/>
              <a:t> de </a:t>
            </a:r>
            <a:r>
              <a:rPr lang="en-GB" sz="2800" dirty="0" err="1"/>
              <a:t>teste</a:t>
            </a:r>
            <a:r>
              <a:rPr lang="en-GB" sz="2800" dirty="0"/>
              <a:t> </a:t>
            </a:r>
            <a:r>
              <a:rPr lang="en-GB" sz="2800" dirty="0" err="1" smtClean="0"/>
              <a:t>precisa</a:t>
            </a:r>
            <a:r>
              <a:rPr lang="en-GB" sz="2800" dirty="0" smtClean="0"/>
              <a:t> </a:t>
            </a:r>
            <a:r>
              <a:rPr lang="en-GB" sz="2800" dirty="0" err="1" smtClean="0"/>
              <a:t>ser</a:t>
            </a:r>
            <a:r>
              <a:rPr lang="en-GB" sz="2800" dirty="0" smtClean="0"/>
              <a:t> manual</a:t>
            </a:r>
            <a:endParaRPr lang="en-GB" sz="2800" dirty="0"/>
          </a:p>
          <a:p>
            <a:pPr eaLnBrk="1" hangingPunct="1">
              <a:defRPr/>
            </a:pPr>
            <a:r>
              <a:rPr lang="en-GB" sz="2800" dirty="0" err="1" smtClean="0"/>
              <a:t>Testar</a:t>
            </a:r>
            <a:r>
              <a:rPr lang="en-GB" sz="2800" dirty="0" smtClean="0"/>
              <a:t> </a:t>
            </a:r>
            <a:r>
              <a:rPr lang="en-GB" sz="2800" dirty="0" err="1"/>
              <a:t>algo</a:t>
            </a:r>
            <a:r>
              <a:rPr lang="en-GB" sz="2800" dirty="0"/>
              <a:t> </a:t>
            </a:r>
            <a:r>
              <a:rPr lang="en-GB" sz="2800" dirty="0" err="1"/>
              <a:t>mais</a:t>
            </a:r>
            <a:r>
              <a:rPr lang="en-GB" sz="2800" dirty="0"/>
              <a:t> simples </a:t>
            </a:r>
            <a:r>
              <a:rPr lang="en-GB" sz="2800" dirty="0" err="1"/>
              <a:t>automaticamente</a:t>
            </a:r>
            <a:r>
              <a:rPr lang="en-GB" sz="2800" dirty="0"/>
              <a:t> e </a:t>
            </a:r>
            <a:r>
              <a:rPr lang="en-GB" sz="2800" dirty="0" err="1" smtClean="0"/>
              <a:t>ter</a:t>
            </a:r>
            <a:r>
              <a:rPr lang="en-GB" sz="2800" dirty="0" smtClean="0"/>
              <a:t> </a:t>
            </a:r>
            <a:r>
              <a:rPr lang="en-GB" sz="2800" dirty="0" err="1" smtClean="0"/>
              <a:t>mais</a:t>
            </a:r>
            <a:r>
              <a:rPr lang="en-GB" sz="2800" dirty="0" smtClean="0"/>
              <a:t> tempo </a:t>
            </a:r>
            <a:r>
              <a:rPr lang="en-GB" sz="2800" dirty="0" err="1" smtClean="0"/>
              <a:t>para</a:t>
            </a:r>
            <a:r>
              <a:rPr lang="en-GB" sz="2800" dirty="0" smtClean="0"/>
              <a:t> testes </a:t>
            </a:r>
            <a:r>
              <a:rPr lang="en-GB" sz="2800" dirty="0" err="1" smtClean="0"/>
              <a:t>complexos</a:t>
            </a:r>
            <a:r>
              <a:rPr lang="en-GB" sz="2800" dirty="0"/>
              <a:t>;</a:t>
            </a:r>
          </a:p>
          <a:p>
            <a:pPr eaLnBrk="1" hangingPunct="1">
              <a:defRPr/>
            </a:pPr>
            <a:r>
              <a:rPr lang="en-GB" sz="2800" dirty="0" err="1"/>
              <a:t>E</a:t>
            </a:r>
            <a:r>
              <a:rPr lang="en-GB" sz="2800" dirty="0" err="1" smtClean="0"/>
              <a:t>xecutar</a:t>
            </a:r>
            <a:r>
              <a:rPr lang="en-GB" sz="2800" dirty="0" smtClean="0"/>
              <a:t> </a:t>
            </a:r>
            <a:r>
              <a:rPr lang="en-GB" sz="2800" dirty="0"/>
              <a:t>testes de </a:t>
            </a:r>
            <a:r>
              <a:rPr lang="en-GB" sz="2800" dirty="0" err="1"/>
              <a:t>regressão</a:t>
            </a:r>
            <a:r>
              <a:rPr lang="en-GB" sz="2800" dirty="0"/>
              <a:t>;</a:t>
            </a:r>
          </a:p>
          <a:p>
            <a:pPr eaLnBrk="1" hangingPunct="1">
              <a:defRPr/>
            </a:pPr>
            <a:r>
              <a:rPr lang="en-GB" sz="2800" dirty="0"/>
              <a:t>Testes de </a:t>
            </a:r>
            <a:r>
              <a:rPr lang="en-GB" sz="2800" dirty="0" err="1"/>
              <a:t>fumaça</a:t>
            </a:r>
            <a:r>
              <a:rPr lang="en-GB" sz="2800" dirty="0"/>
              <a:t> </a:t>
            </a:r>
            <a:r>
              <a:rPr lang="en-GB" sz="2800" dirty="0" err="1"/>
              <a:t>devem</a:t>
            </a:r>
            <a:r>
              <a:rPr lang="en-GB" sz="2800" dirty="0"/>
              <a:t> </a:t>
            </a:r>
            <a:r>
              <a:rPr lang="en-GB" sz="2800" dirty="0" err="1"/>
              <a:t>ser</a:t>
            </a:r>
            <a:r>
              <a:rPr lang="en-GB" sz="2800" dirty="0"/>
              <a:t> </a:t>
            </a:r>
            <a:r>
              <a:rPr lang="en-GB" sz="2800" dirty="0" err="1"/>
              <a:t>executados</a:t>
            </a:r>
            <a:r>
              <a:rPr lang="en-GB" sz="2800" dirty="0"/>
              <a:t> </a:t>
            </a:r>
            <a:r>
              <a:rPr lang="en-GB" sz="2800" dirty="0" smtClean="0"/>
              <a:t>antes dos testes </a:t>
            </a:r>
            <a:r>
              <a:rPr lang="en-GB" sz="2800" dirty="0" err="1"/>
              <a:t>funcionais</a:t>
            </a:r>
            <a:r>
              <a:rPr lang="en-GB" sz="2800" dirty="0"/>
              <a:t>. </a:t>
            </a:r>
          </a:p>
          <a:p>
            <a:pPr eaLnBrk="1" hangingPunct="1">
              <a:defRPr/>
            </a:pPr>
            <a:r>
              <a:rPr lang="en-GB" sz="2800" dirty="0" err="1"/>
              <a:t>E</a:t>
            </a:r>
            <a:r>
              <a:rPr lang="en-GB" sz="2800" dirty="0" err="1" smtClean="0"/>
              <a:t>xecutar</a:t>
            </a:r>
            <a:r>
              <a:rPr lang="en-GB" sz="2800" dirty="0" smtClean="0"/>
              <a:t> </a:t>
            </a:r>
            <a:r>
              <a:rPr lang="en-GB" sz="2800" dirty="0"/>
              <a:t>testes de </a:t>
            </a:r>
            <a:r>
              <a:rPr lang="en-GB" sz="2800" dirty="0" smtClean="0"/>
              <a:t>stress.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912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Tipos de Teste</a:t>
            </a:r>
            <a:endParaRPr lang="pt-BR" dirty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/>
            <a:r>
              <a:rPr lang="en-GB" sz="2800" dirty="0" err="1" smtClean="0"/>
              <a:t>Fumaça</a:t>
            </a:r>
            <a:r>
              <a:rPr lang="en-GB" sz="2800" dirty="0" smtClean="0"/>
              <a:t> </a:t>
            </a:r>
          </a:p>
          <a:p>
            <a:pPr lvl="1" indent="-342900" eaLnBrk="1" hangingPunct="1"/>
            <a:r>
              <a:rPr lang="pt-BR" sz="2400" dirty="0" smtClean="0"/>
              <a:t>Consiste em fazer um teste superficial que indica a viabilidade de rodar os demais testes.</a:t>
            </a:r>
          </a:p>
          <a:p>
            <a:pPr eaLnBrk="1" hangingPunct="1"/>
            <a:r>
              <a:rPr lang="pt-BR" sz="2800" dirty="0" smtClean="0"/>
              <a:t>Unitário</a:t>
            </a:r>
          </a:p>
          <a:p>
            <a:pPr lvl="1" indent="-342900" eaLnBrk="1" hangingPunct="1"/>
            <a:r>
              <a:rPr lang="pt-BR" sz="2400" dirty="0" smtClean="0"/>
              <a:t>Foco em testar caminhos específicos do produto (caixa branca).</a:t>
            </a:r>
          </a:p>
          <a:p>
            <a:pPr eaLnBrk="1" hangingPunct="1"/>
            <a:r>
              <a:rPr lang="en-GB" sz="2800" dirty="0" err="1" smtClean="0"/>
              <a:t>Integração</a:t>
            </a:r>
            <a:endParaRPr lang="en-GB" sz="2800" dirty="0" smtClean="0"/>
          </a:p>
          <a:p>
            <a:pPr lvl="1" indent="-342900" eaLnBrk="1" hangingPunct="1"/>
            <a:r>
              <a:rPr lang="pt-BR" sz="2400" dirty="0" smtClean="0"/>
              <a:t>Foco em combinar as partes do produto e testar as partes em conjunto.</a:t>
            </a:r>
          </a:p>
        </p:txBody>
      </p:sp>
    </p:spTree>
    <p:extLst>
      <p:ext uri="{BB962C8B-B14F-4D97-AF65-F5344CB8AC3E}">
        <p14:creationId xmlns:p14="http://schemas.microsoft.com/office/powerpoint/2010/main" val="42182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Tipos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 dirty="0" smtClean="0"/>
              <a:t>Sistema</a:t>
            </a:r>
            <a:endParaRPr lang="pt-BR" sz="2800" dirty="0"/>
          </a:p>
          <a:p>
            <a:pPr lvl="1" eaLnBrk="1" hangingPunct="1">
              <a:defRPr/>
            </a:pPr>
            <a:r>
              <a:rPr lang="pt-BR" sz="2400" dirty="0"/>
              <a:t>Visa garantir que o software funciona corretamente com os demais elementos do sistema.</a:t>
            </a:r>
          </a:p>
          <a:p>
            <a:pPr eaLnBrk="1" hangingPunct="1">
              <a:defRPr/>
            </a:pPr>
            <a:r>
              <a:rPr lang="pt-BR" sz="2800" dirty="0" smtClean="0"/>
              <a:t>Regressão</a:t>
            </a:r>
            <a:endParaRPr lang="pt-BR" sz="2800" dirty="0"/>
          </a:p>
          <a:p>
            <a:pPr lvl="1" eaLnBrk="1" hangingPunct="1">
              <a:defRPr/>
            </a:pPr>
            <a:r>
              <a:rPr lang="pt-BR" sz="2400" dirty="0"/>
              <a:t>Visa evitar que defeitos já corrigidos retornem ao produto</a:t>
            </a:r>
            <a:r>
              <a:rPr lang="pt-BR" sz="2400" dirty="0" smtClean="0"/>
              <a:t>.</a:t>
            </a:r>
            <a:endParaRPr lang="pt-BR" sz="2400" dirty="0"/>
          </a:p>
          <a:p>
            <a:pPr eaLnBrk="1" hangingPunct="1">
              <a:defRPr/>
            </a:pPr>
            <a:r>
              <a:rPr lang="pt-BR" sz="2800" dirty="0" smtClean="0"/>
              <a:t>Aceitação</a:t>
            </a:r>
            <a:endParaRPr lang="pt-BR" sz="2800" dirty="0"/>
          </a:p>
          <a:p>
            <a:pPr lvl="1" eaLnBrk="1" hangingPunct="1">
              <a:defRPr/>
            </a:pPr>
            <a:r>
              <a:rPr lang="pt-BR" sz="2400" dirty="0"/>
              <a:t>Foco em apresentar o produto ao cliente para que o produto seja homologado.</a:t>
            </a:r>
          </a:p>
          <a:p>
            <a:pPr marL="400050" lvl="1" indent="0" eaLnBrk="1" hangingPunct="1">
              <a:buFontTx/>
              <a:buNone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1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V</a:t>
            </a:r>
            <a:r>
              <a:rPr lang="pt-BR" dirty="0" smtClean="0"/>
              <a:t>ale a pena automatizar?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sz="2800" dirty="0" err="1"/>
              <a:t>Sim</a:t>
            </a:r>
            <a:endParaRPr lang="en-GB" sz="2800" dirty="0"/>
          </a:p>
          <a:p>
            <a:pPr lvl="1" indent="-342900">
              <a:defRPr/>
            </a:pPr>
            <a:r>
              <a:rPr lang="en-GB" sz="2400" dirty="0" err="1"/>
              <a:t>Requisito</a:t>
            </a:r>
            <a:r>
              <a:rPr lang="en-GB" sz="2400" dirty="0"/>
              <a:t> </a:t>
            </a:r>
            <a:r>
              <a:rPr lang="en-GB" sz="2400" dirty="0" err="1"/>
              <a:t>alterado</a:t>
            </a:r>
            <a:r>
              <a:rPr lang="en-GB" sz="2400" dirty="0"/>
              <a:t> com </a:t>
            </a:r>
            <a:r>
              <a:rPr lang="en-GB" sz="2400" dirty="0" err="1"/>
              <a:t>menor</a:t>
            </a:r>
            <a:r>
              <a:rPr lang="en-GB" sz="2400" dirty="0"/>
              <a:t> </a:t>
            </a:r>
            <a:r>
              <a:rPr lang="en-GB" sz="2400" dirty="0" err="1"/>
              <a:t>frequência</a:t>
            </a:r>
            <a:r>
              <a:rPr lang="en-GB" sz="2400" dirty="0"/>
              <a:t> (layout</a:t>
            </a:r>
            <a:r>
              <a:rPr lang="en-GB" sz="2400" dirty="0"/>
              <a:t>)</a:t>
            </a:r>
            <a:endParaRPr lang="en-GB" sz="2400" dirty="0"/>
          </a:p>
          <a:p>
            <a:pPr lvl="1" indent="-342900">
              <a:defRPr/>
            </a:pPr>
            <a:r>
              <a:rPr lang="en-GB" sz="2400" dirty="0" err="1"/>
              <a:t>Projetos</a:t>
            </a:r>
            <a:r>
              <a:rPr lang="en-GB" sz="2400" dirty="0"/>
              <a:t> com </a:t>
            </a:r>
            <a:r>
              <a:rPr lang="en-GB" sz="2400" dirty="0" err="1"/>
              <a:t>mais</a:t>
            </a:r>
            <a:r>
              <a:rPr lang="en-GB" sz="2400" dirty="0"/>
              <a:t> de 5 sprints (</a:t>
            </a:r>
            <a:r>
              <a:rPr lang="en-GB" sz="2400" dirty="0" err="1"/>
              <a:t>desenvolvimento</a:t>
            </a:r>
            <a:r>
              <a:rPr lang="en-GB" sz="2400" dirty="0"/>
              <a:t> </a:t>
            </a:r>
            <a:r>
              <a:rPr lang="en-GB" sz="2400" dirty="0"/>
              <a:t>incremental)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pt-BR" dirty="0" smtClean="0"/>
              <a:t>Não*</a:t>
            </a:r>
            <a:endParaRPr lang="pt-BR" dirty="0"/>
          </a:p>
          <a:p>
            <a:pPr lvl="1">
              <a:defRPr/>
            </a:pPr>
            <a:r>
              <a:rPr lang="en-GB" sz="2400" dirty="0" err="1" smtClean="0"/>
              <a:t>Requisitos</a:t>
            </a:r>
            <a:r>
              <a:rPr lang="en-GB" sz="2400" dirty="0" smtClean="0"/>
              <a:t> </a:t>
            </a:r>
            <a:r>
              <a:rPr lang="en-GB" sz="2400" dirty="0" err="1" smtClean="0"/>
              <a:t>alterados</a:t>
            </a:r>
            <a:r>
              <a:rPr lang="en-GB" sz="2400" dirty="0" smtClean="0"/>
              <a:t> </a:t>
            </a:r>
            <a:r>
              <a:rPr lang="en-GB" sz="2400" dirty="0"/>
              <a:t>a </a:t>
            </a:r>
            <a:r>
              <a:rPr lang="en-GB" sz="2400" dirty="0" err="1"/>
              <a:t>todo</a:t>
            </a:r>
            <a:r>
              <a:rPr lang="en-GB" sz="2400" dirty="0"/>
              <a:t> </a:t>
            </a:r>
            <a:r>
              <a:rPr lang="en-GB" sz="2400" dirty="0" err="1"/>
              <a:t>momento</a:t>
            </a:r>
            <a:r>
              <a:rPr lang="en-GB" sz="2400" dirty="0"/>
              <a:t> (</a:t>
            </a:r>
            <a:r>
              <a:rPr lang="en-GB" sz="2400" dirty="0" err="1"/>
              <a:t>regravação</a:t>
            </a:r>
            <a:r>
              <a:rPr lang="en-GB" sz="2400" dirty="0"/>
              <a:t>)</a:t>
            </a:r>
            <a:endParaRPr lang="en-GB" sz="2400" dirty="0"/>
          </a:p>
          <a:p>
            <a:pPr lvl="1">
              <a:defRPr/>
            </a:pPr>
            <a:r>
              <a:rPr lang="en-GB" sz="2400" dirty="0" err="1"/>
              <a:t>Projetos</a:t>
            </a:r>
            <a:r>
              <a:rPr lang="en-GB" sz="2400" dirty="0"/>
              <a:t> de </a:t>
            </a:r>
            <a:r>
              <a:rPr lang="en-GB" sz="2400" dirty="0" err="1"/>
              <a:t>menos</a:t>
            </a:r>
            <a:r>
              <a:rPr lang="en-GB" sz="2400" dirty="0"/>
              <a:t> de 3-5 sprints (</a:t>
            </a:r>
            <a:r>
              <a:rPr lang="en-GB" sz="2400" dirty="0" err="1"/>
              <a:t>pouco</a:t>
            </a:r>
            <a:r>
              <a:rPr lang="en-GB" sz="2400" dirty="0"/>
              <a:t> </a:t>
            </a:r>
            <a:r>
              <a:rPr lang="en-GB" sz="2400" dirty="0" err="1"/>
              <a:t>reteste</a:t>
            </a:r>
            <a:r>
              <a:rPr lang="en-GB" sz="2400" dirty="0" smtClean="0"/>
              <a:t>) </a:t>
            </a:r>
            <a:r>
              <a:rPr lang="en-GB" sz="2400" dirty="0" err="1" smtClean="0"/>
              <a:t>ou</a:t>
            </a:r>
            <a:r>
              <a:rPr lang="en-GB" sz="2400" dirty="0" smtClean="0"/>
              <a:t> 2 </a:t>
            </a:r>
            <a:r>
              <a:rPr lang="en-GB" sz="2400" dirty="0" err="1" smtClean="0"/>
              <a:t>meses</a:t>
            </a:r>
            <a:r>
              <a:rPr lang="en-GB" sz="2400" dirty="0" smtClean="0"/>
              <a:t> </a:t>
            </a:r>
            <a:endParaRPr lang="en-GB" sz="2400" dirty="0"/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endParaRPr lang="pt-BR" sz="2400" b="1" dirty="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6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 eaLnBrk="1" hangingPunct="1">
              <a:buFont typeface="Wingdings" pitchFamily="2" charset="2"/>
              <a:buChar char="§"/>
              <a:defRPr/>
            </a:pPr>
            <a:endParaRPr lang="en-GB" sz="2800" dirty="0" smtClean="0"/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endParaRPr lang="en-GB" sz="2800" dirty="0"/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endParaRPr lang="en-GB" sz="2800" dirty="0" smtClean="0"/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endParaRPr lang="en-GB" sz="2800" dirty="0"/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endParaRPr lang="en-GB" sz="2800" dirty="0" smtClean="0"/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endParaRPr lang="en-GB" sz="2800" dirty="0"/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endParaRPr lang="en-GB" sz="2800" dirty="0" smtClean="0"/>
          </a:p>
          <a:p>
            <a:pPr marL="0" lvl="1" indent="0" eaLnBrk="1" hangingPunct="1">
              <a:buFontTx/>
              <a:buNone/>
              <a:defRPr/>
            </a:pPr>
            <a:endParaRPr lang="en-GB" sz="2000" dirty="0" smtClean="0"/>
          </a:p>
          <a:p>
            <a:pPr marL="0" lvl="1" indent="0" eaLnBrk="1" hangingPunct="1">
              <a:buFontTx/>
              <a:buNone/>
              <a:defRPr/>
            </a:pPr>
            <a:endParaRPr lang="en-GB" sz="2000" dirty="0"/>
          </a:p>
          <a:p>
            <a:pPr marL="0" lvl="1" indent="0" eaLnBrk="1" hangingPunct="1">
              <a:buFontTx/>
              <a:buNone/>
              <a:defRPr/>
            </a:pPr>
            <a:r>
              <a:rPr lang="en-GB" sz="2000" dirty="0" err="1" smtClean="0"/>
              <a:t>Tabela</a:t>
            </a:r>
            <a:r>
              <a:rPr lang="en-GB" sz="2000" dirty="0" smtClean="0"/>
              <a:t> </a:t>
            </a:r>
            <a:r>
              <a:rPr lang="en-GB" sz="2000" dirty="0" err="1" smtClean="0"/>
              <a:t>disponível</a:t>
            </a:r>
            <a:r>
              <a:rPr lang="en-GB" sz="2000" dirty="0" smtClean="0"/>
              <a:t> </a:t>
            </a:r>
            <a:r>
              <a:rPr lang="en-GB" sz="2000" dirty="0" err="1" smtClean="0"/>
              <a:t>em</a:t>
            </a:r>
            <a:r>
              <a:rPr lang="en-GB" sz="2000" dirty="0" smtClean="0"/>
              <a:t>: http://www.opensourcetesting.org</a:t>
            </a:r>
            <a:endParaRPr lang="pt-BR" sz="2000" b="1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graphicFrame>
        <p:nvGraphicFramePr>
          <p:cNvPr id="4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355855"/>
              </p:ext>
            </p:extLst>
          </p:nvPr>
        </p:nvGraphicFramePr>
        <p:xfrm>
          <a:off x="611188" y="1700213"/>
          <a:ext cx="7632700" cy="293471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19091"/>
                <a:gridCol w="4913609"/>
              </a:tblGrid>
              <a:tr h="49092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pt-B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Lucida Sans Unicode" charset="0"/>
                      </a:endParaRPr>
                    </a:p>
                  </a:txBody>
                  <a:tcPr marL="91438" marR="91438" marT="36048" marB="4573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Finalidade</a:t>
                      </a:r>
                      <a:endParaRPr kumimoji="0" lang="pt-B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Lucida Sans Unicode" charset="0"/>
                      </a:endParaRPr>
                    </a:p>
                  </a:txBody>
                  <a:tcPr marL="91438" marR="91438" marT="36048" marB="45736" anchor="ctr" horzOverflow="overflow"/>
                </a:tc>
              </a:tr>
              <a:tr h="49092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Watir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Lucida Sans Unicode" charset="0"/>
                      </a:endParaRPr>
                    </a:p>
                  </a:txBody>
                  <a:tcPr marL="91438" marR="91438" marT="26217" marB="4573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Automação de testes para páginas Web via programação (</a:t>
                      </a:r>
                      <a:r>
                        <a:rPr kumimoji="0" lang="pt-BR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pt-B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Lucida Sans Unicode" charset="0"/>
                      </a:endParaRPr>
                    </a:p>
                  </a:txBody>
                  <a:tcPr marL="91438" marR="91438" marT="38317" marB="45736" anchor="ctr" horzOverflow="overflow"/>
                </a:tc>
              </a:tr>
              <a:tr h="4918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Marathon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Lucida Sans Unicode" charset="0"/>
                      </a:endParaRPr>
                    </a:p>
                  </a:txBody>
                  <a:tcPr marL="91438" marR="91438" marT="26217" marB="4573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Testes de regressão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Lucida Sans Unicode" charset="0"/>
                      </a:endParaRPr>
                    </a:p>
                  </a:txBody>
                  <a:tcPr marL="91438" marR="91438" marT="26217" marB="45736" anchor="ctr" horzOverflow="overflow"/>
                </a:tc>
              </a:tr>
              <a:tr h="24211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Selenium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Lucida Sans Unicode" charset="0"/>
                      </a:endParaRPr>
                    </a:p>
                  </a:txBody>
                  <a:tcPr marL="91438" marR="91438" marT="26217" marB="4573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Testes funcionais e regressão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Lucida Sans Unicode" charset="0"/>
                      </a:endParaRPr>
                    </a:p>
                  </a:txBody>
                  <a:tcPr marL="91438" marR="91438" marT="26217" marB="45736" anchor="ctr" horzOverflow="overflow"/>
                </a:tc>
              </a:tr>
              <a:tr h="24211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JMeter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Lucida Sans Unicode" charset="0"/>
                      </a:endParaRPr>
                    </a:p>
                  </a:txBody>
                  <a:tcPr marL="91438" marR="91438" marT="26217" marB="4573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Testes de desempenho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Lucida Sans Unicode" charset="0"/>
                      </a:endParaRPr>
                    </a:p>
                  </a:txBody>
                  <a:tcPr marL="91438" marR="91438" marT="26217" marB="45736" anchor="ctr" horzOverflow="overflow"/>
                </a:tc>
              </a:tr>
              <a:tr h="49092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JUnit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Lucida Sans Unicode" charset="0"/>
                      </a:endParaRPr>
                    </a:p>
                  </a:txBody>
                  <a:tcPr marL="91438" marR="91438" marT="26217" marB="4573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Teste Unitário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Lucida Sans Unicode" charset="0"/>
                      </a:endParaRPr>
                    </a:p>
                  </a:txBody>
                  <a:tcPr marL="91438" marR="91438" marT="26217" marB="45736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0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2077</TotalTime>
  <Words>290</Words>
  <Application>Microsoft Office PowerPoint</Application>
  <PresentationFormat>Apresentação na tela (4:3)</PresentationFormat>
  <Paragraphs>66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modelo_powerpoint_fit</vt:lpstr>
      <vt:lpstr>Apresentação do PowerPoint</vt:lpstr>
      <vt:lpstr>Apresentação do PowerPoint</vt:lpstr>
      <vt:lpstr>Da alteração aos testes...</vt:lpstr>
      <vt:lpstr>Porque automatizar?</vt:lpstr>
      <vt:lpstr>Tipos de Teste</vt:lpstr>
      <vt:lpstr>Tipos de Teste</vt:lpstr>
      <vt:lpstr>Vale a pena automatizar?</vt:lpstr>
      <vt:lpstr>Ferramentas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99</cp:revision>
  <dcterms:created xsi:type="dcterms:W3CDTF">2012-09-13T19:43:42Z</dcterms:created>
  <dcterms:modified xsi:type="dcterms:W3CDTF">2013-02-06T20:21:59Z</dcterms:modified>
</cp:coreProperties>
</file>