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AE825-FB57-4CD5-A799-EF5A6601CF27}" type="datetimeFigureOut">
              <a:rPr lang="pt-BR" smtClean="0"/>
              <a:t>29/01/2014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39E525-E72C-488F-B49D-DFFBA655452C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Ágeis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Samuel Rezende</a:t>
            </a:r>
          </a:p>
          <a:p>
            <a:r>
              <a:rPr lang="pt-BR" dirty="0" smtClean="0"/>
              <a:t>Emerson Cardozo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08438"/>
              </p:ext>
            </p:extLst>
          </p:nvPr>
        </p:nvGraphicFramePr>
        <p:xfrm>
          <a:off x="395536" y="2132856"/>
          <a:ext cx="8496944" cy="440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659739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 do </a:t>
                      </a:r>
                      <a:r>
                        <a:rPr lang="pt-BR" dirty="0" err="1" smtClean="0"/>
                        <a:t>OpenUP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Afirmação do Manifesto Ágil</a:t>
                      </a:r>
                      <a:endParaRPr lang="pt-BR" dirty="0"/>
                    </a:p>
                  </a:txBody>
                  <a:tcPr/>
                </a:tc>
              </a:tr>
              <a:tr h="924437">
                <a:tc>
                  <a:txBody>
                    <a:bodyPr/>
                    <a:lstStyle/>
                    <a:p>
                      <a:r>
                        <a:rPr lang="pt-BR" b="1" dirty="0" smtClean="0"/>
                        <a:t>Colaborar para alinhar interesses e compartilhar entendimento 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Indivíduos e interações sobre processos e ferramentas</a:t>
                      </a:r>
                      <a:endParaRPr lang="pt-BR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Balanceamento de prioridades concorrentes para maximizar valor para o cliente 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Colaboração com o cliente mais que negociação de contratos </a:t>
                      </a:r>
                      <a:endParaRPr lang="pt-BR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Foco antecipado na arquitetura para minimizar os riscos e organizar o desenvolvimento 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Software em funcionamento mais que documentação abrangente </a:t>
                      </a:r>
                      <a:endParaRPr lang="pt-BR" dirty="0"/>
                    </a:p>
                  </a:txBody>
                  <a:tcPr/>
                </a:tc>
              </a:tr>
              <a:tr h="659739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Envolvimento contínuo para obter feedback e melhoria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Responder a mudanças mais que seguir um plano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4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Parceria IBM – Eclipse</a:t>
            </a:r>
          </a:p>
          <a:p>
            <a:r>
              <a:rPr lang="pt-BR" dirty="0" smtClean="0"/>
              <a:t>Processo Unificado Aberto</a:t>
            </a:r>
          </a:p>
          <a:p>
            <a:r>
              <a:rPr lang="pt-BR" dirty="0" smtClean="0"/>
              <a:t>Livre de Ferramentas</a:t>
            </a:r>
          </a:p>
          <a:p>
            <a:r>
              <a:rPr lang="pt-BR" dirty="0" smtClean="0"/>
              <a:t>Baixo Formalismo</a:t>
            </a:r>
          </a:p>
          <a:p>
            <a:r>
              <a:rPr lang="pt-BR" dirty="0" smtClean="0"/>
              <a:t>Mínimo, Completo e Extensível</a:t>
            </a:r>
          </a:p>
          <a:p>
            <a:r>
              <a:rPr lang="pt-BR" dirty="0" smtClean="0"/>
              <a:t>Baseado em Arquitetura</a:t>
            </a:r>
          </a:p>
          <a:p>
            <a:r>
              <a:rPr lang="pt-BR" dirty="0" smtClean="0"/>
              <a:t>Colaboração da Equipe</a:t>
            </a:r>
          </a:p>
          <a:p>
            <a:r>
              <a:rPr lang="pt-BR" dirty="0" smtClean="0"/>
              <a:t>Desenvolvimento Interativo Incremental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9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964488" cy="657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9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pic>
        <p:nvPicPr>
          <p:cNvPr id="2052" name="Picture 4" descr="http://2.bp.blogspot.com/_iy9jmF0f_wc/S7U3xPMazeI/AAAAAAAAAhk/7U5I3n4hsI8/s1600/Marcos+do+Open+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3464"/>
            <a:ext cx="896448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pic>
        <p:nvPicPr>
          <p:cNvPr id="3074" name="Picture 2" descr="http://3.bp.blogspot.com/_iy9jmF0f_wc/S7U5oXy2MhI/AAAAAAAAAh0/xGcd-zykezI/s1600/Ciclo+de+Vida+de+Proje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" y="1970972"/>
            <a:ext cx="864096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</a:t>
            </a:r>
            <a:endParaRPr lang="pt-BR" dirty="0"/>
          </a:p>
        </p:txBody>
      </p:sp>
      <p:pic>
        <p:nvPicPr>
          <p:cNvPr id="4100" name="Picture 4" descr="http://2.bp.blogspot.com/_iy9jmF0f_wc/S7U4gML2bcI/AAAAAAAAAhs/CEMh4ZzHfGY/s1600/Ciclo+de+Vida+de+Micro+Incre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" y="1988840"/>
            <a:ext cx="906388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8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UP/BASIC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OpenUP</a:t>
            </a:r>
            <a:r>
              <a:rPr lang="pt-BR" dirty="0"/>
              <a:t> é uma família de plug-ins do processo open 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/>
              <a:t>OpenUP</a:t>
            </a:r>
            <a:r>
              <a:rPr lang="pt-BR" dirty="0"/>
              <a:t>/Basic é o processo fundamental do </a:t>
            </a:r>
            <a:r>
              <a:rPr lang="pt-BR" dirty="0" err="1"/>
              <a:t>OpenUP</a:t>
            </a:r>
            <a:r>
              <a:rPr lang="pt-BR" dirty="0"/>
              <a:t> </a:t>
            </a:r>
          </a:p>
          <a:p>
            <a:r>
              <a:rPr lang="pt-BR" dirty="0" smtClean="0"/>
              <a:t>Projetado para equipes pequenas e </a:t>
            </a:r>
            <a:r>
              <a:rPr lang="pt-BR" dirty="0" err="1" smtClean="0"/>
              <a:t>co-localizadas</a:t>
            </a:r>
            <a:endParaRPr lang="pt-BR" dirty="0" smtClean="0"/>
          </a:p>
          <a:p>
            <a:r>
              <a:rPr lang="pt-BR" dirty="0" smtClean="0"/>
              <a:t>Abordagem Ágil</a:t>
            </a:r>
          </a:p>
          <a:p>
            <a:r>
              <a:rPr lang="pt-BR" dirty="0"/>
              <a:t>Comunicação e Colaboração, Objetivo, Solução e </a:t>
            </a:r>
            <a:r>
              <a:rPr lang="pt-BR" dirty="0" smtClean="0"/>
              <a:t>Gerência</a:t>
            </a:r>
          </a:p>
          <a:p>
            <a:r>
              <a:rPr lang="pt-BR" dirty="0" smtClean="0"/>
              <a:t>Já vem pronto e pode ser estendido e customizado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95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UP/BASIC</a:t>
            </a:r>
            <a:endParaRPr lang="pt-BR" dirty="0"/>
          </a:p>
        </p:txBody>
      </p:sp>
      <p:pic>
        <p:nvPicPr>
          <p:cNvPr id="5122" name="Picture 2" descr="Four major areas upon which the OpenUP/Basic content is organ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45432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UP/BASIC</a:t>
            </a:r>
            <a:endParaRPr lang="pt-BR" dirty="0"/>
          </a:p>
        </p:txBody>
      </p:sp>
      <p:pic>
        <p:nvPicPr>
          <p:cNvPr id="6146" name="Picture 2" descr="OpenUP/Basic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7" y="2348880"/>
            <a:ext cx="87553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168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Métodos Ágeis</vt:lpstr>
      <vt:lpstr>Open UP</vt:lpstr>
      <vt:lpstr>Open UP</vt:lpstr>
      <vt:lpstr>Open UP</vt:lpstr>
      <vt:lpstr>Open UP</vt:lpstr>
      <vt:lpstr>Open UP</vt:lpstr>
      <vt:lpstr>Open UP/BASIC</vt:lpstr>
      <vt:lpstr>Open UP/BASIC</vt:lpstr>
      <vt:lpstr>Open UP/BASIC</vt:lpstr>
      <vt:lpstr>Open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</dc:title>
  <dc:creator>Samuel</dc:creator>
  <cp:lastModifiedBy>Samuel</cp:lastModifiedBy>
  <cp:revision>12</cp:revision>
  <dcterms:created xsi:type="dcterms:W3CDTF">2014-01-29T11:03:59Z</dcterms:created>
  <dcterms:modified xsi:type="dcterms:W3CDTF">2014-01-29T16:53:26Z</dcterms:modified>
</cp:coreProperties>
</file>