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361488" cy="1439863"/>
  <p:notesSz cx="6858000" cy="9144000"/>
  <p:defaultTextStyle>
    <a:defPPr>
      <a:defRPr lang="en-US"/>
    </a:defPPr>
    <a:lvl1pPr marL="0" algn="l" defTabSz="6171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597" algn="l" defTabSz="6171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195" algn="l" defTabSz="6171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792" algn="l" defTabSz="6171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389" algn="l" defTabSz="6171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2988" algn="l" defTabSz="6171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586" algn="l" defTabSz="6171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183" algn="l" defTabSz="6171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8780" algn="l" defTabSz="6171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93" autoAdjust="0"/>
  </p:normalViewPr>
  <p:slideViewPr>
    <p:cSldViewPr snapToGrid="0">
      <p:cViewPr>
        <p:scale>
          <a:sx n="160" d="100"/>
          <a:sy n="160" d="100"/>
        </p:scale>
        <p:origin x="4380" y="-768"/>
      </p:cViewPr>
      <p:guideLst>
        <p:guide orient="horz" pos="454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111" y="447292"/>
            <a:ext cx="7957266" cy="308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225" y="815922"/>
            <a:ext cx="6553042" cy="3679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2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ADE2-9423-4DDF-BF05-07564F246DCF}" type="datetimeFigureOut">
              <a:rPr lang="en-SG" smtClean="0"/>
              <a:pPr/>
              <a:t>14/8/2010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AD10-7CA6-416F-ADEF-124C05889D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ADE2-9423-4DDF-BF05-07564F246DCF}" type="datetimeFigureOut">
              <a:rPr lang="en-SG" smtClean="0"/>
              <a:pPr/>
              <a:t>14/8/2010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AD10-7CA6-416F-ADEF-124C05889D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74803" y="7666"/>
            <a:ext cx="1077547" cy="1639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914" y="7666"/>
            <a:ext cx="3079864" cy="1639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ADE2-9423-4DDF-BF05-07564F246DCF}" type="datetimeFigureOut">
              <a:rPr lang="en-SG" smtClean="0"/>
              <a:pPr/>
              <a:t>14/8/2010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AD10-7CA6-416F-ADEF-124C05889D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ADE2-9423-4DDF-BF05-07564F246DCF}" type="datetimeFigureOut">
              <a:rPr lang="en-SG" smtClean="0"/>
              <a:pPr/>
              <a:t>14/8/2010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AD10-7CA6-416F-ADEF-124C05889D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93" y="925246"/>
            <a:ext cx="7957266" cy="285973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493" y="610277"/>
            <a:ext cx="7957266" cy="31497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085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1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2579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3438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429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5158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6018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6878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ADE2-9423-4DDF-BF05-07564F246DCF}" type="datetimeFigureOut">
              <a:rPr lang="en-SG" smtClean="0"/>
              <a:pPr/>
              <a:t>14/8/2010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AD10-7CA6-416F-ADEF-124C05889D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914" y="44663"/>
            <a:ext cx="2078705" cy="126988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3644" y="44663"/>
            <a:ext cx="2078707" cy="126988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ADE2-9423-4DDF-BF05-07564F246DCF}" type="datetimeFigureOut">
              <a:rPr lang="en-SG" smtClean="0"/>
              <a:pPr/>
              <a:t>14/8/2010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AD10-7CA6-416F-ADEF-124C05889D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7" y="57661"/>
            <a:ext cx="8425339" cy="23997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322303"/>
            <a:ext cx="4136284" cy="13432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308597" indent="0">
              <a:buNone/>
              <a:defRPr sz="1400" b="1"/>
            </a:lvl2pPr>
            <a:lvl3pPr marL="617195" indent="0">
              <a:buNone/>
              <a:defRPr sz="1200" b="1"/>
            </a:lvl3pPr>
            <a:lvl4pPr marL="925792" indent="0">
              <a:buNone/>
              <a:defRPr sz="1200" b="1"/>
            </a:lvl4pPr>
            <a:lvl5pPr marL="1234389" indent="0">
              <a:buNone/>
              <a:defRPr sz="1200" b="1"/>
            </a:lvl5pPr>
            <a:lvl6pPr marL="1542988" indent="0">
              <a:buNone/>
              <a:defRPr sz="1200" b="1"/>
            </a:lvl6pPr>
            <a:lvl7pPr marL="1851586" indent="0">
              <a:buNone/>
              <a:defRPr sz="1200" b="1"/>
            </a:lvl7pPr>
            <a:lvl8pPr marL="2160183" indent="0">
              <a:buNone/>
              <a:defRPr sz="1200" b="1"/>
            </a:lvl8pPr>
            <a:lvl9pPr marL="246878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74" y="456624"/>
            <a:ext cx="4136284" cy="829587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5508" y="322303"/>
            <a:ext cx="4137908" cy="13432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308597" indent="0">
              <a:buNone/>
              <a:defRPr sz="1400" b="1"/>
            </a:lvl2pPr>
            <a:lvl3pPr marL="617195" indent="0">
              <a:buNone/>
              <a:defRPr sz="1200" b="1"/>
            </a:lvl3pPr>
            <a:lvl4pPr marL="925792" indent="0">
              <a:buNone/>
              <a:defRPr sz="1200" b="1"/>
            </a:lvl4pPr>
            <a:lvl5pPr marL="1234389" indent="0">
              <a:buNone/>
              <a:defRPr sz="1200" b="1"/>
            </a:lvl5pPr>
            <a:lvl6pPr marL="1542988" indent="0">
              <a:buNone/>
              <a:defRPr sz="1200" b="1"/>
            </a:lvl6pPr>
            <a:lvl7pPr marL="1851586" indent="0">
              <a:buNone/>
              <a:defRPr sz="1200" b="1"/>
            </a:lvl7pPr>
            <a:lvl8pPr marL="2160183" indent="0">
              <a:buNone/>
              <a:defRPr sz="1200" b="1"/>
            </a:lvl8pPr>
            <a:lvl9pPr marL="246878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8" y="456624"/>
            <a:ext cx="4137908" cy="829587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ADE2-9423-4DDF-BF05-07564F246DCF}" type="datetimeFigureOut">
              <a:rPr lang="en-SG" smtClean="0"/>
              <a:pPr/>
              <a:t>14/8/2010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AD10-7CA6-416F-ADEF-124C05889D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ADE2-9423-4DDF-BF05-07564F246DCF}" type="datetimeFigureOut">
              <a:rPr lang="en-SG" smtClean="0"/>
              <a:pPr/>
              <a:t>14/8/2010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AD10-7CA6-416F-ADEF-124C05889D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ADE2-9423-4DDF-BF05-07564F246DCF}" type="datetimeFigureOut">
              <a:rPr lang="en-SG" smtClean="0"/>
              <a:pPr/>
              <a:t>14/8/2010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AD10-7CA6-416F-ADEF-124C05889D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7" y="57328"/>
            <a:ext cx="3079864" cy="243977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081" y="57329"/>
            <a:ext cx="5233332" cy="1228883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077" y="301306"/>
            <a:ext cx="3079864" cy="984906"/>
          </a:xfrm>
        </p:spPr>
        <p:txBody>
          <a:bodyPr/>
          <a:lstStyle>
            <a:lvl1pPr marL="0" indent="0">
              <a:buNone/>
              <a:defRPr sz="1000"/>
            </a:lvl1pPr>
            <a:lvl2pPr marL="308597" indent="0">
              <a:buNone/>
              <a:defRPr sz="800"/>
            </a:lvl2pPr>
            <a:lvl3pPr marL="617195" indent="0">
              <a:buNone/>
              <a:defRPr sz="600"/>
            </a:lvl3pPr>
            <a:lvl4pPr marL="925792" indent="0">
              <a:buNone/>
              <a:defRPr sz="600"/>
            </a:lvl4pPr>
            <a:lvl5pPr marL="1234389" indent="0">
              <a:buNone/>
              <a:defRPr sz="600"/>
            </a:lvl5pPr>
            <a:lvl6pPr marL="1542988" indent="0">
              <a:buNone/>
              <a:defRPr sz="600"/>
            </a:lvl6pPr>
            <a:lvl7pPr marL="1851586" indent="0">
              <a:buNone/>
              <a:defRPr sz="600"/>
            </a:lvl7pPr>
            <a:lvl8pPr marL="2160183" indent="0">
              <a:buNone/>
              <a:defRPr sz="600"/>
            </a:lvl8pPr>
            <a:lvl9pPr marL="246878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ADE2-9423-4DDF-BF05-07564F246DCF}" type="datetimeFigureOut">
              <a:rPr lang="en-SG" smtClean="0"/>
              <a:pPr/>
              <a:t>14/8/2010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AD10-7CA6-416F-ADEF-124C05889D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17" y="1007905"/>
            <a:ext cx="5616893" cy="118989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4917" y="128654"/>
            <a:ext cx="5616893" cy="863918"/>
          </a:xfrm>
        </p:spPr>
        <p:txBody>
          <a:bodyPr/>
          <a:lstStyle>
            <a:lvl1pPr marL="0" indent="0">
              <a:buNone/>
              <a:defRPr sz="2100"/>
            </a:lvl1pPr>
            <a:lvl2pPr marL="308597" indent="0">
              <a:buNone/>
              <a:defRPr sz="1900"/>
            </a:lvl2pPr>
            <a:lvl3pPr marL="617195" indent="0">
              <a:buNone/>
              <a:defRPr sz="1500"/>
            </a:lvl3pPr>
            <a:lvl4pPr marL="925792" indent="0">
              <a:buNone/>
              <a:defRPr sz="1400"/>
            </a:lvl4pPr>
            <a:lvl5pPr marL="1234389" indent="0">
              <a:buNone/>
              <a:defRPr sz="1400"/>
            </a:lvl5pPr>
            <a:lvl6pPr marL="1542988" indent="0">
              <a:buNone/>
              <a:defRPr sz="1400"/>
            </a:lvl6pPr>
            <a:lvl7pPr marL="1851586" indent="0">
              <a:buNone/>
              <a:defRPr sz="1400"/>
            </a:lvl7pPr>
            <a:lvl8pPr marL="2160183" indent="0">
              <a:buNone/>
              <a:defRPr sz="1400"/>
            </a:lvl8pPr>
            <a:lvl9pPr marL="2468780" indent="0">
              <a:buNone/>
              <a:defRPr sz="14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17" y="1126894"/>
            <a:ext cx="5616893" cy="168984"/>
          </a:xfrm>
        </p:spPr>
        <p:txBody>
          <a:bodyPr/>
          <a:lstStyle>
            <a:lvl1pPr marL="0" indent="0">
              <a:buNone/>
              <a:defRPr sz="1000"/>
            </a:lvl1pPr>
            <a:lvl2pPr marL="308597" indent="0">
              <a:buNone/>
              <a:defRPr sz="800"/>
            </a:lvl2pPr>
            <a:lvl3pPr marL="617195" indent="0">
              <a:buNone/>
              <a:defRPr sz="600"/>
            </a:lvl3pPr>
            <a:lvl4pPr marL="925792" indent="0">
              <a:buNone/>
              <a:defRPr sz="600"/>
            </a:lvl4pPr>
            <a:lvl5pPr marL="1234389" indent="0">
              <a:buNone/>
              <a:defRPr sz="600"/>
            </a:lvl5pPr>
            <a:lvl6pPr marL="1542988" indent="0">
              <a:buNone/>
              <a:defRPr sz="600"/>
            </a:lvl6pPr>
            <a:lvl7pPr marL="1851586" indent="0">
              <a:buNone/>
              <a:defRPr sz="600"/>
            </a:lvl7pPr>
            <a:lvl8pPr marL="2160183" indent="0">
              <a:buNone/>
              <a:defRPr sz="600"/>
            </a:lvl8pPr>
            <a:lvl9pPr marL="246878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ADE2-9423-4DDF-BF05-07564F246DCF}" type="datetimeFigureOut">
              <a:rPr lang="en-SG" smtClean="0"/>
              <a:pPr/>
              <a:t>14/8/2010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AD10-7CA6-416F-ADEF-124C05889D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77" y="57661"/>
            <a:ext cx="8425339" cy="239977"/>
          </a:xfrm>
          <a:prstGeom prst="rect">
            <a:avLst/>
          </a:prstGeom>
        </p:spPr>
        <p:txBody>
          <a:bodyPr vert="horz" lIns="61719" tIns="30860" rIns="61719" bIns="308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7" y="335968"/>
            <a:ext cx="8425339" cy="950243"/>
          </a:xfrm>
          <a:prstGeom prst="rect">
            <a:avLst/>
          </a:prstGeom>
        </p:spPr>
        <p:txBody>
          <a:bodyPr vert="horz" lIns="61719" tIns="30860" rIns="61719" bIns="308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075" y="1334541"/>
            <a:ext cx="2184347" cy="76659"/>
          </a:xfrm>
          <a:prstGeom prst="rect">
            <a:avLst/>
          </a:prstGeom>
        </p:spPr>
        <p:txBody>
          <a:bodyPr vert="horz" lIns="61719" tIns="30860" rIns="61719" bIns="3086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ADE2-9423-4DDF-BF05-07564F246DCF}" type="datetimeFigureOut">
              <a:rPr lang="en-SG" smtClean="0"/>
              <a:pPr/>
              <a:t>14/8/2010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8509" y="1334541"/>
            <a:ext cx="2964471" cy="76659"/>
          </a:xfrm>
          <a:prstGeom prst="rect">
            <a:avLst/>
          </a:prstGeom>
        </p:spPr>
        <p:txBody>
          <a:bodyPr vert="horz" lIns="61719" tIns="30860" rIns="61719" bIns="3086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9066" y="1334541"/>
            <a:ext cx="2184347" cy="76659"/>
          </a:xfrm>
          <a:prstGeom prst="rect">
            <a:avLst/>
          </a:prstGeom>
        </p:spPr>
        <p:txBody>
          <a:bodyPr vert="horz" lIns="61719" tIns="30860" rIns="61719" bIns="3086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AD10-7CA6-416F-ADEF-124C05889D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195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48" indent="-231448" algn="l" defTabSz="6171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01470" indent="-192873" algn="l" defTabSz="61719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1494" indent="-154300" algn="l" defTabSz="61719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92" indent="-154300" algn="l" defTabSz="617195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689" indent="-154300" algn="l" defTabSz="617195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286" indent="-154300" algn="l" defTabSz="617195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05883" indent="-154300" algn="l" defTabSz="617195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481" indent="-154300" algn="l" defTabSz="617195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23080" indent="-154300" algn="l" defTabSz="617195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19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597" algn="l" defTabSz="61719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195" algn="l" defTabSz="61719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792" algn="l" defTabSz="61719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389" algn="l" defTabSz="61719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2988" algn="l" defTabSz="61719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586" algn="l" defTabSz="61719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183" algn="l" defTabSz="61719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780" algn="l" defTabSz="61719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35468" y="0"/>
            <a:ext cx="1086522" cy="516822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err="1"/>
              <a:t>Blackton</a:t>
            </a:r>
            <a:r>
              <a:rPr lang="en-US" sz="1100" dirty="0"/>
              <a:t> Junction</a:t>
            </a:r>
            <a:endParaRPr lang="en-SG" sz="1100" dirty="0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116775" y="421767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r"/>
            <a:r>
              <a:rPr lang="en-US" sz="800" b="1" dirty="0" smtClean="0"/>
              <a:t>HL16</a:t>
            </a:r>
            <a:endParaRPr lang="en-SG" sz="800" b="1" dirty="0"/>
          </a:p>
        </p:txBody>
      </p:sp>
      <p:sp>
        <p:nvSpPr>
          <p:cNvPr id="8" name="Rectangle 7"/>
          <p:cNvSpPr/>
          <p:nvPr/>
        </p:nvSpPr>
        <p:spPr>
          <a:xfrm>
            <a:off x="243036" y="657189"/>
            <a:ext cx="8801032" cy="1057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6543" tIns="88272" rIns="176543" bIns="88272"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95340" y="897976"/>
            <a:ext cx="1086522" cy="347545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smtClean="0"/>
              <a:t>Downtown</a:t>
            </a:r>
            <a:endParaRPr lang="en-SG" sz="1100" dirty="0"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553362" y="810596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r"/>
            <a:r>
              <a:rPr lang="en-US" sz="800" b="1" dirty="0" smtClean="0"/>
              <a:t>HL15</a:t>
            </a:r>
          </a:p>
        </p:txBody>
      </p:sp>
      <p:sp>
        <p:nvSpPr>
          <p:cNvPr id="12" name="Oval 11"/>
          <p:cNvSpPr/>
          <p:nvPr/>
        </p:nvSpPr>
        <p:spPr>
          <a:xfrm>
            <a:off x="1114157" y="649603"/>
            <a:ext cx="123371" cy="1197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90008" y="418225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r"/>
            <a:r>
              <a:rPr lang="en-US" sz="800" b="1" dirty="0" smtClean="0"/>
              <a:t>HL14</a:t>
            </a:r>
            <a:endParaRPr lang="en-US" sz="800" b="1" dirty="0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1169068" y="418225"/>
            <a:ext cx="379244" cy="193835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AE1</a:t>
            </a:r>
            <a:endParaRPr lang="en-US" sz="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41389" y="164166"/>
            <a:ext cx="1086522" cy="347545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smtClean="0"/>
              <a:t>Stadium</a:t>
            </a:r>
            <a:endParaRPr lang="en-SG" sz="1100" dirty="0"/>
          </a:p>
        </p:txBody>
      </p:sp>
      <p:sp>
        <p:nvSpPr>
          <p:cNvPr id="16" name="Oval 15"/>
          <p:cNvSpPr/>
          <p:nvPr/>
        </p:nvSpPr>
        <p:spPr>
          <a:xfrm>
            <a:off x="1759248" y="639948"/>
            <a:ext cx="123371" cy="1197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1446965" y="796613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r"/>
            <a:r>
              <a:rPr lang="en-US" sz="800" b="1" dirty="0" smtClean="0"/>
              <a:t>HL13</a:t>
            </a: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1821583" y="796614"/>
            <a:ext cx="379244" cy="19383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r"/>
            <a:r>
              <a:rPr lang="en-US" sz="800" b="1" dirty="0" smtClean="0"/>
              <a:t>NW1</a:t>
            </a:r>
            <a:endParaRPr lang="en-US" sz="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84389" y="878437"/>
            <a:ext cx="1086522" cy="347545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smtClean="0"/>
              <a:t>South Coast</a:t>
            </a:r>
            <a:endParaRPr lang="en-SG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701085" y="889256"/>
            <a:ext cx="894051" cy="347545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smtClean="0"/>
              <a:t>Wynyard</a:t>
            </a:r>
            <a:endParaRPr lang="en-SG" sz="1100" dirty="0"/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687800" y="99709"/>
            <a:ext cx="1018802" cy="173245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Airport Express Line</a:t>
            </a:r>
            <a:endParaRPr lang="en-US" sz="800" b="1" dirty="0"/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1302745" y="1141809"/>
            <a:ext cx="1018802" cy="173245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North West Line</a:t>
            </a:r>
            <a:endParaRPr lang="en-US" sz="8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797632" y="923041"/>
            <a:ext cx="985651" cy="516822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smtClean="0"/>
              <a:t>Square Quays</a:t>
            </a:r>
            <a:endParaRPr lang="en-SG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2977345" y="150531"/>
            <a:ext cx="1368015" cy="347545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smtClean="0"/>
              <a:t>Evergreen Fields</a:t>
            </a:r>
            <a:endParaRPr lang="en-SG" sz="1100" dirty="0"/>
          </a:p>
        </p:txBody>
      </p:sp>
      <p:sp>
        <p:nvSpPr>
          <p:cNvPr id="79" name="Rectangle 78"/>
          <p:cNvSpPr>
            <a:spLocks/>
          </p:cNvSpPr>
          <p:nvPr/>
        </p:nvSpPr>
        <p:spPr>
          <a:xfrm>
            <a:off x="2943534" y="789053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r"/>
            <a:r>
              <a:rPr lang="en-US" sz="800" b="1" dirty="0" smtClean="0"/>
              <a:t>HL11</a:t>
            </a:r>
          </a:p>
        </p:txBody>
      </p:sp>
      <p:sp>
        <p:nvSpPr>
          <p:cNvPr id="83" name="Rectangle 82"/>
          <p:cNvSpPr>
            <a:spLocks/>
          </p:cNvSpPr>
          <p:nvPr/>
        </p:nvSpPr>
        <p:spPr>
          <a:xfrm>
            <a:off x="3096265" y="88406"/>
            <a:ext cx="1071288" cy="173245"/>
          </a:xfrm>
          <a:prstGeom prst="rect">
            <a:avLst/>
          </a:prstGeom>
          <a:solidFill>
            <a:srgbClr val="FF00FF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r"/>
            <a:r>
              <a:rPr lang="en-US" sz="800" b="1" dirty="0" smtClean="0"/>
              <a:t>Evergreen Fields Line</a:t>
            </a:r>
            <a:endParaRPr lang="en-US" sz="8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671513" y="921990"/>
            <a:ext cx="894051" cy="347545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err="1" smtClean="0"/>
              <a:t>Bayshore</a:t>
            </a:r>
            <a:endParaRPr lang="en-SG" sz="1100" dirty="0"/>
          </a:p>
        </p:txBody>
      </p:sp>
      <p:sp>
        <p:nvSpPr>
          <p:cNvPr id="95" name="Oval 94"/>
          <p:cNvSpPr/>
          <p:nvPr/>
        </p:nvSpPr>
        <p:spPr>
          <a:xfrm>
            <a:off x="3603703" y="642838"/>
            <a:ext cx="123371" cy="1197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Rectangle 95"/>
          <p:cNvSpPr>
            <a:spLocks/>
          </p:cNvSpPr>
          <p:nvPr/>
        </p:nvSpPr>
        <p:spPr>
          <a:xfrm>
            <a:off x="3281069" y="406469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r"/>
            <a:r>
              <a:rPr lang="en-US" sz="800" b="1" dirty="0" smtClean="0"/>
              <a:t>HL10</a:t>
            </a:r>
          </a:p>
        </p:txBody>
      </p:sp>
      <p:sp>
        <p:nvSpPr>
          <p:cNvPr id="97" name="Rectangle 96"/>
          <p:cNvSpPr>
            <a:spLocks/>
          </p:cNvSpPr>
          <p:nvPr/>
        </p:nvSpPr>
        <p:spPr>
          <a:xfrm>
            <a:off x="3666641" y="407993"/>
            <a:ext cx="379244" cy="193835"/>
          </a:xfrm>
          <a:prstGeom prst="rect">
            <a:avLst/>
          </a:prstGeom>
          <a:solidFill>
            <a:srgbClr val="FF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EF5</a:t>
            </a:r>
          </a:p>
        </p:txBody>
      </p:sp>
      <p:sp>
        <p:nvSpPr>
          <p:cNvPr id="99" name="Rectangle 98"/>
          <p:cNvSpPr>
            <a:spLocks/>
          </p:cNvSpPr>
          <p:nvPr/>
        </p:nvSpPr>
        <p:spPr>
          <a:xfrm>
            <a:off x="3939537" y="800775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HL9</a:t>
            </a:r>
          </a:p>
        </p:txBody>
      </p:sp>
      <p:sp>
        <p:nvSpPr>
          <p:cNvPr id="100" name="Oval 99"/>
          <p:cNvSpPr/>
          <p:nvPr/>
        </p:nvSpPr>
        <p:spPr>
          <a:xfrm>
            <a:off x="4647210" y="649536"/>
            <a:ext cx="123371" cy="1197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Rectangle 100"/>
          <p:cNvSpPr>
            <a:spLocks/>
          </p:cNvSpPr>
          <p:nvPr/>
        </p:nvSpPr>
        <p:spPr>
          <a:xfrm>
            <a:off x="4329902" y="424724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HL8</a:t>
            </a:r>
          </a:p>
        </p:txBody>
      </p:sp>
      <p:sp>
        <p:nvSpPr>
          <p:cNvPr id="102" name="Rectangle 101"/>
          <p:cNvSpPr>
            <a:spLocks/>
          </p:cNvSpPr>
          <p:nvPr/>
        </p:nvSpPr>
        <p:spPr>
          <a:xfrm>
            <a:off x="4710147" y="424740"/>
            <a:ext cx="379244" cy="193835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KS5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66497" y="176432"/>
            <a:ext cx="894051" cy="347545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err="1" smtClean="0"/>
              <a:t>Kegstone</a:t>
            </a:r>
            <a:endParaRPr lang="en-SG" sz="1100" dirty="0"/>
          </a:p>
        </p:txBody>
      </p:sp>
      <p:sp>
        <p:nvSpPr>
          <p:cNvPr id="104" name="Rectangle 103"/>
          <p:cNvSpPr>
            <a:spLocks/>
          </p:cNvSpPr>
          <p:nvPr/>
        </p:nvSpPr>
        <p:spPr>
          <a:xfrm>
            <a:off x="4216158" y="129762"/>
            <a:ext cx="1018802" cy="173245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err="1" smtClean="0"/>
              <a:t>Kegstone</a:t>
            </a:r>
            <a:r>
              <a:rPr lang="en-US" sz="800" b="1" dirty="0" smtClean="0"/>
              <a:t> Line</a:t>
            </a:r>
            <a:endParaRPr lang="en-US" sz="800" b="1" dirty="0"/>
          </a:p>
        </p:txBody>
      </p:sp>
      <p:sp>
        <p:nvSpPr>
          <p:cNvPr id="106" name="Rectangle 105"/>
          <p:cNvSpPr>
            <a:spLocks/>
          </p:cNvSpPr>
          <p:nvPr/>
        </p:nvSpPr>
        <p:spPr>
          <a:xfrm>
            <a:off x="5101340" y="798796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HL7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479216" y="565251"/>
            <a:ext cx="93838" cy="1467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6543" tIns="88272" rIns="176543" bIns="88272" rtlCol="0" anchor="ctr"/>
          <a:lstStyle/>
          <a:p>
            <a:pPr algn="ctr"/>
            <a:endParaRPr lang="en-SG"/>
          </a:p>
        </p:txBody>
      </p:sp>
      <p:sp>
        <p:nvSpPr>
          <p:cNvPr id="108" name="Rectangle 107"/>
          <p:cNvSpPr>
            <a:spLocks/>
          </p:cNvSpPr>
          <p:nvPr/>
        </p:nvSpPr>
        <p:spPr>
          <a:xfrm>
            <a:off x="2347788" y="347686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r"/>
            <a:r>
              <a:rPr lang="en-US" sz="800" b="1" dirty="0" smtClean="0"/>
              <a:t>HL12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983777" y="-77189"/>
            <a:ext cx="1127558" cy="516822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smtClean="0"/>
              <a:t>Harbourvale Highway</a:t>
            </a:r>
            <a:endParaRPr lang="en-SG" sz="1100" dirty="0"/>
          </a:p>
        </p:txBody>
      </p:sp>
      <p:sp>
        <p:nvSpPr>
          <p:cNvPr id="111" name="Oval 110"/>
          <p:cNvSpPr/>
          <p:nvPr/>
        </p:nvSpPr>
        <p:spPr>
          <a:xfrm>
            <a:off x="5957455" y="653495"/>
            <a:ext cx="123371" cy="1197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" name="Rectangle 111"/>
          <p:cNvSpPr>
            <a:spLocks/>
          </p:cNvSpPr>
          <p:nvPr/>
        </p:nvSpPr>
        <p:spPr>
          <a:xfrm>
            <a:off x="5640146" y="428683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HL6</a:t>
            </a:r>
          </a:p>
        </p:txBody>
      </p:sp>
      <p:sp>
        <p:nvSpPr>
          <p:cNvPr id="113" name="Rectangle 112"/>
          <p:cNvSpPr>
            <a:spLocks/>
          </p:cNvSpPr>
          <p:nvPr/>
        </p:nvSpPr>
        <p:spPr>
          <a:xfrm>
            <a:off x="6015977" y="429766"/>
            <a:ext cx="379244" cy="193835"/>
          </a:xfrm>
          <a:prstGeom prst="rect">
            <a:avLst/>
          </a:prstGeom>
          <a:solidFill>
            <a:srgbClr val="FF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EF10</a:t>
            </a:r>
          </a:p>
        </p:txBody>
      </p:sp>
      <p:sp>
        <p:nvSpPr>
          <p:cNvPr id="114" name="Rectangle 113"/>
          <p:cNvSpPr>
            <a:spLocks/>
          </p:cNvSpPr>
          <p:nvPr/>
        </p:nvSpPr>
        <p:spPr>
          <a:xfrm>
            <a:off x="5840047" y="224824"/>
            <a:ext cx="379244" cy="19383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BL6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82678" y="-77190"/>
            <a:ext cx="894051" cy="347545"/>
          </a:xfrm>
          <a:prstGeom prst="rect">
            <a:avLst/>
          </a:prstGeom>
          <a:noFill/>
        </p:spPr>
        <p:txBody>
          <a:bodyPr wrap="square" lIns="176543" tIns="88272" rIns="176543" bIns="88272" rtlCol="0" anchor="t">
            <a:spAutoFit/>
          </a:bodyPr>
          <a:lstStyle/>
          <a:p>
            <a:pPr algn="ctr"/>
            <a:r>
              <a:rPr lang="en-US" sz="1100" dirty="0" smtClean="0"/>
              <a:t>Central</a:t>
            </a:r>
            <a:endParaRPr lang="en-SG" sz="1100" dirty="0"/>
          </a:p>
        </p:txBody>
      </p:sp>
      <p:sp>
        <p:nvSpPr>
          <p:cNvPr id="116" name="Rectangle 115"/>
          <p:cNvSpPr>
            <a:spLocks/>
          </p:cNvSpPr>
          <p:nvPr/>
        </p:nvSpPr>
        <p:spPr>
          <a:xfrm>
            <a:off x="5499039" y="787071"/>
            <a:ext cx="1071288" cy="173245"/>
          </a:xfrm>
          <a:prstGeom prst="rect">
            <a:avLst/>
          </a:prstGeom>
          <a:solidFill>
            <a:srgbClr val="FF00FF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r"/>
            <a:r>
              <a:rPr lang="en-US" sz="800" b="1" dirty="0" smtClean="0"/>
              <a:t>Evergreen Fields Line</a:t>
            </a:r>
            <a:endParaRPr lang="en-US" sz="800" b="1" dirty="0"/>
          </a:p>
        </p:txBody>
      </p:sp>
      <p:sp>
        <p:nvSpPr>
          <p:cNvPr id="117" name="Rectangle 116"/>
          <p:cNvSpPr>
            <a:spLocks/>
          </p:cNvSpPr>
          <p:nvPr/>
        </p:nvSpPr>
        <p:spPr>
          <a:xfrm>
            <a:off x="5526402" y="964993"/>
            <a:ext cx="1018802" cy="173245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err="1" smtClean="0"/>
              <a:t>Blackton</a:t>
            </a:r>
            <a:r>
              <a:rPr lang="en-US" sz="800" b="1" dirty="0" smtClean="0"/>
              <a:t> Line</a:t>
            </a:r>
            <a:endParaRPr lang="en-US" sz="800" b="1" dirty="0"/>
          </a:p>
        </p:txBody>
      </p:sp>
      <p:sp>
        <p:nvSpPr>
          <p:cNvPr id="119" name="Rectangle 118"/>
          <p:cNvSpPr>
            <a:spLocks/>
          </p:cNvSpPr>
          <p:nvPr/>
        </p:nvSpPr>
        <p:spPr>
          <a:xfrm>
            <a:off x="6761906" y="784942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HL5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454239" y="886971"/>
            <a:ext cx="966579" cy="347545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smtClean="0"/>
              <a:t>Chinatown</a:t>
            </a:r>
            <a:endParaRPr lang="en-SG" sz="1100" dirty="0"/>
          </a:p>
        </p:txBody>
      </p:sp>
      <p:sp>
        <p:nvSpPr>
          <p:cNvPr id="122" name="Rectangle 121"/>
          <p:cNvSpPr>
            <a:spLocks/>
          </p:cNvSpPr>
          <p:nvPr/>
        </p:nvSpPr>
        <p:spPr>
          <a:xfrm>
            <a:off x="7288378" y="397015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HL4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998524" y="124971"/>
            <a:ext cx="966579" cy="347545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smtClean="0"/>
              <a:t>University</a:t>
            </a:r>
            <a:endParaRPr lang="en-SG" sz="1100" dirty="0"/>
          </a:p>
        </p:txBody>
      </p:sp>
      <p:sp>
        <p:nvSpPr>
          <p:cNvPr id="125" name="Rectangle 124"/>
          <p:cNvSpPr>
            <a:spLocks/>
          </p:cNvSpPr>
          <p:nvPr/>
        </p:nvSpPr>
        <p:spPr>
          <a:xfrm>
            <a:off x="7814851" y="798796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HL3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530935" y="883012"/>
            <a:ext cx="966579" cy="347545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err="1" smtClean="0"/>
              <a:t>Rivervale</a:t>
            </a:r>
            <a:endParaRPr lang="en-SG" sz="1100" dirty="0"/>
          </a:p>
        </p:txBody>
      </p:sp>
      <p:sp>
        <p:nvSpPr>
          <p:cNvPr id="128" name="Rectangle 127"/>
          <p:cNvSpPr>
            <a:spLocks/>
          </p:cNvSpPr>
          <p:nvPr/>
        </p:nvSpPr>
        <p:spPr>
          <a:xfrm>
            <a:off x="8277988" y="412849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HL2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982197" y="158619"/>
            <a:ext cx="966579" cy="347545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err="1" smtClean="0"/>
              <a:t>Shorevale</a:t>
            </a:r>
            <a:endParaRPr lang="en-SG" sz="1100" dirty="0"/>
          </a:p>
        </p:txBody>
      </p:sp>
      <p:sp>
        <p:nvSpPr>
          <p:cNvPr id="131" name="Rectangle 130"/>
          <p:cNvSpPr>
            <a:spLocks/>
          </p:cNvSpPr>
          <p:nvPr/>
        </p:nvSpPr>
        <p:spPr>
          <a:xfrm>
            <a:off x="8818541" y="808692"/>
            <a:ext cx="379244" cy="19383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72000" rtlCol="0" anchor="ctr">
            <a:noAutofit/>
          </a:bodyPr>
          <a:lstStyle/>
          <a:p>
            <a:pPr algn="ctr"/>
            <a:r>
              <a:rPr lang="en-US" sz="800" b="1" dirty="0" smtClean="0"/>
              <a:t>HL1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433688" y="896375"/>
            <a:ext cx="1125950" cy="347545"/>
          </a:xfrm>
          <a:prstGeom prst="rect">
            <a:avLst/>
          </a:prstGeom>
          <a:noFill/>
        </p:spPr>
        <p:txBody>
          <a:bodyPr wrap="square" lIns="176543" tIns="88272" rIns="176543" bIns="88272" rtlCol="0">
            <a:spAutoFit/>
          </a:bodyPr>
          <a:lstStyle/>
          <a:p>
            <a:pPr algn="ctr"/>
            <a:r>
              <a:rPr lang="en-US" sz="1100" dirty="0" smtClean="0"/>
              <a:t>Harbourvale</a:t>
            </a:r>
            <a:endParaRPr lang="en-SG" sz="1100" dirty="0"/>
          </a:p>
        </p:txBody>
      </p:sp>
      <p:sp>
        <p:nvSpPr>
          <p:cNvPr id="64" name="Oval 63"/>
          <p:cNvSpPr/>
          <p:nvPr/>
        </p:nvSpPr>
        <p:spPr>
          <a:xfrm>
            <a:off x="227466" y="653561"/>
            <a:ext cx="123371" cy="1197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Oval 64"/>
          <p:cNvSpPr/>
          <p:nvPr/>
        </p:nvSpPr>
        <p:spPr>
          <a:xfrm>
            <a:off x="678729" y="647624"/>
            <a:ext cx="123371" cy="1197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Oval 66"/>
          <p:cNvSpPr/>
          <p:nvPr/>
        </p:nvSpPr>
        <p:spPr>
          <a:xfrm>
            <a:off x="2477840" y="647624"/>
            <a:ext cx="123371" cy="1197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0" name="Rectangle 109"/>
          <p:cNvSpPr/>
          <p:nvPr/>
        </p:nvSpPr>
        <p:spPr>
          <a:xfrm>
            <a:off x="2030680" y="0"/>
            <a:ext cx="1027216" cy="6531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12700" sx="90000" sy="9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Oval 67"/>
          <p:cNvSpPr/>
          <p:nvPr/>
        </p:nvSpPr>
        <p:spPr>
          <a:xfrm>
            <a:off x="3053794" y="647624"/>
            <a:ext cx="123371" cy="1197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Oval 68"/>
          <p:cNvSpPr/>
          <p:nvPr/>
        </p:nvSpPr>
        <p:spPr>
          <a:xfrm>
            <a:off x="4075071" y="647623"/>
            <a:ext cx="123371" cy="1197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Oval 69"/>
          <p:cNvSpPr/>
          <p:nvPr/>
        </p:nvSpPr>
        <p:spPr>
          <a:xfrm>
            <a:off x="5233060" y="653495"/>
            <a:ext cx="123371" cy="1197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Oval 70"/>
          <p:cNvSpPr/>
          <p:nvPr/>
        </p:nvSpPr>
        <p:spPr>
          <a:xfrm>
            <a:off x="6895605" y="647557"/>
            <a:ext cx="123371" cy="1197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Oval 71"/>
          <p:cNvSpPr/>
          <p:nvPr/>
        </p:nvSpPr>
        <p:spPr>
          <a:xfrm>
            <a:off x="7428016" y="645577"/>
            <a:ext cx="123371" cy="1197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Oval 72"/>
          <p:cNvSpPr/>
          <p:nvPr/>
        </p:nvSpPr>
        <p:spPr>
          <a:xfrm>
            <a:off x="7950530" y="651516"/>
            <a:ext cx="123371" cy="1197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Oval 73"/>
          <p:cNvSpPr/>
          <p:nvPr/>
        </p:nvSpPr>
        <p:spPr>
          <a:xfrm>
            <a:off x="8407730" y="651515"/>
            <a:ext cx="123371" cy="1197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Oval 74"/>
          <p:cNvSpPr/>
          <p:nvPr/>
        </p:nvSpPr>
        <p:spPr>
          <a:xfrm>
            <a:off x="8971807" y="651515"/>
            <a:ext cx="123371" cy="1197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Rectangle 75"/>
          <p:cNvSpPr/>
          <p:nvPr/>
        </p:nvSpPr>
        <p:spPr>
          <a:xfrm>
            <a:off x="7433953" y="1"/>
            <a:ext cx="1927535" cy="21375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HCRTAM under installation</a:t>
            </a: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62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</dc:creator>
  <cp:lastModifiedBy>Nicholas</cp:lastModifiedBy>
  <cp:revision>11</cp:revision>
  <dcterms:created xsi:type="dcterms:W3CDTF">2010-08-14T05:16:22Z</dcterms:created>
  <dcterms:modified xsi:type="dcterms:W3CDTF">2010-08-14T10:04:32Z</dcterms:modified>
</cp:coreProperties>
</file>