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5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theme/themeOverride1.xml" ContentType="application/vnd.openxmlformats-officedocument.themeOverride+xml"/>
  <Override PartName="/ppt/charts/chart13.xml" ContentType="application/vnd.openxmlformats-officedocument.drawingml.chart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71" r:id="rId4"/>
    <p:sldId id="258" r:id="rId5"/>
    <p:sldId id="272" r:id="rId6"/>
    <p:sldId id="268" r:id="rId7"/>
    <p:sldId id="260" r:id="rId8"/>
    <p:sldId id="269" r:id="rId9"/>
    <p:sldId id="287" r:id="rId10"/>
    <p:sldId id="275" r:id="rId11"/>
    <p:sldId id="291" r:id="rId12"/>
    <p:sldId id="284" r:id="rId13"/>
    <p:sldId id="285" r:id="rId14"/>
    <p:sldId id="273" r:id="rId15"/>
    <p:sldId id="274" r:id="rId16"/>
    <p:sldId id="288" r:id="rId17"/>
    <p:sldId id="264" r:id="rId18"/>
    <p:sldId id="263" r:id="rId19"/>
    <p:sldId id="290" r:id="rId20"/>
    <p:sldId id="282" r:id="rId21"/>
    <p:sldId id="283" r:id="rId22"/>
    <p:sldId id="286" r:id="rId23"/>
    <p:sldId id="278" r:id="rId24"/>
    <p:sldId id="279" r:id="rId25"/>
    <p:sldId id="289" r:id="rId26"/>
    <p:sldId id="280" r:id="rId27"/>
    <p:sldId id="259" r:id="rId28"/>
    <p:sldId id="276" r:id="rId29"/>
    <p:sldId id="29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533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92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marth:Documents:Dropbox:Data881:graph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marth:Documents:Dropbox:Data881:graph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marth:Documents:Dropbox:Data881:graph.xlsx" TargetMode="Externa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marth:Documents:Dropbox:Data881:graph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marth:Documents:Dropbox:Data881:graph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marth:Documents:Dropbox:Data881:graph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marth:Documents:Dropbox:Data881:graph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marth:Documents:Dropbox:Data881:graph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marth:Documents:Dropbox:Data881:graph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marth:Documents:Dropbox:Data881:graph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marth:Documents:Dropbox:Data881:grap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Scorecount!$A$1:$A$11</c:f>
              <c:strCache>
                <c:ptCount val="11"/>
                <c:pt idx="0">
                  <c:v>0-9</c:v>
                </c:pt>
                <c:pt idx="1">
                  <c:v>10-19</c:v>
                </c:pt>
                <c:pt idx="2">
                  <c:v>20-29</c:v>
                </c:pt>
                <c:pt idx="3">
                  <c:v>30-39</c:v>
                </c:pt>
                <c:pt idx="4">
                  <c:v>40-49</c:v>
                </c:pt>
                <c:pt idx="5">
                  <c:v>50-59</c:v>
                </c:pt>
                <c:pt idx="6">
                  <c:v>60-69</c:v>
                </c:pt>
                <c:pt idx="7">
                  <c:v>70-79</c:v>
                </c:pt>
                <c:pt idx="8">
                  <c:v>80-89</c:v>
                </c:pt>
                <c:pt idx="9">
                  <c:v>90-99</c:v>
                </c:pt>
                <c:pt idx="10">
                  <c:v>100</c:v>
                </c:pt>
              </c:strCache>
            </c:strRef>
          </c:cat>
          <c:val>
            <c:numRef>
              <c:f>Scorecount!$B$1:$B$11</c:f>
              <c:numCache>
                <c:formatCode>General</c:formatCode>
                <c:ptCount val="11"/>
                <c:pt idx="0">
                  <c:v>78913807</c:v>
                </c:pt>
                <c:pt idx="1">
                  <c:v>1623221</c:v>
                </c:pt>
                <c:pt idx="2">
                  <c:v>1177252</c:v>
                </c:pt>
                <c:pt idx="3">
                  <c:v>21638382</c:v>
                </c:pt>
                <c:pt idx="4">
                  <c:v>1127919</c:v>
                </c:pt>
                <c:pt idx="5">
                  <c:v>28779875</c:v>
                </c:pt>
                <c:pt idx="6">
                  <c:v>2359123</c:v>
                </c:pt>
                <c:pt idx="7">
                  <c:v>27881077</c:v>
                </c:pt>
                <c:pt idx="8">
                  <c:v>9460975</c:v>
                </c:pt>
                <c:pt idx="9">
                  <c:v>68171903</c:v>
                </c:pt>
                <c:pt idx="10">
                  <c:v>11666741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0961536"/>
        <c:axId val="40963456"/>
      </c:barChart>
      <c:catAx>
        <c:axId val="409615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Score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0963456"/>
        <c:crosses val="autoZero"/>
        <c:auto val="1"/>
        <c:lblAlgn val="ctr"/>
        <c:lblOffset val="100"/>
        <c:noMultiLvlLbl val="0"/>
      </c:catAx>
      <c:valAx>
        <c:axId val="409634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Score Count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0961536"/>
        <c:crosses val="autoZero"/>
        <c:crossBetween val="between"/>
        <c:dispUnits>
          <c:builtInUnit val="millions"/>
          <c:dispUnitsLbl>
            <c:layout/>
          </c:dispUnitsLbl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1"/>
        <c:ser>
          <c:idx val="0"/>
          <c:order val="0"/>
          <c:spPr>
            <a:ln w="28440">
              <a:solidFill>
                <a:srgbClr val="4A7EBB"/>
              </a:solidFill>
              <a:round/>
            </a:ln>
          </c:spPr>
          <c:marker>
            <c:symbol val="none"/>
          </c:marker>
          <c:cat>
            <c:numRef>
              <c:f>lowco!$A$1:$A$100</c:f>
              <c:numCache>
                <c:formatCode>General</c:formatCode>
                <c:ptCount val="100"/>
                <c:pt idx="0">
                  <c:v>610834</c:v>
                </c:pt>
                <c:pt idx="1">
                  <c:v>612240</c:v>
                </c:pt>
                <c:pt idx="2">
                  <c:v>612656</c:v>
                </c:pt>
                <c:pt idx="3">
                  <c:v>621323</c:v>
                </c:pt>
                <c:pt idx="4">
                  <c:v>624061</c:v>
                </c:pt>
                <c:pt idx="5">
                  <c:v>624838</c:v>
                </c:pt>
                <c:pt idx="6">
                  <c:v>74366</c:v>
                </c:pt>
                <c:pt idx="7">
                  <c:v>77328</c:v>
                </c:pt>
                <c:pt idx="8">
                  <c:v>82705</c:v>
                </c:pt>
                <c:pt idx="9">
                  <c:v>85484</c:v>
                </c:pt>
                <c:pt idx="10">
                  <c:v>88181</c:v>
                </c:pt>
                <c:pt idx="11">
                  <c:v>129959</c:v>
                </c:pt>
                <c:pt idx="12">
                  <c:v>162521</c:v>
                </c:pt>
                <c:pt idx="13">
                  <c:v>186196</c:v>
                </c:pt>
                <c:pt idx="14">
                  <c:v>206573</c:v>
                </c:pt>
                <c:pt idx="15">
                  <c:v>22528</c:v>
                </c:pt>
                <c:pt idx="16">
                  <c:v>265109</c:v>
                </c:pt>
                <c:pt idx="17">
                  <c:v>314305</c:v>
                </c:pt>
                <c:pt idx="18">
                  <c:v>342613</c:v>
                </c:pt>
                <c:pt idx="19">
                  <c:v>348083</c:v>
                </c:pt>
                <c:pt idx="20">
                  <c:v>376426</c:v>
                </c:pt>
                <c:pt idx="21">
                  <c:v>377818</c:v>
                </c:pt>
                <c:pt idx="22">
                  <c:v>405927</c:v>
                </c:pt>
                <c:pt idx="23">
                  <c:v>449714</c:v>
                </c:pt>
                <c:pt idx="24">
                  <c:v>450765</c:v>
                </c:pt>
                <c:pt idx="25">
                  <c:v>465388</c:v>
                </c:pt>
                <c:pt idx="26">
                  <c:v>483406</c:v>
                </c:pt>
                <c:pt idx="27">
                  <c:v>513088</c:v>
                </c:pt>
                <c:pt idx="28">
                  <c:v>514712</c:v>
                </c:pt>
                <c:pt idx="29">
                  <c:v>534366</c:v>
                </c:pt>
                <c:pt idx="30">
                  <c:v>542705</c:v>
                </c:pt>
                <c:pt idx="31">
                  <c:v>547523</c:v>
                </c:pt>
                <c:pt idx="32">
                  <c:v>560720</c:v>
                </c:pt>
                <c:pt idx="33">
                  <c:v>588105</c:v>
                </c:pt>
                <c:pt idx="34">
                  <c:v>589657</c:v>
                </c:pt>
                <c:pt idx="35">
                  <c:v>590042</c:v>
                </c:pt>
                <c:pt idx="36">
                  <c:v>593641</c:v>
                </c:pt>
                <c:pt idx="37">
                  <c:v>598917</c:v>
                </c:pt>
                <c:pt idx="38">
                  <c:v>610017</c:v>
                </c:pt>
                <c:pt idx="39">
                  <c:v>617019</c:v>
                </c:pt>
                <c:pt idx="40">
                  <c:v>12866</c:v>
                </c:pt>
                <c:pt idx="41">
                  <c:v>134419</c:v>
                </c:pt>
                <c:pt idx="42">
                  <c:v>166251</c:v>
                </c:pt>
                <c:pt idx="43">
                  <c:v>21214</c:v>
                </c:pt>
                <c:pt idx="44">
                  <c:v>222961</c:v>
                </c:pt>
                <c:pt idx="45">
                  <c:v>240200</c:v>
                </c:pt>
                <c:pt idx="46">
                  <c:v>261859</c:v>
                </c:pt>
                <c:pt idx="47">
                  <c:v>308416</c:v>
                </c:pt>
                <c:pt idx="48">
                  <c:v>362710</c:v>
                </c:pt>
                <c:pt idx="49">
                  <c:v>391164</c:v>
                </c:pt>
                <c:pt idx="50">
                  <c:v>422381</c:v>
                </c:pt>
                <c:pt idx="51">
                  <c:v>447516</c:v>
                </c:pt>
                <c:pt idx="52">
                  <c:v>46507</c:v>
                </c:pt>
                <c:pt idx="53">
                  <c:v>490208</c:v>
                </c:pt>
                <c:pt idx="54">
                  <c:v>506766</c:v>
                </c:pt>
                <c:pt idx="55">
                  <c:v>509651</c:v>
                </c:pt>
                <c:pt idx="56">
                  <c:v>520077</c:v>
                </c:pt>
                <c:pt idx="57">
                  <c:v>534391</c:v>
                </c:pt>
                <c:pt idx="58">
                  <c:v>544391</c:v>
                </c:pt>
                <c:pt idx="59">
                  <c:v>546490</c:v>
                </c:pt>
                <c:pt idx="60">
                  <c:v>548679</c:v>
                </c:pt>
                <c:pt idx="61">
                  <c:v>561250</c:v>
                </c:pt>
                <c:pt idx="62">
                  <c:v>585679</c:v>
                </c:pt>
                <c:pt idx="63">
                  <c:v>590294</c:v>
                </c:pt>
                <c:pt idx="64">
                  <c:v>602747</c:v>
                </c:pt>
                <c:pt idx="65">
                  <c:v>610851</c:v>
                </c:pt>
                <c:pt idx="66">
                  <c:v>618144</c:v>
                </c:pt>
                <c:pt idx="67">
                  <c:v>247358</c:v>
                </c:pt>
                <c:pt idx="68">
                  <c:v>291874</c:v>
                </c:pt>
                <c:pt idx="69">
                  <c:v>311345</c:v>
                </c:pt>
                <c:pt idx="70">
                  <c:v>339638</c:v>
                </c:pt>
                <c:pt idx="71">
                  <c:v>429806</c:v>
                </c:pt>
                <c:pt idx="72">
                  <c:v>438123</c:v>
                </c:pt>
                <c:pt idx="73">
                  <c:v>479316</c:v>
                </c:pt>
                <c:pt idx="74">
                  <c:v>487609</c:v>
                </c:pt>
                <c:pt idx="75">
                  <c:v>549201</c:v>
                </c:pt>
                <c:pt idx="76">
                  <c:v>549992</c:v>
                </c:pt>
                <c:pt idx="77">
                  <c:v>599445</c:v>
                </c:pt>
                <c:pt idx="78">
                  <c:v>604450</c:v>
                </c:pt>
                <c:pt idx="79">
                  <c:v>72458</c:v>
                </c:pt>
                <c:pt idx="80">
                  <c:v>353195</c:v>
                </c:pt>
                <c:pt idx="81">
                  <c:v>35615</c:v>
                </c:pt>
                <c:pt idx="82">
                  <c:v>36861</c:v>
                </c:pt>
                <c:pt idx="83">
                  <c:v>503277</c:v>
                </c:pt>
                <c:pt idx="84">
                  <c:v>537049</c:v>
                </c:pt>
                <c:pt idx="85">
                  <c:v>558105</c:v>
                </c:pt>
                <c:pt idx="86">
                  <c:v>596284</c:v>
                </c:pt>
                <c:pt idx="87">
                  <c:v>305520</c:v>
                </c:pt>
                <c:pt idx="88">
                  <c:v>34479</c:v>
                </c:pt>
                <c:pt idx="89">
                  <c:v>353815</c:v>
                </c:pt>
                <c:pt idx="90">
                  <c:v>527934</c:v>
                </c:pt>
                <c:pt idx="91">
                  <c:v>544033</c:v>
                </c:pt>
                <c:pt idx="92">
                  <c:v>614549</c:v>
                </c:pt>
                <c:pt idx="93">
                  <c:v>157169</c:v>
                </c:pt>
                <c:pt idx="94">
                  <c:v>610518</c:v>
                </c:pt>
                <c:pt idx="95">
                  <c:v>622391</c:v>
                </c:pt>
                <c:pt idx="96">
                  <c:v>481937</c:v>
                </c:pt>
                <c:pt idx="97">
                  <c:v>305350</c:v>
                </c:pt>
                <c:pt idx="98">
                  <c:v>64200</c:v>
                </c:pt>
                <c:pt idx="99">
                  <c:v>564822</c:v>
                </c:pt>
              </c:numCache>
            </c:numRef>
          </c:cat>
          <c:val>
            <c:numRef>
              <c:f>lowco!$C$1:$C$101</c:f>
              <c:numCache>
                <c:formatCode>General</c:formatCode>
                <c:ptCount val="101"/>
                <c:pt idx="0">
                  <c:v>755</c:v>
                </c:pt>
                <c:pt idx="1">
                  <c:v>710</c:v>
                </c:pt>
                <c:pt idx="2">
                  <c:v>1240</c:v>
                </c:pt>
                <c:pt idx="3">
                  <c:v>730</c:v>
                </c:pt>
                <c:pt idx="4">
                  <c:v>1070</c:v>
                </c:pt>
                <c:pt idx="5">
                  <c:v>1360</c:v>
                </c:pt>
                <c:pt idx="6">
                  <c:v>1200</c:v>
                </c:pt>
                <c:pt idx="7">
                  <c:v>280</c:v>
                </c:pt>
                <c:pt idx="8">
                  <c:v>800</c:v>
                </c:pt>
                <c:pt idx="9">
                  <c:v>530</c:v>
                </c:pt>
                <c:pt idx="10">
                  <c:v>1350</c:v>
                </c:pt>
                <c:pt idx="11">
                  <c:v>1296</c:v>
                </c:pt>
                <c:pt idx="12">
                  <c:v>1160</c:v>
                </c:pt>
                <c:pt idx="13">
                  <c:v>1270</c:v>
                </c:pt>
                <c:pt idx="14">
                  <c:v>1060</c:v>
                </c:pt>
                <c:pt idx="15">
                  <c:v>740</c:v>
                </c:pt>
                <c:pt idx="16">
                  <c:v>240</c:v>
                </c:pt>
                <c:pt idx="17">
                  <c:v>1270</c:v>
                </c:pt>
                <c:pt idx="18">
                  <c:v>1180</c:v>
                </c:pt>
                <c:pt idx="19">
                  <c:v>1040</c:v>
                </c:pt>
                <c:pt idx="20">
                  <c:v>941</c:v>
                </c:pt>
                <c:pt idx="21">
                  <c:v>1060</c:v>
                </c:pt>
                <c:pt idx="22">
                  <c:v>1170</c:v>
                </c:pt>
                <c:pt idx="23">
                  <c:v>720</c:v>
                </c:pt>
                <c:pt idx="24">
                  <c:v>860</c:v>
                </c:pt>
                <c:pt idx="25">
                  <c:v>460</c:v>
                </c:pt>
                <c:pt idx="26">
                  <c:v>1300</c:v>
                </c:pt>
                <c:pt idx="27">
                  <c:v>900</c:v>
                </c:pt>
                <c:pt idx="28">
                  <c:v>1220</c:v>
                </c:pt>
                <c:pt idx="29">
                  <c:v>470</c:v>
                </c:pt>
                <c:pt idx="30">
                  <c:v>1190</c:v>
                </c:pt>
                <c:pt idx="31">
                  <c:v>180</c:v>
                </c:pt>
                <c:pt idx="32">
                  <c:v>1330</c:v>
                </c:pt>
                <c:pt idx="33">
                  <c:v>1270</c:v>
                </c:pt>
                <c:pt idx="34">
                  <c:v>890</c:v>
                </c:pt>
                <c:pt idx="35">
                  <c:v>300</c:v>
                </c:pt>
                <c:pt idx="36">
                  <c:v>809</c:v>
                </c:pt>
                <c:pt idx="37">
                  <c:v>1160</c:v>
                </c:pt>
                <c:pt idx="38">
                  <c:v>1180</c:v>
                </c:pt>
                <c:pt idx="39">
                  <c:v>90</c:v>
                </c:pt>
                <c:pt idx="40">
                  <c:v>1240</c:v>
                </c:pt>
                <c:pt idx="41">
                  <c:v>830</c:v>
                </c:pt>
                <c:pt idx="42">
                  <c:v>586</c:v>
                </c:pt>
                <c:pt idx="43">
                  <c:v>680</c:v>
                </c:pt>
                <c:pt idx="44">
                  <c:v>1080</c:v>
                </c:pt>
                <c:pt idx="45">
                  <c:v>820</c:v>
                </c:pt>
                <c:pt idx="46">
                  <c:v>490</c:v>
                </c:pt>
                <c:pt idx="47">
                  <c:v>1160</c:v>
                </c:pt>
                <c:pt idx="48">
                  <c:v>810</c:v>
                </c:pt>
                <c:pt idx="49">
                  <c:v>927</c:v>
                </c:pt>
                <c:pt idx="50">
                  <c:v>710</c:v>
                </c:pt>
                <c:pt idx="51">
                  <c:v>1090</c:v>
                </c:pt>
                <c:pt idx="52">
                  <c:v>1160</c:v>
                </c:pt>
                <c:pt idx="53">
                  <c:v>1200</c:v>
                </c:pt>
                <c:pt idx="54">
                  <c:v>860</c:v>
                </c:pt>
                <c:pt idx="55">
                  <c:v>720</c:v>
                </c:pt>
                <c:pt idx="56">
                  <c:v>1210</c:v>
                </c:pt>
                <c:pt idx="57">
                  <c:v>1070</c:v>
                </c:pt>
                <c:pt idx="58">
                  <c:v>1220</c:v>
                </c:pt>
                <c:pt idx="59">
                  <c:v>600</c:v>
                </c:pt>
                <c:pt idx="60">
                  <c:v>1100</c:v>
                </c:pt>
                <c:pt idx="61">
                  <c:v>150</c:v>
                </c:pt>
                <c:pt idx="62">
                  <c:v>1300</c:v>
                </c:pt>
                <c:pt idx="63">
                  <c:v>1165</c:v>
                </c:pt>
                <c:pt idx="64">
                  <c:v>1146</c:v>
                </c:pt>
                <c:pt idx="65">
                  <c:v>430</c:v>
                </c:pt>
                <c:pt idx="66">
                  <c:v>990</c:v>
                </c:pt>
                <c:pt idx="67">
                  <c:v>755</c:v>
                </c:pt>
                <c:pt idx="68">
                  <c:v>1030</c:v>
                </c:pt>
                <c:pt idx="69">
                  <c:v>1000</c:v>
                </c:pt>
                <c:pt idx="70">
                  <c:v>1065</c:v>
                </c:pt>
                <c:pt idx="71">
                  <c:v>830</c:v>
                </c:pt>
                <c:pt idx="72">
                  <c:v>495</c:v>
                </c:pt>
                <c:pt idx="73">
                  <c:v>830</c:v>
                </c:pt>
                <c:pt idx="74">
                  <c:v>739</c:v>
                </c:pt>
                <c:pt idx="75">
                  <c:v>565</c:v>
                </c:pt>
                <c:pt idx="76">
                  <c:v>920</c:v>
                </c:pt>
                <c:pt idx="77">
                  <c:v>830</c:v>
                </c:pt>
                <c:pt idx="78">
                  <c:v>1140</c:v>
                </c:pt>
                <c:pt idx="79">
                  <c:v>840</c:v>
                </c:pt>
                <c:pt idx="80">
                  <c:v>1010</c:v>
                </c:pt>
                <c:pt idx="81">
                  <c:v>680</c:v>
                </c:pt>
                <c:pt idx="82">
                  <c:v>1000</c:v>
                </c:pt>
                <c:pt idx="83">
                  <c:v>350</c:v>
                </c:pt>
                <c:pt idx="84">
                  <c:v>700</c:v>
                </c:pt>
                <c:pt idx="85">
                  <c:v>930</c:v>
                </c:pt>
                <c:pt idx="86">
                  <c:v>1050</c:v>
                </c:pt>
                <c:pt idx="87">
                  <c:v>595</c:v>
                </c:pt>
                <c:pt idx="88">
                  <c:v>775</c:v>
                </c:pt>
                <c:pt idx="89">
                  <c:v>900</c:v>
                </c:pt>
                <c:pt idx="90">
                  <c:v>620</c:v>
                </c:pt>
                <c:pt idx="91">
                  <c:v>930</c:v>
                </c:pt>
                <c:pt idx="92">
                  <c:v>900</c:v>
                </c:pt>
                <c:pt idx="93">
                  <c:v>800</c:v>
                </c:pt>
                <c:pt idx="94">
                  <c:v>415</c:v>
                </c:pt>
                <c:pt idx="95">
                  <c:v>780</c:v>
                </c:pt>
                <c:pt idx="96">
                  <c:v>620</c:v>
                </c:pt>
                <c:pt idx="97">
                  <c:v>660</c:v>
                </c:pt>
                <c:pt idx="98">
                  <c:v>530</c:v>
                </c:pt>
                <c:pt idx="99">
                  <c:v>180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596800"/>
        <c:axId val="39598720"/>
      </c:lineChart>
      <c:catAx>
        <c:axId val="395968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Song Id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9598720"/>
        <c:crossesAt val="0"/>
        <c:auto val="1"/>
        <c:lblAlgn val="ctr"/>
        <c:lblOffset val="100"/>
        <c:noMultiLvlLbl val="1"/>
      </c:catAx>
      <c:valAx>
        <c:axId val="39598720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Total</a:t>
                </a:r>
                <a:r>
                  <a:rPr lang="en-US" baseline="0"/>
                  <a:t> Score</a:t>
                </a:r>
                <a:endParaRPr lang="en-US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39596800"/>
        <c:crossesAt val="0"/>
        <c:crossBetween val="between"/>
      </c:valAx>
      <c:spPr>
        <a:solidFill>
          <a:srgbClr val="FFFFFF"/>
        </a:solidFill>
      </c:spPr>
    </c:plotArea>
    <c:plotVisOnly val="1"/>
    <c:dispBlanksAs val="zero"/>
    <c:showDLblsOverMax val="1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1"/>
        <c:ser>
          <c:idx val="0"/>
          <c:order val="0"/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  <c:marker>
            <c:symbol val="none"/>
          </c:marker>
          <c:cat>
            <c:numRef>
              <c:f>lowco!$A$1:$A$100</c:f>
              <c:numCache>
                <c:formatCode>General</c:formatCode>
                <c:ptCount val="100"/>
                <c:pt idx="0">
                  <c:v>610834</c:v>
                </c:pt>
                <c:pt idx="1">
                  <c:v>612240</c:v>
                </c:pt>
                <c:pt idx="2">
                  <c:v>612656</c:v>
                </c:pt>
                <c:pt idx="3">
                  <c:v>621323</c:v>
                </c:pt>
                <c:pt idx="4">
                  <c:v>624061</c:v>
                </c:pt>
                <c:pt idx="5">
                  <c:v>624838</c:v>
                </c:pt>
                <c:pt idx="6">
                  <c:v>74366</c:v>
                </c:pt>
                <c:pt idx="7">
                  <c:v>77328</c:v>
                </c:pt>
                <c:pt idx="8">
                  <c:v>82705</c:v>
                </c:pt>
                <c:pt idx="9">
                  <c:v>85484</c:v>
                </c:pt>
                <c:pt idx="10">
                  <c:v>88181</c:v>
                </c:pt>
                <c:pt idx="11">
                  <c:v>129959</c:v>
                </c:pt>
                <c:pt idx="12">
                  <c:v>162521</c:v>
                </c:pt>
                <c:pt idx="13">
                  <c:v>186196</c:v>
                </c:pt>
                <c:pt idx="14">
                  <c:v>206573</c:v>
                </c:pt>
                <c:pt idx="15">
                  <c:v>22528</c:v>
                </c:pt>
                <c:pt idx="16">
                  <c:v>265109</c:v>
                </c:pt>
                <c:pt idx="17">
                  <c:v>314305</c:v>
                </c:pt>
                <c:pt idx="18">
                  <c:v>342613</c:v>
                </c:pt>
                <c:pt idx="19">
                  <c:v>348083</c:v>
                </c:pt>
                <c:pt idx="20">
                  <c:v>376426</c:v>
                </c:pt>
                <c:pt idx="21">
                  <c:v>377818</c:v>
                </c:pt>
                <c:pt idx="22">
                  <c:v>405927</c:v>
                </c:pt>
                <c:pt idx="23">
                  <c:v>449714</c:v>
                </c:pt>
                <c:pt idx="24">
                  <c:v>450765</c:v>
                </c:pt>
                <c:pt idx="25">
                  <c:v>465388</c:v>
                </c:pt>
                <c:pt idx="26">
                  <c:v>483406</c:v>
                </c:pt>
                <c:pt idx="27">
                  <c:v>513088</c:v>
                </c:pt>
                <c:pt idx="28">
                  <c:v>514712</c:v>
                </c:pt>
                <c:pt idx="29">
                  <c:v>534366</c:v>
                </c:pt>
                <c:pt idx="30">
                  <c:v>542705</c:v>
                </c:pt>
                <c:pt idx="31">
                  <c:v>547523</c:v>
                </c:pt>
                <c:pt idx="32">
                  <c:v>560720</c:v>
                </c:pt>
                <c:pt idx="33">
                  <c:v>588105</c:v>
                </c:pt>
                <c:pt idx="34">
                  <c:v>589657</c:v>
                </c:pt>
                <c:pt idx="35">
                  <c:v>590042</c:v>
                </c:pt>
                <c:pt idx="36">
                  <c:v>593641</c:v>
                </c:pt>
                <c:pt idx="37">
                  <c:v>598917</c:v>
                </c:pt>
                <c:pt idx="38">
                  <c:v>610017</c:v>
                </c:pt>
                <c:pt idx="39">
                  <c:v>617019</c:v>
                </c:pt>
                <c:pt idx="40">
                  <c:v>12866</c:v>
                </c:pt>
                <c:pt idx="41">
                  <c:v>134419</c:v>
                </c:pt>
                <c:pt idx="42">
                  <c:v>166251</c:v>
                </c:pt>
                <c:pt idx="43">
                  <c:v>21214</c:v>
                </c:pt>
                <c:pt idx="44">
                  <c:v>222961</c:v>
                </c:pt>
                <c:pt idx="45">
                  <c:v>240200</c:v>
                </c:pt>
                <c:pt idx="46">
                  <c:v>261859</c:v>
                </c:pt>
                <c:pt idx="47">
                  <c:v>308416</c:v>
                </c:pt>
                <c:pt idx="48">
                  <c:v>362710</c:v>
                </c:pt>
                <c:pt idx="49">
                  <c:v>391164</c:v>
                </c:pt>
                <c:pt idx="50">
                  <c:v>422381</c:v>
                </c:pt>
                <c:pt idx="51">
                  <c:v>447516</c:v>
                </c:pt>
                <c:pt idx="52">
                  <c:v>46507</c:v>
                </c:pt>
                <c:pt idx="53">
                  <c:v>490208</c:v>
                </c:pt>
                <c:pt idx="54">
                  <c:v>506766</c:v>
                </c:pt>
                <c:pt idx="55">
                  <c:v>509651</c:v>
                </c:pt>
                <c:pt idx="56">
                  <c:v>520077</c:v>
                </c:pt>
                <c:pt idx="57">
                  <c:v>534391</c:v>
                </c:pt>
                <c:pt idx="58">
                  <c:v>544391</c:v>
                </c:pt>
                <c:pt idx="59">
                  <c:v>546490</c:v>
                </c:pt>
                <c:pt idx="60">
                  <c:v>548679</c:v>
                </c:pt>
                <c:pt idx="61">
                  <c:v>561250</c:v>
                </c:pt>
                <c:pt idx="62">
                  <c:v>585679</c:v>
                </c:pt>
                <c:pt idx="63">
                  <c:v>590294</c:v>
                </c:pt>
                <c:pt idx="64">
                  <c:v>602747</c:v>
                </c:pt>
                <c:pt idx="65">
                  <c:v>610851</c:v>
                </c:pt>
                <c:pt idx="66">
                  <c:v>618144</c:v>
                </c:pt>
                <c:pt idx="67">
                  <c:v>247358</c:v>
                </c:pt>
                <c:pt idx="68">
                  <c:v>291874</c:v>
                </c:pt>
                <c:pt idx="69">
                  <c:v>311345</c:v>
                </c:pt>
                <c:pt idx="70">
                  <c:v>339638</c:v>
                </c:pt>
                <c:pt idx="71">
                  <c:v>429806</c:v>
                </c:pt>
                <c:pt idx="72">
                  <c:v>438123</c:v>
                </c:pt>
                <c:pt idx="73">
                  <c:v>479316</c:v>
                </c:pt>
                <c:pt idx="74">
                  <c:v>487609</c:v>
                </c:pt>
                <c:pt idx="75">
                  <c:v>549201</c:v>
                </c:pt>
                <c:pt idx="76">
                  <c:v>549992</c:v>
                </c:pt>
                <c:pt idx="77">
                  <c:v>599445</c:v>
                </c:pt>
                <c:pt idx="78">
                  <c:v>604450</c:v>
                </c:pt>
                <c:pt idx="79">
                  <c:v>72458</c:v>
                </c:pt>
                <c:pt idx="80">
                  <c:v>353195</c:v>
                </c:pt>
                <c:pt idx="81">
                  <c:v>35615</c:v>
                </c:pt>
                <c:pt idx="82">
                  <c:v>36861</c:v>
                </c:pt>
                <c:pt idx="83">
                  <c:v>503277</c:v>
                </c:pt>
                <c:pt idx="84">
                  <c:v>537049</c:v>
                </c:pt>
                <c:pt idx="85">
                  <c:v>558105</c:v>
                </c:pt>
                <c:pt idx="86">
                  <c:v>596284</c:v>
                </c:pt>
                <c:pt idx="87">
                  <c:v>305520</c:v>
                </c:pt>
                <c:pt idx="88">
                  <c:v>34479</c:v>
                </c:pt>
                <c:pt idx="89">
                  <c:v>353815</c:v>
                </c:pt>
                <c:pt idx="90">
                  <c:v>527934</c:v>
                </c:pt>
                <c:pt idx="91">
                  <c:v>544033</c:v>
                </c:pt>
                <c:pt idx="92">
                  <c:v>614549</c:v>
                </c:pt>
                <c:pt idx="93">
                  <c:v>157169</c:v>
                </c:pt>
                <c:pt idx="94">
                  <c:v>610518</c:v>
                </c:pt>
                <c:pt idx="95">
                  <c:v>622391</c:v>
                </c:pt>
                <c:pt idx="96">
                  <c:v>481937</c:v>
                </c:pt>
                <c:pt idx="97">
                  <c:v>305350</c:v>
                </c:pt>
                <c:pt idx="98">
                  <c:v>64200</c:v>
                </c:pt>
                <c:pt idx="99">
                  <c:v>564822</c:v>
                </c:pt>
              </c:numCache>
            </c:numRef>
          </c:cat>
          <c:val>
            <c:numRef>
              <c:f>lowco!$D$1:$D$100</c:f>
              <c:numCache>
                <c:formatCode>General</c:formatCode>
                <c:ptCount val="100"/>
                <c:pt idx="0">
                  <c:v>47</c:v>
                </c:pt>
                <c:pt idx="1">
                  <c:v>44</c:v>
                </c:pt>
                <c:pt idx="2">
                  <c:v>77</c:v>
                </c:pt>
                <c:pt idx="3">
                  <c:v>45</c:v>
                </c:pt>
                <c:pt idx="4">
                  <c:v>66</c:v>
                </c:pt>
                <c:pt idx="5">
                  <c:v>85</c:v>
                </c:pt>
                <c:pt idx="6">
                  <c:v>75</c:v>
                </c:pt>
                <c:pt idx="7">
                  <c:v>17</c:v>
                </c:pt>
                <c:pt idx="8">
                  <c:v>50</c:v>
                </c:pt>
                <c:pt idx="9">
                  <c:v>33</c:v>
                </c:pt>
                <c:pt idx="10">
                  <c:v>84</c:v>
                </c:pt>
                <c:pt idx="11">
                  <c:v>86</c:v>
                </c:pt>
                <c:pt idx="12">
                  <c:v>77</c:v>
                </c:pt>
                <c:pt idx="13">
                  <c:v>84</c:v>
                </c:pt>
                <c:pt idx="14">
                  <c:v>70</c:v>
                </c:pt>
                <c:pt idx="15">
                  <c:v>49</c:v>
                </c:pt>
                <c:pt idx="16">
                  <c:v>16</c:v>
                </c:pt>
                <c:pt idx="17">
                  <c:v>84</c:v>
                </c:pt>
                <c:pt idx="18">
                  <c:v>78</c:v>
                </c:pt>
                <c:pt idx="19">
                  <c:v>69</c:v>
                </c:pt>
                <c:pt idx="20">
                  <c:v>62</c:v>
                </c:pt>
                <c:pt idx="21">
                  <c:v>70</c:v>
                </c:pt>
                <c:pt idx="22">
                  <c:v>78</c:v>
                </c:pt>
                <c:pt idx="23">
                  <c:v>48</c:v>
                </c:pt>
                <c:pt idx="24">
                  <c:v>57</c:v>
                </c:pt>
                <c:pt idx="25">
                  <c:v>30</c:v>
                </c:pt>
                <c:pt idx="26">
                  <c:v>86</c:v>
                </c:pt>
                <c:pt idx="27">
                  <c:v>60</c:v>
                </c:pt>
                <c:pt idx="28">
                  <c:v>81</c:v>
                </c:pt>
                <c:pt idx="29">
                  <c:v>31</c:v>
                </c:pt>
                <c:pt idx="30">
                  <c:v>79</c:v>
                </c:pt>
                <c:pt idx="31">
                  <c:v>12</c:v>
                </c:pt>
                <c:pt idx="32">
                  <c:v>88</c:v>
                </c:pt>
                <c:pt idx="33">
                  <c:v>84</c:v>
                </c:pt>
                <c:pt idx="34">
                  <c:v>59</c:v>
                </c:pt>
                <c:pt idx="35">
                  <c:v>20</c:v>
                </c:pt>
                <c:pt idx="36">
                  <c:v>53</c:v>
                </c:pt>
                <c:pt idx="37">
                  <c:v>77</c:v>
                </c:pt>
                <c:pt idx="38">
                  <c:v>78</c:v>
                </c:pt>
                <c:pt idx="39">
                  <c:v>6</c:v>
                </c:pt>
                <c:pt idx="40">
                  <c:v>88</c:v>
                </c:pt>
                <c:pt idx="41">
                  <c:v>59</c:v>
                </c:pt>
                <c:pt idx="42">
                  <c:v>41</c:v>
                </c:pt>
                <c:pt idx="43">
                  <c:v>48</c:v>
                </c:pt>
                <c:pt idx="44">
                  <c:v>77</c:v>
                </c:pt>
                <c:pt idx="45">
                  <c:v>58</c:v>
                </c:pt>
                <c:pt idx="46">
                  <c:v>35</c:v>
                </c:pt>
                <c:pt idx="47">
                  <c:v>82</c:v>
                </c:pt>
                <c:pt idx="48">
                  <c:v>57</c:v>
                </c:pt>
                <c:pt idx="49">
                  <c:v>66</c:v>
                </c:pt>
                <c:pt idx="50">
                  <c:v>50</c:v>
                </c:pt>
                <c:pt idx="51">
                  <c:v>77</c:v>
                </c:pt>
                <c:pt idx="52">
                  <c:v>82</c:v>
                </c:pt>
                <c:pt idx="53">
                  <c:v>85</c:v>
                </c:pt>
                <c:pt idx="54">
                  <c:v>61</c:v>
                </c:pt>
                <c:pt idx="55">
                  <c:v>51</c:v>
                </c:pt>
                <c:pt idx="56">
                  <c:v>86</c:v>
                </c:pt>
                <c:pt idx="57">
                  <c:v>76</c:v>
                </c:pt>
                <c:pt idx="58">
                  <c:v>87</c:v>
                </c:pt>
                <c:pt idx="59">
                  <c:v>42</c:v>
                </c:pt>
                <c:pt idx="60">
                  <c:v>78</c:v>
                </c:pt>
                <c:pt idx="61">
                  <c:v>10</c:v>
                </c:pt>
                <c:pt idx="62">
                  <c:v>92</c:v>
                </c:pt>
                <c:pt idx="63">
                  <c:v>83</c:v>
                </c:pt>
                <c:pt idx="64">
                  <c:v>81</c:v>
                </c:pt>
                <c:pt idx="65">
                  <c:v>30</c:v>
                </c:pt>
                <c:pt idx="66">
                  <c:v>70</c:v>
                </c:pt>
                <c:pt idx="67">
                  <c:v>58</c:v>
                </c:pt>
                <c:pt idx="68">
                  <c:v>79</c:v>
                </c:pt>
                <c:pt idx="69">
                  <c:v>76</c:v>
                </c:pt>
                <c:pt idx="70">
                  <c:v>81</c:v>
                </c:pt>
                <c:pt idx="71">
                  <c:v>63</c:v>
                </c:pt>
                <c:pt idx="72">
                  <c:v>38</c:v>
                </c:pt>
                <c:pt idx="73">
                  <c:v>63</c:v>
                </c:pt>
                <c:pt idx="74">
                  <c:v>56</c:v>
                </c:pt>
                <c:pt idx="75">
                  <c:v>43</c:v>
                </c:pt>
                <c:pt idx="76">
                  <c:v>70</c:v>
                </c:pt>
                <c:pt idx="77">
                  <c:v>63</c:v>
                </c:pt>
                <c:pt idx="78">
                  <c:v>87</c:v>
                </c:pt>
                <c:pt idx="79">
                  <c:v>64</c:v>
                </c:pt>
                <c:pt idx="80">
                  <c:v>84</c:v>
                </c:pt>
                <c:pt idx="81">
                  <c:v>56</c:v>
                </c:pt>
                <c:pt idx="82">
                  <c:v>83</c:v>
                </c:pt>
                <c:pt idx="83">
                  <c:v>29</c:v>
                </c:pt>
                <c:pt idx="84">
                  <c:v>58</c:v>
                </c:pt>
                <c:pt idx="85">
                  <c:v>77</c:v>
                </c:pt>
                <c:pt idx="86">
                  <c:v>87</c:v>
                </c:pt>
                <c:pt idx="87">
                  <c:v>54</c:v>
                </c:pt>
                <c:pt idx="88">
                  <c:v>70</c:v>
                </c:pt>
                <c:pt idx="89">
                  <c:v>81</c:v>
                </c:pt>
                <c:pt idx="90">
                  <c:v>56</c:v>
                </c:pt>
                <c:pt idx="91">
                  <c:v>84</c:v>
                </c:pt>
                <c:pt idx="92">
                  <c:v>81</c:v>
                </c:pt>
                <c:pt idx="93">
                  <c:v>80</c:v>
                </c:pt>
                <c:pt idx="94">
                  <c:v>41</c:v>
                </c:pt>
                <c:pt idx="95">
                  <c:v>86</c:v>
                </c:pt>
                <c:pt idx="96">
                  <c:v>77</c:v>
                </c:pt>
                <c:pt idx="97">
                  <c:v>94</c:v>
                </c:pt>
                <c:pt idx="98">
                  <c:v>75</c:v>
                </c:pt>
                <c:pt idx="99">
                  <c:v>45</c:v>
                </c:pt>
              </c:numCache>
            </c:numRef>
          </c:val>
          <c:smooth val="0"/>
          <c:extLst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615872"/>
        <c:axId val="39638528"/>
      </c:lineChart>
      <c:catAx>
        <c:axId val="39615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Song Id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9638528"/>
        <c:crossesAt val="0"/>
        <c:auto val="1"/>
        <c:lblAlgn val="ctr"/>
        <c:lblOffset val="100"/>
        <c:noMultiLvlLbl val="1"/>
      </c:catAx>
      <c:valAx>
        <c:axId val="39638528"/>
        <c:scaling>
          <c:orientation val="minMax"/>
        </c:scaling>
        <c:delete val="0"/>
        <c:axPos val="l"/>
        <c:majorGridlines>
          <c:spPr>
            <a:ln>
              <a:solidFill>
                <a:schemeClr val="tx2">
                  <a:lumMod val="60000"/>
                  <a:lumOff val="40000"/>
                </a:scheme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Song Average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39615872"/>
        <c:crossesAt val="0"/>
        <c:crossBetween val="between"/>
      </c:valAx>
    </c:plotArea>
    <c:plotVisOnly val="1"/>
    <c:dispBlanksAs val="zero"/>
    <c:showDLblsOverMax val="1"/>
  </c:chart>
  <c:spPr>
    <a:solidFill>
      <a:srgbClr val="FFFFFF"/>
    </a:solidFill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b="1">
                <a:solidFill>
                  <a:srgbClr val="000000"/>
                </a:solidFill>
                <a:latin typeface="Calibri"/>
              </a:rPr>
              <a:t>Top Songs by Artist</a:t>
            </a:r>
          </a:p>
        </c:rich>
      </c:tx>
      <c:layout>
        <c:manualLayout>
          <c:xMode val="edge"/>
          <c:yMode val="edge"/>
          <c:x val="0.384991801950682"/>
          <c:y val="4.6153846153846198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7.7715187802013752E-2"/>
          <c:y val="4.6498146065075199E-2"/>
          <c:w val="0.88763643433459705"/>
          <c:h val="0.80622006864526496"/>
        </c:manualLayout>
      </c:layout>
      <c:barChart>
        <c:barDir val="col"/>
        <c:grouping val="clustered"/>
        <c:varyColors val="1"/>
        <c:ser>
          <c:idx val="0"/>
          <c:order val="0"/>
          <c:spPr>
            <a:solidFill>
              <a:srgbClr val="4F81BD"/>
            </a:solidFill>
          </c:spPr>
          <c:invertIfNegative val="1"/>
          <c:cat>
            <c:numRef>
              <c:f>TopArt!$A$2:$A$101</c:f>
              <c:numCache>
                <c:formatCode>General</c:formatCode>
                <c:ptCount val="100"/>
                <c:pt idx="0">
                  <c:v>232136</c:v>
                </c:pt>
                <c:pt idx="1">
                  <c:v>340621</c:v>
                </c:pt>
                <c:pt idx="2">
                  <c:v>226747</c:v>
                </c:pt>
                <c:pt idx="3">
                  <c:v>101872</c:v>
                </c:pt>
                <c:pt idx="4">
                  <c:v>141286</c:v>
                </c:pt>
                <c:pt idx="5">
                  <c:v>490684</c:v>
                </c:pt>
                <c:pt idx="6">
                  <c:v>10843</c:v>
                </c:pt>
                <c:pt idx="7">
                  <c:v>310379</c:v>
                </c:pt>
                <c:pt idx="8">
                  <c:v>75757</c:v>
                </c:pt>
                <c:pt idx="9">
                  <c:v>156339</c:v>
                </c:pt>
                <c:pt idx="10">
                  <c:v>44035</c:v>
                </c:pt>
                <c:pt idx="11">
                  <c:v>180171</c:v>
                </c:pt>
                <c:pt idx="12">
                  <c:v>185665</c:v>
                </c:pt>
                <c:pt idx="13">
                  <c:v>181079</c:v>
                </c:pt>
                <c:pt idx="14">
                  <c:v>457583</c:v>
                </c:pt>
                <c:pt idx="15">
                  <c:v>593900</c:v>
                </c:pt>
                <c:pt idx="16">
                  <c:v>614925</c:v>
                </c:pt>
                <c:pt idx="17">
                  <c:v>283541</c:v>
                </c:pt>
                <c:pt idx="18">
                  <c:v>344617</c:v>
                </c:pt>
                <c:pt idx="19">
                  <c:v>219484</c:v>
                </c:pt>
                <c:pt idx="20">
                  <c:v>248550</c:v>
                </c:pt>
                <c:pt idx="21">
                  <c:v>226498</c:v>
                </c:pt>
                <c:pt idx="22">
                  <c:v>587636</c:v>
                </c:pt>
                <c:pt idx="23">
                  <c:v>40539</c:v>
                </c:pt>
                <c:pt idx="24">
                  <c:v>294427</c:v>
                </c:pt>
                <c:pt idx="25">
                  <c:v>374484</c:v>
                </c:pt>
                <c:pt idx="26">
                  <c:v>200671</c:v>
                </c:pt>
                <c:pt idx="27">
                  <c:v>586932</c:v>
                </c:pt>
                <c:pt idx="28">
                  <c:v>539904</c:v>
                </c:pt>
                <c:pt idx="29">
                  <c:v>304287</c:v>
                </c:pt>
                <c:pt idx="30">
                  <c:v>541988</c:v>
                </c:pt>
                <c:pt idx="31">
                  <c:v>213829</c:v>
                </c:pt>
                <c:pt idx="32">
                  <c:v>616649</c:v>
                </c:pt>
                <c:pt idx="33">
                  <c:v>151406</c:v>
                </c:pt>
                <c:pt idx="34">
                  <c:v>41693</c:v>
                </c:pt>
                <c:pt idx="35">
                  <c:v>457354</c:v>
                </c:pt>
                <c:pt idx="36">
                  <c:v>320337</c:v>
                </c:pt>
                <c:pt idx="37">
                  <c:v>539126</c:v>
                </c:pt>
                <c:pt idx="38">
                  <c:v>497792</c:v>
                </c:pt>
                <c:pt idx="39">
                  <c:v>620594</c:v>
                </c:pt>
                <c:pt idx="40">
                  <c:v>21244</c:v>
                </c:pt>
                <c:pt idx="41">
                  <c:v>131367</c:v>
                </c:pt>
                <c:pt idx="42">
                  <c:v>468022</c:v>
                </c:pt>
                <c:pt idx="43">
                  <c:v>422865</c:v>
                </c:pt>
                <c:pt idx="44">
                  <c:v>22757</c:v>
                </c:pt>
                <c:pt idx="45">
                  <c:v>327995</c:v>
                </c:pt>
                <c:pt idx="46">
                  <c:v>402723</c:v>
                </c:pt>
                <c:pt idx="47">
                  <c:v>149616</c:v>
                </c:pt>
                <c:pt idx="48">
                  <c:v>112273</c:v>
                </c:pt>
                <c:pt idx="49">
                  <c:v>92996</c:v>
                </c:pt>
                <c:pt idx="50">
                  <c:v>463859</c:v>
                </c:pt>
                <c:pt idx="51">
                  <c:v>492813</c:v>
                </c:pt>
                <c:pt idx="52">
                  <c:v>113017</c:v>
                </c:pt>
                <c:pt idx="53">
                  <c:v>225587</c:v>
                </c:pt>
                <c:pt idx="54">
                  <c:v>241784</c:v>
                </c:pt>
                <c:pt idx="55">
                  <c:v>324045</c:v>
                </c:pt>
                <c:pt idx="56">
                  <c:v>400964</c:v>
                </c:pt>
                <c:pt idx="57">
                  <c:v>617646</c:v>
                </c:pt>
                <c:pt idx="58">
                  <c:v>347410</c:v>
                </c:pt>
                <c:pt idx="59">
                  <c:v>103119</c:v>
                </c:pt>
                <c:pt idx="60">
                  <c:v>267723</c:v>
                </c:pt>
                <c:pt idx="61">
                  <c:v>144790</c:v>
                </c:pt>
                <c:pt idx="62">
                  <c:v>34947</c:v>
                </c:pt>
                <c:pt idx="63">
                  <c:v>17571</c:v>
                </c:pt>
                <c:pt idx="64">
                  <c:v>3669</c:v>
                </c:pt>
                <c:pt idx="65">
                  <c:v>514634</c:v>
                </c:pt>
                <c:pt idx="66">
                  <c:v>227064</c:v>
                </c:pt>
                <c:pt idx="67">
                  <c:v>418175</c:v>
                </c:pt>
                <c:pt idx="68">
                  <c:v>564472</c:v>
                </c:pt>
                <c:pt idx="69">
                  <c:v>192496</c:v>
                </c:pt>
                <c:pt idx="70">
                  <c:v>370312</c:v>
                </c:pt>
                <c:pt idx="71">
                  <c:v>406596</c:v>
                </c:pt>
                <c:pt idx="72">
                  <c:v>254519</c:v>
                </c:pt>
                <c:pt idx="73">
                  <c:v>67176</c:v>
                </c:pt>
                <c:pt idx="74">
                  <c:v>191809</c:v>
                </c:pt>
                <c:pt idx="75">
                  <c:v>453396</c:v>
                </c:pt>
                <c:pt idx="76">
                  <c:v>445735</c:v>
                </c:pt>
                <c:pt idx="77">
                  <c:v>270248</c:v>
                </c:pt>
                <c:pt idx="78">
                  <c:v>121743</c:v>
                </c:pt>
                <c:pt idx="79">
                  <c:v>300733</c:v>
                </c:pt>
                <c:pt idx="80">
                  <c:v>207030</c:v>
                </c:pt>
                <c:pt idx="81">
                  <c:v>376940</c:v>
                </c:pt>
                <c:pt idx="82">
                  <c:v>124281</c:v>
                </c:pt>
                <c:pt idx="83">
                  <c:v>614243</c:v>
                </c:pt>
                <c:pt idx="84">
                  <c:v>493655</c:v>
                </c:pt>
                <c:pt idx="85">
                  <c:v>127505</c:v>
                </c:pt>
                <c:pt idx="86">
                  <c:v>135169</c:v>
                </c:pt>
                <c:pt idx="87">
                  <c:v>392167</c:v>
                </c:pt>
                <c:pt idx="88">
                  <c:v>610590</c:v>
                </c:pt>
                <c:pt idx="89">
                  <c:v>34525</c:v>
                </c:pt>
                <c:pt idx="90">
                  <c:v>39975</c:v>
                </c:pt>
                <c:pt idx="91">
                  <c:v>613219</c:v>
                </c:pt>
                <c:pt idx="92">
                  <c:v>280263</c:v>
                </c:pt>
                <c:pt idx="93">
                  <c:v>257310</c:v>
                </c:pt>
                <c:pt idx="94">
                  <c:v>448805</c:v>
                </c:pt>
                <c:pt idx="95">
                  <c:v>505508</c:v>
                </c:pt>
                <c:pt idx="96">
                  <c:v>617405</c:v>
                </c:pt>
                <c:pt idx="97">
                  <c:v>577309</c:v>
                </c:pt>
                <c:pt idx="98">
                  <c:v>588686</c:v>
                </c:pt>
                <c:pt idx="99">
                  <c:v>465636</c:v>
                </c:pt>
              </c:numCache>
            </c:numRef>
          </c:cat>
          <c:val>
            <c:numRef>
              <c:f>TopArt!$B$2:$B$101</c:f>
              <c:numCache>
                <c:formatCode>General</c:formatCode>
                <c:ptCount val="100"/>
                <c:pt idx="0">
                  <c:v>6297</c:v>
                </c:pt>
                <c:pt idx="1">
                  <c:v>2254</c:v>
                </c:pt>
                <c:pt idx="2">
                  <c:v>1633</c:v>
                </c:pt>
                <c:pt idx="3">
                  <c:v>1524</c:v>
                </c:pt>
                <c:pt idx="4">
                  <c:v>1307</c:v>
                </c:pt>
                <c:pt idx="5">
                  <c:v>1247</c:v>
                </c:pt>
                <c:pt idx="6">
                  <c:v>1181</c:v>
                </c:pt>
                <c:pt idx="7">
                  <c:v>1113</c:v>
                </c:pt>
                <c:pt idx="8">
                  <c:v>1009</c:v>
                </c:pt>
                <c:pt idx="9">
                  <c:v>1001</c:v>
                </c:pt>
                <c:pt idx="10">
                  <c:v>974</c:v>
                </c:pt>
                <c:pt idx="11">
                  <c:v>923</c:v>
                </c:pt>
                <c:pt idx="12">
                  <c:v>856</c:v>
                </c:pt>
                <c:pt idx="13">
                  <c:v>807</c:v>
                </c:pt>
                <c:pt idx="14">
                  <c:v>784</c:v>
                </c:pt>
                <c:pt idx="15">
                  <c:v>765</c:v>
                </c:pt>
                <c:pt idx="16">
                  <c:v>725</c:v>
                </c:pt>
                <c:pt idx="17">
                  <c:v>701</c:v>
                </c:pt>
                <c:pt idx="18">
                  <c:v>692</c:v>
                </c:pt>
                <c:pt idx="19">
                  <c:v>678</c:v>
                </c:pt>
                <c:pt idx="20">
                  <c:v>672</c:v>
                </c:pt>
                <c:pt idx="21">
                  <c:v>671</c:v>
                </c:pt>
                <c:pt idx="22">
                  <c:v>664</c:v>
                </c:pt>
                <c:pt idx="23">
                  <c:v>663</c:v>
                </c:pt>
                <c:pt idx="24">
                  <c:v>645</c:v>
                </c:pt>
                <c:pt idx="25">
                  <c:v>639</c:v>
                </c:pt>
                <c:pt idx="26">
                  <c:v>636</c:v>
                </c:pt>
                <c:pt idx="27">
                  <c:v>634</c:v>
                </c:pt>
                <c:pt idx="28">
                  <c:v>613</c:v>
                </c:pt>
                <c:pt idx="29">
                  <c:v>610</c:v>
                </c:pt>
                <c:pt idx="30">
                  <c:v>608</c:v>
                </c:pt>
                <c:pt idx="31">
                  <c:v>599</c:v>
                </c:pt>
                <c:pt idx="32">
                  <c:v>599</c:v>
                </c:pt>
                <c:pt idx="33">
                  <c:v>591</c:v>
                </c:pt>
                <c:pt idx="34">
                  <c:v>588</c:v>
                </c:pt>
                <c:pt idx="35">
                  <c:v>586</c:v>
                </c:pt>
                <c:pt idx="36">
                  <c:v>578</c:v>
                </c:pt>
                <c:pt idx="37">
                  <c:v>574</c:v>
                </c:pt>
                <c:pt idx="38">
                  <c:v>572</c:v>
                </c:pt>
                <c:pt idx="39">
                  <c:v>564</c:v>
                </c:pt>
                <c:pt idx="40">
                  <c:v>559</c:v>
                </c:pt>
                <c:pt idx="41">
                  <c:v>555</c:v>
                </c:pt>
                <c:pt idx="42">
                  <c:v>544</c:v>
                </c:pt>
                <c:pt idx="43">
                  <c:v>539</c:v>
                </c:pt>
                <c:pt idx="44">
                  <c:v>536</c:v>
                </c:pt>
                <c:pt idx="45">
                  <c:v>535</c:v>
                </c:pt>
                <c:pt idx="46">
                  <c:v>532</c:v>
                </c:pt>
                <c:pt idx="47">
                  <c:v>530</c:v>
                </c:pt>
                <c:pt idx="48">
                  <c:v>525</c:v>
                </c:pt>
                <c:pt idx="49">
                  <c:v>525</c:v>
                </c:pt>
                <c:pt idx="50">
                  <c:v>518</c:v>
                </c:pt>
                <c:pt idx="51">
                  <c:v>515</c:v>
                </c:pt>
                <c:pt idx="52">
                  <c:v>511</c:v>
                </c:pt>
                <c:pt idx="53">
                  <c:v>508</c:v>
                </c:pt>
                <c:pt idx="54">
                  <c:v>507</c:v>
                </c:pt>
                <c:pt idx="55">
                  <c:v>505</c:v>
                </c:pt>
                <c:pt idx="56">
                  <c:v>497</c:v>
                </c:pt>
                <c:pt idx="57">
                  <c:v>489</c:v>
                </c:pt>
                <c:pt idx="58">
                  <c:v>484</c:v>
                </c:pt>
                <c:pt idx="59">
                  <c:v>483</c:v>
                </c:pt>
                <c:pt idx="60">
                  <c:v>479</c:v>
                </c:pt>
                <c:pt idx="61">
                  <c:v>476</c:v>
                </c:pt>
                <c:pt idx="62">
                  <c:v>473</c:v>
                </c:pt>
                <c:pt idx="63">
                  <c:v>469</c:v>
                </c:pt>
                <c:pt idx="64">
                  <c:v>469</c:v>
                </c:pt>
                <c:pt idx="65">
                  <c:v>467</c:v>
                </c:pt>
                <c:pt idx="66">
                  <c:v>465</c:v>
                </c:pt>
                <c:pt idx="67">
                  <c:v>456</c:v>
                </c:pt>
                <c:pt idx="68">
                  <c:v>453</c:v>
                </c:pt>
                <c:pt idx="69">
                  <c:v>452</c:v>
                </c:pt>
                <c:pt idx="70">
                  <c:v>451</c:v>
                </c:pt>
                <c:pt idx="71">
                  <c:v>450</c:v>
                </c:pt>
                <c:pt idx="72">
                  <c:v>447</c:v>
                </c:pt>
                <c:pt idx="73">
                  <c:v>445</c:v>
                </c:pt>
                <c:pt idx="74">
                  <c:v>442</c:v>
                </c:pt>
                <c:pt idx="75">
                  <c:v>436</c:v>
                </c:pt>
                <c:pt idx="76">
                  <c:v>434</c:v>
                </c:pt>
                <c:pt idx="77">
                  <c:v>432</c:v>
                </c:pt>
                <c:pt idx="78">
                  <c:v>425</c:v>
                </c:pt>
                <c:pt idx="79">
                  <c:v>424</c:v>
                </c:pt>
                <c:pt idx="80">
                  <c:v>423</c:v>
                </c:pt>
                <c:pt idx="81">
                  <c:v>419</c:v>
                </c:pt>
                <c:pt idx="82">
                  <c:v>418</c:v>
                </c:pt>
                <c:pt idx="83">
                  <c:v>416</c:v>
                </c:pt>
                <c:pt idx="84">
                  <c:v>409</c:v>
                </c:pt>
                <c:pt idx="85">
                  <c:v>407</c:v>
                </c:pt>
                <c:pt idx="86">
                  <c:v>404</c:v>
                </c:pt>
                <c:pt idx="87">
                  <c:v>404</c:v>
                </c:pt>
                <c:pt idx="88">
                  <c:v>404</c:v>
                </c:pt>
                <c:pt idx="89">
                  <c:v>403</c:v>
                </c:pt>
                <c:pt idx="90">
                  <c:v>402</c:v>
                </c:pt>
                <c:pt idx="91">
                  <c:v>394</c:v>
                </c:pt>
                <c:pt idx="92">
                  <c:v>390</c:v>
                </c:pt>
                <c:pt idx="93">
                  <c:v>389</c:v>
                </c:pt>
                <c:pt idx="94">
                  <c:v>386</c:v>
                </c:pt>
                <c:pt idx="95">
                  <c:v>380</c:v>
                </c:pt>
                <c:pt idx="96">
                  <c:v>379</c:v>
                </c:pt>
                <c:pt idx="97">
                  <c:v>373</c:v>
                </c:pt>
                <c:pt idx="98">
                  <c:v>366</c:v>
                </c:pt>
                <c:pt idx="99">
                  <c:v>365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191936"/>
        <c:axId val="33310208"/>
      </c:barChart>
      <c:catAx>
        <c:axId val="71919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000" b="1">
                    <a:solidFill>
                      <a:srgbClr val="000000"/>
                    </a:solidFill>
                    <a:latin typeface="Calibri"/>
                  </a:rPr>
                  <a:t>Artist Id.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33310208"/>
        <c:crossesAt val="0"/>
        <c:auto val="1"/>
        <c:lblAlgn val="ctr"/>
        <c:lblOffset val="100"/>
        <c:noMultiLvlLbl val="1"/>
      </c:catAx>
      <c:valAx>
        <c:axId val="33310208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000" b="1">
                    <a:solidFill>
                      <a:srgbClr val="000000"/>
                    </a:solidFill>
                    <a:latin typeface="Calibri"/>
                  </a:rPr>
                  <a:t>No. of Songs</a:t>
                </a:r>
              </a:p>
            </c:rich>
          </c:tx>
          <c:layout>
            <c:manualLayout>
              <c:xMode val="edge"/>
              <c:yMode val="edge"/>
              <c:x val="6.7739204064352241E-3"/>
              <c:y val="0.38626817481148185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7191936"/>
        <c:crossesAt val="0"/>
        <c:crossBetween val="between"/>
      </c:valAx>
      <c:spPr>
        <a:solidFill>
          <a:srgbClr val="FFFFFF"/>
        </a:solidFill>
      </c:spPr>
    </c:plotArea>
    <c:plotVisOnly val="1"/>
    <c:dispBlanksAs val="zero"/>
    <c:showDLblsOverMax val="1"/>
  </c:chart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1"/>
        <c:ser>
          <c:idx val="0"/>
          <c:order val="0"/>
          <c:spPr>
            <a:ln w="28800">
              <a:solidFill>
                <a:srgbClr val="004586"/>
              </a:solidFill>
              <a:round/>
            </a:ln>
          </c:spPr>
          <c:marker>
            <c:symbol val="none"/>
          </c:marker>
          <c:cat>
            <c:numRef>
              <c:f>'artists albums'!$A$2:$A$101</c:f>
              <c:numCache>
                <c:formatCode>General</c:formatCode>
                <c:ptCount val="100"/>
                <c:pt idx="0">
                  <c:v>340621</c:v>
                </c:pt>
                <c:pt idx="1">
                  <c:v>226747</c:v>
                </c:pt>
                <c:pt idx="2">
                  <c:v>101872</c:v>
                </c:pt>
                <c:pt idx="3">
                  <c:v>180171</c:v>
                </c:pt>
                <c:pt idx="4">
                  <c:v>310379</c:v>
                </c:pt>
                <c:pt idx="5">
                  <c:v>10843</c:v>
                </c:pt>
                <c:pt idx="6">
                  <c:v>181079</c:v>
                </c:pt>
                <c:pt idx="7">
                  <c:v>294427</c:v>
                </c:pt>
                <c:pt idx="8">
                  <c:v>468022</c:v>
                </c:pt>
                <c:pt idx="9">
                  <c:v>41693</c:v>
                </c:pt>
                <c:pt idx="10">
                  <c:v>587636</c:v>
                </c:pt>
                <c:pt idx="11">
                  <c:v>614670</c:v>
                </c:pt>
                <c:pt idx="12">
                  <c:v>44035</c:v>
                </c:pt>
                <c:pt idx="13">
                  <c:v>490684</c:v>
                </c:pt>
                <c:pt idx="14">
                  <c:v>113017</c:v>
                </c:pt>
                <c:pt idx="15">
                  <c:v>40539</c:v>
                </c:pt>
                <c:pt idx="16">
                  <c:v>402723</c:v>
                </c:pt>
                <c:pt idx="17">
                  <c:v>226498</c:v>
                </c:pt>
                <c:pt idx="18">
                  <c:v>75757</c:v>
                </c:pt>
                <c:pt idx="19">
                  <c:v>185665</c:v>
                </c:pt>
                <c:pt idx="20">
                  <c:v>304287</c:v>
                </c:pt>
                <c:pt idx="21">
                  <c:v>145588</c:v>
                </c:pt>
                <c:pt idx="22">
                  <c:v>586932</c:v>
                </c:pt>
                <c:pt idx="23">
                  <c:v>541988</c:v>
                </c:pt>
                <c:pt idx="24">
                  <c:v>139424</c:v>
                </c:pt>
                <c:pt idx="25">
                  <c:v>275552</c:v>
                </c:pt>
                <c:pt idx="26">
                  <c:v>28859</c:v>
                </c:pt>
                <c:pt idx="27">
                  <c:v>613219</c:v>
                </c:pt>
                <c:pt idx="28">
                  <c:v>374484</c:v>
                </c:pt>
                <c:pt idx="29">
                  <c:v>565831</c:v>
                </c:pt>
                <c:pt idx="30">
                  <c:v>22757</c:v>
                </c:pt>
                <c:pt idx="31">
                  <c:v>144790</c:v>
                </c:pt>
                <c:pt idx="32">
                  <c:v>614925</c:v>
                </c:pt>
                <c:pt idx="33">
                  <c:v>267723</c:v>
                </c:pt>
                <c:pt idx="34">
                  <c:v>300733</c:v>
                </c:pt>
                <c:pt idx="35">
                  <c:v>354600</c:v>
                </c:pt>
                <c:pt idx="36">
                  <c:v>141286</c:v>
                </c:pt>
                <c:pt idx="37">
                  <c:v>344617</c:v>
                </c:pt>
                <c:pt idx="38">
                  <c:v>225587</c:v>
                </c:pt>
                <c:pt idx="39">
                  <c:v>196323</c:v>
                </c:pt>
                <c:pt idx="40">
                  <c:v>327995</c:v>
                </c:pt>
                <c:pt idx="41">
                  <c:v>121743</c:v>
                </c:pt>
                <c:pt idx="42">
                  <c:v>200671</c:v>
                </c:pt>
                <c:pt idx="43">
                  <c:v>617405</c:v>
                </c:pt>
                <c:pt idx="44">
                  <c:v>282694</c:v>
                </c:pt>
                <c:pt idx="45">
                  <c:v>396481</c:v>
                </c:pt>
                <c:pt idx="46">
                  <c:v>192496</c:v>
                </c:pt>
                <c:pt idx="47">
                  <c:v>156339</c:v>
                </c:pt>
                <c:pt idx="48">
                  <c:v>248550</c:v>
                </c:pt>
                <c:pt idx="49">
                  <c:v>250228</c:v>
                </c:pt>
                <c:pt idx="50">
                  <c:v>34947</c:v>
                </c:pt>
                <c:pt idx="51">
                  <c:v>254519</c:v>
                </c:pt>
                <c:pt idx="52">
                  <c:v>593900</c:v>
                </c:pt>
                <c:pt idx="53">
                  <c:v>457583</c:v>
                </c:pt>
                <c:pt idx="54">
                  <c:v>166998</c:v>
                </c:pt>
                <c:pt idx="55">
                  <c:v>241784</c:v>
                </c:pt>
                <c:pt idx="56">
                  <c:v>320337</c:v>
                </c:pt>
                <c:pt idx="57">
                  <c:v>616649</c:v>
                </c:pt>
                <c:pt idx="58">
                  <c:v>227064</c:v>
                </c:pt>
                <c:pt idx="59">
                  <c:v>514634</c:v>
                </c:pt>
                <c:pt idx="60">
                  <c:v>151406</c:v>
                </c:pt>
                <c:pt idx="61">
                  <c:v>463859</c:v>
                </c:pt>
                <c:pt idx="62">
                  <c:v>82847</c:v>
                </c:pt>
                <c:pt idx="63">
                  <c:v>400964</c:v>
                </c:pt>
                <c:pt idx="64">
                  <c:v>457354</c:v>
                </c:pt>
                <c:pt idx="65">
                  <c:v>539904</c:v>
                </c:pt>
                <c:pt idx="66">
                  <c:v>283541</c:v>
                </c:pt>
                <c:pt idx="67">
                  <c:v>51684</c:v>
                </c:pt>
                <c:pt idx="68">
                  <c:v>252174</c:v>
                </c:pt>
                <c:pt idx="69">
                  <c:v>3082</c:v>
                </c:pt>
                <c:pt idx="70">
                  <c:v>497792</c:v>
                </c:pt>
                <c:pt idx="71">
                  <c:v>620594</c:v>
                </c:pt>
                <c:pt idx="72">
                  <c:v>610590</c:v>
                </c:pt>
                <c:pt idx="73">
                  <c:v>85770</c:v>
                </c:pt>
                <c:pt idx="74">
                  <c:v>67176</c:v>
                </c:pt>
                <c:pt idx="75">
                  <c:v>143262</c:v>
                </c:pt>
                <c:pt idx="76">
                  <c:v>454149</c:v>
                </c:pt>
                <c:pt idx="77">
                  <c:v>213829</c:v>
                </c:pt>
                <c:pt idx="78">
                  <c:v>521255</c:v>
                </c:pt>
                <c:pt idx="79">
                  <c:v>496783</c:v>
                </c:pt>
                <c:pt idx="80">
                  <c:v>541471</c:v>
                </c:pt>
                <c:pt idx="81">
                  <c:v>566023</c:v>
                </c:pt>
                <c:pt idx="82">
                  <c:v>592747</c:v>
                </c:pt>
                <c:pt idx="83">
                  <c:v>88912</c:v>
                </c:pt>
                <c:pt idx="84">
                  <c:v>3669</c:v>
                </c:pt>
                <c:pt idx="85">
                  <c:v>376940</c:v>
                </c:pt>
                <c:pt idx="86">
                  <c:v>448805</c:v>
                </c:pt>
                <c:pt idx="87">
                  <c:v>569772</c:v>
                </c:pt>
                <c:pt idx="88">
                  <c:v>583090</c:v>
                </c:pt>
                <c:pt idx="89">
                  <c:v>124281</c:v>
                </c:pt>
                <c:pt idx="90">
                  <c:v>149616</c:v>
                </c:pt>
                <c:pt idx="91">
                  <c:v>39975</c:v>
                </c:pt>
                <c:pt idx="92">
                  <c:v>454276</c:v>
                </c:pt>
                <c:pt idx="93">
                  <c:v>51733</c:v>
                </c:pt>
                <c:pt idx="94">
                  <c:v>131367</c:v>
                </c:pt>
                <c:pt idx="95">
                  <c:v>180037</c:v>
                </c:pt>
                <c:pt idx="96">
                  <c:v>219484</c:v>
                </c:pt>
                <c:pt idx="97">
                  <c:v>418175</c:v>
                </c:pt>
                <c:pt idx="98">
                  <c:v>491683</c:v>
                </c:pt>
                <c:pt idx="99">
                  <c:v>92996</c:v>
                </c:pt>
              </c:numCache>
            </c:numRef>
          </c:cat>
          <c:val>
            <c:numRef>
              <c:f>'artists albums'!$B$2:$B$101</c:f>
              <c:numCache>
                <c:formatCode>General</c:formatCode>
                <c:ptCount val="100"/>
                <c:pt idx="0">
                  <c:v>667</c:v>
                </c:pt>
                <c:pt idx="1">
                  <c:v>251</c:v>
                </c:pt>
                <c:pt idx="2">
                  <c:v>247</c:v>
                </c:pt>
                <c:pt idx="3">
                  <c:v>237</c:v>
                </c:pt>
                <c:pt idx="4">
                  <c:v>224</c:v>
                </c:pt>
                <c:pt idx="5">
                  <c:v>193</c:v>
                </c:pt>
                <c:pt idx="6">
                  <c:v>174</c:v>
                </c:pt>
                <c:pt idx="7">
                  <c:v>170</c:v>
                </c:pt>
                <c:pt idx="8">
                  <c:v>165</c:v>
                </c:pt>
                <c:pt idx="9">
                  <c:v>146</c:v>
                </c:pt>
                <c:pt idx="10">
                  <c:v>141</c:v>
                </c:pt>
                <c:pt idx="11">
                  <c:v>141</c:v>
                </c:pt>
                <c:pt idx="12">
                  <c:v>139</c:v>
                </c:pt>
                <c:pt idx="13">
                  <c:v>139</c:v>
                </c:pt>
                <c:pt idx="14">
                  <c:v>129</c:v>
                </c:pt>
                <c:pt idx="15">
                  <c:v>126</c:v>
                </c:pt>
                <c:pt idx="16">
                  <c:v>125</c:v>
                </c:pt>
                <c:pt idx="17">
                  <c:v>118</c:v>
                </c:pt>
                <c:pt idx="18">
                  <c:v>116</c:v>
                </c:pt>
                <c:pt idx="19">
                  <c:v>115</c:v>
                </c:pt>
                <c:pt idx="20">
                  <c:v>114</c:v>
                </c:pt>
                <c:pt idx="21">
                  <c:v>113</c:v>
                </c:pt>
                <c:pt idx="22">
                  <c:v>113</c:v>
                </c:pt>
                <c:pt idx="23">
                  <c:v>112</c:v>
                </c:pt>
                <c:pt idx="24">
                  <c:v>111</c:v>
                </c:pt>
                <c:pt idx="25">
                  <c:v>111</c:v>
                </c:pt>
                <c:pt idx="26">
                  <c:v>109</c:v>
                </c:pt>
                <c:pt idx="27">
                  <c:v>108</c:v>
                </c:pt>
                <c:pt idx="28">
                  <c:v>106</c:v>
                </c:pt>
                <c:pt idx="29">
                  <c:v>106</c:v>
                </c:pt>
                <c:pt idx="30">
                  <c:v>105</c:v>
                </c:pt>
                <c:pt idx="31">
                  <c:v>104</c:v>
                </c:pt>
                <c:pt idx="32">
                  <c:v>100</c:v>
                </c:pt>
                <c:pt idx="33">
                  <c:v>98</c:v>
                </c:pt>
                <c:pt idx="34">
                  <c:v>98</c:v>
                </c:pt>
                <c:pt idx="35">
                  <c:v>98</c:v>
                </c:pt>
                <c:pt idx="36">
                  <c:v>97</c:v>
                </c:pt>
                <c:pt idx="37">
                  <c:v>96</c:v>
                </c:pt>
                <c:pt idx="38">
                  <c:v>92</c:v>
                </c:pt>
                <c:pt idx="39">
                  <c:v>89</c:v>
                </c:pt>
                <c:pt idx="40">
                  <c:v>89</c:v>
                </c:pt>
                <c:pt idx="41">
                  <c:v>88</c:v>
                </c:pt>
                <c:pt idx="42">
                  <c:v>86</c:v>
                </c:pt>
                <c:pt idx="43">
                  <c:v>86</c:v>
                </c:pt>
                <c:pt idx="44">
                  <c:v>85</c:v>
                </c:pt>
                <c:pt idx="45">
                  <c:v>85</c:v>
                </c:pt>
                <c:pt idx="46">
                  <c:v>84</c:v>
                </c:pt>
                <c:pt idx="47">
                  <c:v>83</c:v>
                </c:pt>
                <c:pt idx="48">
                  <c:v>83</c:v>
                </c:pt>
                <c:pt idx="49">
                  <c:v>83</c:v>
                </c:pt>
                <c:pt idx="50">
                  <c:v>82</c:v>
                </c:pt>
                <c:pt idx="51">
                  <c:v>81</c:v>
                </c:pt>
                <c:pt idx="52">
                  <c:v>81</c:v>
                </c:pt>
                <c:pt idx="53">
                  <c:v>80</c:v>
                </c:pt>
                <c:pt idx="54">
                  <c:v>79</c:v>
                </c:pt>
                <c:pt idx="55">
                  <c:v>79</c:v>
                </c:pt>
                <c:pt idx="56">
                  <c:v>79</c:v>
                </c:pt>
                <c:pt idx="57">
                  <c:v>79</c:v>
                </c:pt>
                <c:pt idx="58">
                  <c:v>78</c:v>
                </c:pt>
                <c:pt idx="59">
                  <c:v>78</c:v>
                </c:pt>
                <c:pt idx="60">
                  <c:v>77</c:v>
                </c:pt>
                <c:pt idx="61">
                  <c:v>77</c:v>
                </c:pt>
                <c:pt idx="62">
                  <c:v>77</c:v>
                </c:pt>
                <c:pt idx="63">
                  <c:v>76</c:v>
                </c:pt>
                <c:pt idx="64">
                  <c:v>76</c:v>
                </c:pt>
                <c:pt idx="65">
                  <c:v>76</c:v>
                </c:pt>
                <c:pt idx="66">
                  <c:v>75</c:v>
                </c:pt>
                <c:pt idx="67">
                  <c:v>75</c:v>
                </c:pt>
                <c:pt idx="68">
                  <c:v>74</c:v>
                </c:pt>
                <c:pt idx="69">
                  <c:v>74</c:v>
                </c:pt>
                <c:pt idx="70">
                  <c:v>74</c:v>
                </c:pt>
                <c:pt idx="71">
                  <c:v>74</c:v>
                </c:pt>
                <c:pt idx="72">
                  <c:v>73</c:v>
                </c:pt>
                <c:pt idx="73">
                  <c:v>73</c:v>
                </c:pt>
                <c:pt idx="74">
                  <c:v>72</c:v>
                </c:pt>
                <c:pt idx="75">
                  <c:v>70</c:v>
                </c:pt>
                <c:pt idx="76">
                  <c:v>70</c:v>
                </c:pt>
                <c:pt idx="77">
                  <c:v>69</c:v>
                </c:pt>
                <c:pt idx="78">
                  <c:v>69</c:v>
                </c:pt>
                <c:pt idx="79">
                  <c:v>68</c:v>
                </c:pt>
                <c:pt idx="80">
                  <c:v>68</c:v>
                </c:pt>
                <c:pt idx="81">
                  <c:v>68</c:v>
                </c:pt>
                <c:pt idx="82">
                  <c:v>68</c:v>
                </c:pt>
                <c:pt idx="83">
                  <c:v>68</c:v>
                </c:pt>
                <c:pt idx="84">
                  <c:v>67</c:v>
                </c:pt>
                <c:pt idx="85">
                  <c:v>67</c:v>
                </c:pt>
                <c:pt idx="86">
                  <c:v>66</c:v>
                </c:pt>
                <c:pt idx="87">
                  <c:v>66</c:v>
                </c:pt>
                <c:pt idx="88">
                  <c:v>66</c:v>
                </c:pt>
                <c:pt idx="89">
                  <c:v>65</c:v>
                </c:pt>
                <c:pt idx="90">
                  <c:v>65</c:v>
                </c:pt>
                <c:pt idx="91">
                  <c:v>65</c:v>
                </c:pt>
                <c:pt idx="92">
                  <c:v>65</c:v>
                </c:pt>
                <c:pt idx="93">
                  <c:v>65</c:v>
                </c:pt>
                <c:pt idx="94">
                  <c:v>64</c:v>
                </c:pt>
                <c:pt idx="95">
                  <c:v>64</c:v>
                </c:pt>
                <c:pt idx="96">
                  <c:v>64</c:v>
                </c:pt>
                <c:pt idx="97">
                  <c:v>64</c:v>
                </c:pt>
                <c:pt idx="98">
                  <c:v>63</c:v>
                </c:pt>
                <c:pt idx="99">
                  <c:v>63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896128"/>
        <c:axId val="32898048"/>
      </c:lineChart>
      <c:catAx>
        <c:axId val="328961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Artist</a:t>
                </a:r>
                <a:r>
                  <a:rPr lang="en-US" baseline="0"/>
                  <a:t> Id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2898048"/>
        <c:crossesAt val="0"/>
        <c:auto val="1"/>
        <c:lblAlgn val="ctr"/>
        <c:lblOffset val="100"/>
        <c:noMultiLvlLbl val="1"/>
      </c:catAx>
      <c:valAx>
        <c:axId val="32898048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No. of Albums</a:t>
                </a:r>
              </a:p>
              <a:p>
                <a:pPr>
                  <a:defRPr/>
                </a:pPr>
                <a:endParaRPr lang="en-US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32896128"/>
        <c:crossesAt val="0"/>
        <c:crossBetween val="between"/>
      </c:valAx>
      <c:spPr>
        <a:ln>
          <a:solidFill>
            <a:srgbClr val="B3B3B3"/>
          </a:solidFill>
        </a:ln>
      </c:spPr>
    </c:plotArea>
    <c:plotVisOnly val="1"/>
    <c:dispBlanksAs val="zero"/>
    <c:showDLblsOverMax val="1"/>
  </c:chart>
  <c:spPr>
    <a:solidFill>
      <a:srgbClr val="FFFFFF"/>
    </a:solidFill>
  </c:sp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numRef>
              <c:f>Sheet2!$A$1:$A$10</c:f>
              <c:numCache>
                <c:formatCode>General</c:formatCode>
                <c:ptCount val="10"/>
                <c:pt idx="0">
                  <c:v>189820</c:v>
                </c:pt>
                <c:pt idx="1">
                  <c:v>56437</c:v>
                </c:pt>
                <c:pt idx="2">
                  <c:v>175835</c:v>
                </c:pt>
                <c:pt idx="3">
                  <c:v>194044</c:v>
                </c:pt>
                <c:pt idx="4">
                  <c:v>436056</c:v>
                </c:pt>
                <c:pt idx="5">
                  <c:v>270248</c:v>
                </c:pt>
                <c:pt idx="6">
                  <c:v>131263</c:v>
                </c:pt>
                <c:pt idx="7">
                  <c:v>459622</c:v>
                </c:pt>
                <c:pt idx="8">
                  <c:v>207030</c:v>
                </c:pt>
                <c:pt idx="9">
                  <c:v>213829</c:v>
                </c:pt>
              </c:numCache>
            </c:numRef>
          </c:cat>
          <c:val>
            <c:numRef>
              <c:f>Sheet2!$B$1:$B$10</c:f>
              <c:numCache>
                <c:formatCode>General</c:formatCode>
                <c:ptCount val="10"/>
                <c:pt idx="0">
                  <c:v>272899</c:v>
                </c:pt>
                <c:pt idx="1">
                  <c:v>248782</c:v>
                </c:pt>
                <c:pt idx="2">
                  <c:v>227228</c:v>
                </c:pt>
                <c:pt idx="3">
                  <c:v>214250</c:v>
                </c:pt>
                <c:pt idx="4">
                  <c:v>213696</c:v>
                </c:pt>
                <c:pt idx="5">
                  <c:v>208123</c:v>
                </c:pt>
                <c:pt idx="6">
                  <c:v>193241</c:v>
                </c:pt>
                <c:pt idx="7">
                  <c:v>191941</c:v>
                </c:pt>
                <c:pt idx="8">
                  <c:v>179918</c:v>
                </c:pt>
                <c:pt idx="9">
                  <c:v>177874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005824"/>
        <c:axId val="41007744"/>
      </c:barChart>
      <c:catAx>
        <c:axId val="41005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Song</a:t>
                </a:r>
                <a:r>
                  <a:rPr lang="en-US" baseline="0"/>
                  <a:t> Id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1007744"/>
        <c:crosses val="autoZero"/>
        <c:auto val="1"/>
        <c:lblAlgn val="ctr"/>
        <c:lblOffset val="100"/>
        <c:noMultiLvlLbl val="0"/>
      </c:catAx>
      <c:valAx>
        <c:axId val="410077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Count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1005824"/>
        <c:crosses val="autoZero"/>
        <c:crossBetween val="between"/>
        <c:dispUnits>
          <c:builtInUnit val="thousands"/>
          <c:dispUnitsLbl>
            <c:layout/>
          </c:dispUnitsLbl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405412921036"/>
          <c:y val="5.3648487054174902E-2"/>
          <c:w val="0.85569972091047897"/>
          <c:h val="0.671449971404804"/>
        </c:manualLayout>
      </c:layout>
      <c:lineChart>
        <c:grouping val="standard"/>
        <c:varyColors val="1"/>
        <c:ser>
          <c:idx val="0"/>
          <c:order val="0"/>
          <c:spPr>
            <a:ln w="28440">
              <a:solidFill>
                <a:srgbClr val="4A7EBB"/>
              </a:solidFill>
              <a:round/>
            </a:ln>
          </c:spPr>
          <c:marker>
            <c:symbol val="none"/>
          </c:marker>
          <c:cat>
            <c:numRef>
              <c:f>Topco!$A$1:$A$100</c:f>
              <c:numCache>
                <c:formatCode>General</c:formatCode>
                <c:ptCount val="100"/>
                <c:pt idx="0">
                  <c:v>147073</c:v>
                </c:pt>
                <c:pt idx="1">
                  <c:v>56437</c:v>
                </c:pt>
                <c:pt idx="2">
                  <c:v>189820</c:v>
                </c:pt>
                <c:pt idx="3">
                  <c:v>531386</c:v>
                </c:pt>
                <c:pt idx="4">
                  <c:v>393059</c:v>
                </c:pt>
                <c:pt idx="5">
                  <c:v>88858</c:v>
                </c:pt>
                <c:pt idx="6">
                  <c:v>257158</c:v>
                </c:pt>
                <c:pt idx="7">
                  <c:v>17863</c:v>
                </c:pt>
                <c:pt idx="8">
                  <c:v>175835</c:v>
                </c:pt>
                <c:pt idx="9">
                  <c:v>436056</c:v>
                </c:pt>
                <c:pt idx="10">
                  <c:v>600770</c:v>
                </c:pt>
                <c:pt idx="11">
                  <c:v>123601</c:v>
                </c:pt>
                <c:pt idx="12">
                  <c:v>194044</c:v>
                </c:pt>
                <c:pt idx="13">
                  <c:v>270248</c:v>
                </c:pt>
                <c:pt idx="14">
                  <c:v>182140</c:v>
                </c:pt>
                <c:pt idx="15">
                  <c:v>131263</c:v>
                </c:pt>
                <c:pt idx="16">
                  <c:v>459622</c:v>
                </c:pt>
                <c:pt idx="17">
                  <c:v>213829</c:v>
                </c:pt>
                <c:pt idx="18">
                  <c:v>22757</c:v>
                </c:pt>
                <c:pt idx="19">
                  <c:v>207030</c:v>
                </c:pt>
                <c:pt idx="20">
                  <c:v>234288</c:v>
                </c:pt>
                <c:pt idx="21">
                  <c:v>192496</c:v>
                </c:pt>
                <c:pt idx="22">
                  <c:v>123025</c:v>
                </c:pt>
                <c:pt idx="23">
                  <c:v>85012</c:v>
                </c:pt>
                <c:pt idx="24">
                  <c:v>247563</c:v>
                </c:pt>
                <c:pt idx="25">
                  <c:v>111280</c:v>
                </c:pt>
                <c:pt idx="26">
                  <c:v>144592</c:v>
                </c:pt>
                <c:pt idx="27">
                  <c:v>275261</c:v>
                </c:pt>
                <c:pt idx="28">
                  <c:v>196852</c:v>
                </c:pt>
                <c:pt idx="29">
                  <c:v>146781</c:v>
                </c:pt>
                <c:pt idx="30">
                  <c:v>283332</c:v>
                </c:pt>
                <c:pt idx="31">
                  <c:v>349451</c:v>
                </c:pt>
                <c:pt idx="32">
                  <c:v>36870</c:v>
                </c:pt>
                <c:pt idx="33">
                  <c:v>40476</c:v>
                </c:pt>
                <c:pt idx="34">
                  <c:v>349388</c:v>
                </c:pt>
                <c:pt idx="35">
                  <c:v>180037</c:v>
                </c:pt>
                <c:pt idx="36">
                  <c:v>370371</c:v>
                </c:pt>
                <c:pt idx="37">
                  <c:v>523223</c:v>
                </c:pt>
                <c:pt idx="38">
                  <c:v>382315</c:v>
                </c:pt>
                <c:pt idx="39">
                  <c:v>378073</c:v>
                </c:pt>
                <c:pt idx="40">
                  <c:v>392726</c:v>
                </c:pt>
                <c:pt idx="41">
                  <c:v>25311</c:v>
                </c:pt>
                <c:pt idx="42">
                  <c:v>34525</c:v>
                </c:pt>
                <c:pt idx="43">
                  <c:v>267846</c:v>
                </c:pt>
                <c:pt idx="44">
                  <c:v>440749</c:v>
                </c:pt>
                <c:pt idx="45">
                  <c:v>532569</c:v>
                </c:pt>
                <c:pt idx="46">
                  <c:v>489371</c:v>
                </c:pt>
                <c:pt idx="47">
                  <c:v>179785</c:v>
                </c:pt>
                <c:pt idx="48">
                  <c:v>210226</c:v>
                </c:pt>
                <c:pt idx="49">
                  <c:v>267723</c:v>
                </c:pt>
                <c:pt idx="50">
                  <c:v>324045</c:v>
                </c:pt>
                <c:pt idx="51">
                  <c:v>513664</c:v>
                </c:pt>
                <c:pt idx="52">
                  <c:v>558154</c:v>
                </c:pt>
                <c:pt idx="53">
                  <c:v>216505</c:v>
                </c:pt>
                <c:pt idx="54">
                  <c:v>538823</c:v>
                </c:pt>
                <c:pt idx="55">
                  <c:v>228988</c:v>
                </c:pt>
                <c:pt idx="56">
                  <c:v>219179</c:v>
                </c:pt>
                <c:pt idx="57">
                  <c:v>173301</c:v>
                </c:pt>
                <c:pt idx="58">
                  <c:v>169708</c:v>
                </c:pt>
                <c:pt idx="59">
                  <c:v>55629</c:v>
                </c:pt>
                <c:pt idx="60">
                  <c:v>183450</c:v>
                </c:pt>
                <c:pt idx="61">
                  <c:v>227064</c:v>
                </c:pt>
                <c:pt idx="62">
                  <c:v>569179</c:v>
                </c:pt>
                <c:pt idx="63">
                  <c:v>582591</c:v>
                </c:pt>
                <c:pt idx="64">
                  <c:v>119752</c:v>
                </c:pt>
                <c:pt idx="65">
                  <c:v>235966</c:v>
                </c:pt>
                <c:pt idx="66">
                  <c:v>492607</c:v>
                </c:pt>
                <c:pt idx="67">
                  <c:v>484497</c:v>
                </c:pt>
                <c:pt idx="68">
                  <c:v>467178</c:v>
                </c:pt>
                <c:pt idx="69">
                  <c:v>457583</c:v>
                </c:pt>
                <c:pt idx="70">
                  <c:v>325346</c:v>
                </c:pt>
                <c:pt idx="71">
                  <c:v>574204</c:v>
                </c:pt>
                <c:pt idx="72">
                  <c:v>405897</c:v>
                </c:pt>
                <c:pt idx="73">
                  <c:v>375693</c:v>
                </c:pt>
                <c:pt idx="74">
                  <c:v>212016</c:v>
                </c:pt>
                <c:pt idx="75">
                  <c:v>129462</c:v>
                </c:pt>
                <c:pt idx="76">
                  <c:v>224051</c:v>
                </c:pt>
                <c:pt idx="77">
                  <c:v>489154</c:v>
                </c:pt>
                <c:pt idx="78">
                  <c:v>423102</c:v>
                </c:pt>
                <c:pt idx="79">
                  <c:v>39975</c:v>
                </c:pt>
                <c:pt idx="80">
                  <c:v>371598</c:v>
                </c:pt>
                <c:pt idx="81">
                  <c:v>119236</c:v>
                </c:pt>
                <c:pt idx="82">
                  <c:v>540934</c:v>
                </c:pt>
                <c:pt idx="83">
                  <c:v>569455</c:v>
                </c:pt>
                <c:pt idx="84">
                  <c:v>497792</c:v>
                </c:pt>
                <c:pt idx="85">
                  <c:v>596241</c:v>
                </c:pt>
                <c:pt idx="86">
                  <c:v>248550</c:v>
                </c:pt>
                <c:pt idx="87">
                  <c:v>528166</c:v>
                </c:pt>
                <c:pt idx="88">
                  <c:v>423861</c:v>
                </c:pt>
                <c:pt idx="89">
                  <c:v>608376</c:v>
                </c:pt>
                <c:pt idx="90">
                  <c:v>541988</c:v>
                </c:pt>
                <c:pt idx="91">
                  <c:v>257310</c:v>
                </c:pt>
                <c:pt idx="92">
                  <c:v>461814</c:v>
                </c:pt>
                <c:pt idx="93">
                  <c:v>607946</c:v>
                </c:pt>
                <c:pt idx="94">
                  <c:v>493655</c:v>
                </c:pt>
                <c:pt idx="95">
                  <c:v>210839</c:v>
                </c:pt>
                <c:pt idx="96">
                  <c:v>283541</c:v>
                </c:pt>
                <c:pt idx="97">
                  <c:v>344617</c:v>
                </c:pt>
                <c:pt idx="98">
                  <c:v>126944</c:v>
                </c:pt>
                <c:pt idx="99">
                  <c:v>225587</c:v>
                </c:pt>
              </c:numCache>
            </c:numRef>
          </c:cat>
          <c:val>
            <c:numRef>
              <c:f>Topco!$B$1:$B$100</c:f>
              <c:numCache>
                <c:formatCode>General</c:formatCode>
                <c:ptCount val="100"/>
                <c:pt idx="0">
                  <c:v>463820</c:v>
                </c:pt>
                <c:pt idx="1">
                  <c:v>369441</c:v>
                </c:pt>
                <c:pt idx="2">
                  <c:v>350980</c:v>
                </c:pt>
                <c:pt idx="3">
                  <c:v>347966</c:v>
                </c:pt>
                <c:pt idx="4">
                  <c:v>318148</c:v>
                </c:pt>
                <c:pt idx="5">
                  <c:v>313735</c:v>
                </c:pt>
                <c:pt idx="6">
                  <c:v>313159</c:v>
                </c:pt>
                <c:pt idx="7">
                  <c:v>307268</c:v>
                </c:pt>
                <c:pt idx="8">
                  <c:v>305278</c:v>
                </c:pt>
                <c:pt idx="9">
                  <c:v>305106</c:v>
                </c:pt>
                <c:pt idx="10">
                  <c:v>301880</c:v>
                </c:pt>
                <c:pt idx="11">
                  <c:v>299693</c:v>
                </c:pt>
                <c:pt idx="12">
                  <c:v>299294</c:v>
                </c:pt>
                <c:pt idx="13">
                  <c:v>296911</c:v>
                </c:pt>
                <c:pt idx="14">
                  <c:v>274635</c:v>
                </c:pt>
                <c:pt idx="15">
                  <c:v>264932</c:v>
                </c:pt>
                <c:pt idx="16">
                  <c:v>257013</c:v>
                </c:pt>
                <c:pt idx="17">
                  <c:v>244997</c:v>
                </c:pt>
                <c:pt idx="18">
                  <c:v>243428</c:v>
                </c:pt>
                <c:pt idx="19">
                  <c:v>242739</c:v>
                </c:pt>
                <c:pt idx="20">
                  <c:v>236668</c:v>
                </c:pt>
                <c:pt idx="21">
                  <c:v>232047</c:v>
                </c:pt>
                <c:pt idx="22">
                  <c:v>231172</c:v>
                </c:pt>
                <c:pt idx="23">
                  <c:v>231152</c:v>
                </c:pt>
                <c:pt idx="24">
                  <c:v>226850</c:v>
                </c:pt>
                <c:pt idx="25">
                  <c:v>224796</c:v>
                </c:pt>
                <c:pt idx="26">
                  <c:v>223904</c:v>
                </c:pt>
                <c:pt idx="27">
                  <c:v>223339</c:v>
                </c:pt>
                <c:pt idx="28">
                  <c:v>222060</c:v>
                </c:pt>
                <c:pt idx="29">
                  <c:v>221547</c:v>
                </c:pt>
                <c:pt idx="30">
                  <c:v>220957</c:v>
                </c:pt>
                <c:pt idx="31">
                  <c:v>219840</c:v>
                </c:pt>
                <c:pt idx="32">
                  <c:v>218024</c:v>
                </c:pt>
                <c:pt idx="33">
                  <c:v>217556</c:v>
                </c:pt>
                <c:pt idx="34">
                  <c:v>216306</c:v>
                </c:pt>
                <c:pt idx="35">
                  <c:v>216071</c:v>
                </c:pt>
                <c:pt idx="36">
                  <c:v>212936</c:v>
                </c:pt>
                <c:pt idx="37">
                  <c:v>211114</c:v>
                </c:pt>
                <c:pt idx="38">
                  <c:v>207741</c:v>
                </c:pt>
                <c:pt idx="39">
                  <c:v>205716</c:v>
                </c:pt>
                <c:pt idx="40">
                  <c:v>204275</c:v>
                </c:pt>
                <c:pt idx="41">
                  <c:v>203790</c:v>
                </c:pt>
                <c:pt idx="42">
                  <c:v>203148</c:v>
                </c:pt>
                <c:pt idx="43">
                  <c:v>202679</c:v>
                </c:pt>
                <c:pt idx="44">
                  <c:v>198508</c:v>
                </c:pt>
                <c:pt idx="45">
                  <c:v>194409</c:v>
                </c:pt>
                <c:pt idx="46">
                  <c:v>187261</c:v>
                </c:pt>
                <c:pt idx="47">
                  <c:v>186476</c:v>
                </c:pt>
                <c:pt idx="48">
                  <c:v>186359</c:v>
                </c:pt>
                <c:pt idx="49">
                  <c:v>185554</c:v>
                </c:pt>
                <c:pt idx="50">
                  <c:v>179943</c:v>
                </c:pt>
                <c:pt idx="51">
                  <c:v>179662</c:v>
                </c:pt>
                <c:pt idx="52">
                  <c:v>179162</c:v>
                </c:pt>
                <c:pt idx="53">
                  <c:v>176466</c:v>
                </c:pt>
                <c:pt idx="54">
                  <c:v>170138</c:v>
                </c:pt>
                <c:pt idx="55">
                  <c:v>168972</c:v>
                </c:pt>
                <c:pt idx="56">
                  <c:v>166620</c:v>
                </c:pt>
                <c:pt idx="57">
                  <c:v>163470</c:v>
                </c:pt>
                <c:pt idx="58">
                  <c:v>163261</c:v>
                </c:pt>
                <c:pt idx="59">
                  <c:v>159736</c:v>
                </c:pt>
                <c:pt idx="60">
                  <c:v>158614</c:v>
                </c:pt>
                <c:pt idx="61">
                  <c:v>155159</c:v>
                </c:pt>
                <c:pt idx="62">
                  <c:v>154136</c:v>
                </c:pt>
                <c:pt idx="63">
                  <c:v>152541</c:v>
                </c:pt>
                <c:pt idx="64">
                  <c:v>151914</c:v>
                </c:pt>
                <c:pt idx="65">
                  <c:v>150983</c:v>
                </c:pt>
                <c:pt idx="66">
                  <c:v>150938</c:v>
                </c:pt>
                <c:pt idx="67">
                  <c:v>147862</c:v>
                </c:pt>
                <c:pt idx="68">
                  <c:v>147691</c:v>
                </c:pt>
                <c:pt idx="69">
                  <c:v>147066</c:v>
                </c:pt>
                <c:pt idx="70">
                  <c:v>146355</c:v>
                </c:pt>
                <c:pt idx="71">
                  <c:v>145558</c:v>
                </c:pt>
                <c:pt idx="72">
                  <c:v>144826</c:v>
                </c:pt>
                <c:pt idx="73">
                  <c:v>144441</c:v>
                </c:pt>
                <c:pt idx="74">
                  <c:v>143728</c:v>
                </c:pt>
                <c:pt idx="75">
                  <c:v>142961</c:v>
                </c:pt>
                <c:pt idx="76">
                  <c:v>142122</c:v>
                </c:pt>
                <c:pt idx="77">
                  <c:v>141448</c:v>
                </c:pt>
                <c:pt idx="78">
                  <c:v>141368</c:v>
                </c:pt>
                <c:pt idx="79">
                  <c:v>140893</c:v>
                </c:pt>
                <c:pt idx="80">
                  <c:v>137491</c:v>
                </c:pt>
                <c:pt idx="81">
                  <c:v>136982</c:v>
                </c:pt>
                <c:pt idx="82">
                  <c:v>136795</c:v>
                </c:pt>
                <c:pt idx="83">
                  <c:v>136728</c:v>
                </c:pt>
                <c:pt idx="84">
                  <c:v>136540</c:v>
                </c:pt>
                <c:pt idx="85">
                  <c:v>136119</c:v>
                </c:pt>
                <c:pt idx="86">
                  <c:v>136048</c:v>
                </c:pt>
                <c:pt idx="87">
                  <c:v>135990</c:v>
                </c:pt>
                <c:pt idx="88">
                  <c:v>135675</c:v>
                </c:pt>
                <c:pt idx="89">
                  <c:v>133620</c:v>
                </c:pt>
                <c:pt idx="90">
                  <c:v>133385</c:v>
                </c:pt>
                <c:pt idx="91">
                  <c:v>132748</c:v>
                </c:pt>
                <c:pt idx="92">
                  <c:v>132166</c:v>
                </c:pt>
                <c:pt idx="93">
                  <c:v>131962</c:v>
                </c:pt>
                <c:pt idx="94">
                  <c:v>131680</c:v>
                </c:pt>
                <c:pt idx="95">
                  <c:v>130209</c:v>
                </c:pt>
                <c:pt idx="96">
                  <c:v>128813</c:v>
                </c:pt>
                <c:pt idx="97">
                  <c:v>128803</c:v>
                </c:pt>
                <c:pt idx="98">
                  <c:v>127959</c:v>
                </c:pt>
                <c:pt idx="99">
                  <c:v>126531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342080"/>
        <c:axId val="39344000"/>
      </c:lineChart>
      <c:catAx>
        <c:axId val="393420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Song</a:t>
                </a:r>
                <a:r>
                  <a:rPr lang="en-US" baseline="0"/>
                  <a:t> id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39344000"/>
        <c:crossesAt val="0"/>
        <c:auto val="1"/>
        <c:lblAlgn val="ctr"/>
        <c:lblOffset val="100"/>
        <c:noMultiLvlLbl val="1"/>
      </c:catAx>
      <c:valAx>
        <c:axId val="39344000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Count</a:t>
                </a:r>
              </a:p>
            </c:rich>
          </c:tx>
          <c:layout>
            <c:manualLayout>
              <c:xMode val="edge"/>
              <c:yMode val="edge"/>
              <c:x val="2.5799905907987919E-2"/>
              <c:y val="0.41542766712984408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crossAx val="39342080"/>
        <c:crossesAt val="0"/>
        <c:crossBetween val="between"/>
        <c:dispUnits>
          <c:builtInUnit val="thousands"/>
          <c:dispUnitsLbl>
            <c:layout/>
          </c:dispUnitsLbl>
        </c:dispUnits>
      </c:valAx>
      <c:spPr>
        <a:solidFill>
          <a:srgbClr val="FFFFFF"/>
        </a:solidFill>
      </c:spPr>
    </c:plotArea>
    <c:plotVisOnly val="1"/>
    <c:dispBlanksAs val="zero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cat>
            <c:numRef>
              <c:f>Topco!$A$1:$A$100</c:f>
              <c:numCache>
                <c:formatCode>General</c:formatCode>
                <c:ptCount val="100"/>
                <c:pt idx="0">
                  <c:v>147073</c:v>
                </c:pt>
                <c:pt idx="1">
                  <c:v>56437</c:v>
                </c:pt>
                <c:pt idx="2">
                  <c:v>189820</c:v>
                </c:pt>
                <c:pt idx="3">
                  <c:v>531386</c:v>
                </c:pt>
                <c:pt idx="4">
                  <c:v>393059</c:v>
                </c:pt>
                <c:pt idx="5">
                  <c:v>88858</c:v>
                </c:pt>
                <c:pt idx="6">
                  <c:v>257158</c:v>
                </c:pt>
                <c:pt idx="7">
                  <c:v>17863</c:v>
                </c:pt>
                <c:pt idx="8">
                  <c:v>175835</c:v>
                </c:pt>
                <c:pt idx="9">
                  <c:v>436056</c:v>
                </c:pt>
                <c:pt idx="10">
                  <c:v>600770</c:v>
                </c:pt>
                <c:pt idx="11">
                  <c:v>123601</c:v>
                </c:pt>
                <c:pt idx="12">
                  <c:v>194044</c:v>
                </c:pt>
                <c:pt idx="13">
                  <c:v>270248</c:v>
                </c:pt>
                <c:pt idx="14">
                  <c:v>182140</c:v>
                </c:pt>
                <c:pt idx="15">
                  <c:v>131263</c:v>
                </c:pt>
                <c:pt idx="16">
                  <c:v>459622</c:v>
                </c:pt>
                <c:pt idx="17">
                  <c:v>213829</c:v>
                </c:pt>
                <c:pt idx="18">
                  <c:v>22757</c:v>
                </c:pt>
                <c:pt idx="19">
                  <c:v>207030</c:v>
                </c:pt>
                <c:pt idx="20">
                  <c:v>234288</c:v>
                </c:pt>
                <c:pt idx="21">
                  <c:v>192496</c:v>
                </c:pt>
                <c:pt idx="22">
                  <c:v>123025</c:v>
                </c:pt>
                <c:pt idx="23">
                  <c:v>85012</c:v>
                </c:pt>
                <c:pt idx="24">
                  <c:v>247563</c:v>
                </c:pt>
                <c:pt idx="25">
                  <c:v>111280</c:v>
                </c:pt>
                <c:pt idx="26">
                  <c:v>144592</c:v>
                </c:pt>
                <c:pt idx="27">
                  <c:v>275261</c:v>
                </c:pt>
                <c:pt idx="28">
                  <c:v>196852</c:v>
                </c:pt>
                <c:pt idx="29">
                  <c:v>146781</c:v>
                </c:pt>
                <c:pt idx="30">
                  <c:v>283332</c:v>
                </c:pt>
                <c:pt idx="31">
                  <c:v>349451</c:v>
                </c:pt>
                <c:pt idx="32">
                  <c:v>36870</c:v>
                </c:pt>
                <c:pt idx="33">
                  <c:v>40476</c:v>
                </c:pt>
                <c:pt idx="34">
                  <c:v>349388</c:v>
                </c:pt>
                <c:pt idx="35">
                  <c:v>180037</c:v>
                </c:pt>
                <c:pt idx="36">
                  <c:v>370371</c:v>
                </c:pt>
                <c:pt idx="37">
                  <c:v>523223</c:v>
                </c:pt>
                <c:pt idx="38">
                  <c:v>382315</c:v>
                </c:pt>
                <c:pt idx="39">
                  <c:v>378073</c:v>
                </c:pt>
                <c:pt idx="40">
                  <c:v>392726</c:v>
                </c:pt>
                <c:pt idx="41">
                  <c:v>25311</c:v>
                </c:pt>
                <c:pt idx="42">
                  <c:v>34525</c:v>
                </c:pt>
                <c:pt idx="43">
                  <c:v>267846</c:v>
                </c:pt>
                <c:pt idx="44">
                  <c:v>440749</c:v>
                </c:pt>
                <c:pt idx="45">
                  <c:v>532569</c:v>
                </c:pt>
                <c:pt idx="46">
                  <c:v>489371</c:v>
                </c:pt>
                <c:pt idx="47">
                  <c:v>179785</c:v>
                </c:pt>
                <c:pt idx="48">
                  <c:v>210226</c:v>
                </c:pt>
                <c:pt idx="49">
                  <c:v>267723</c:v>
                </c:pt>
                <c:pt idx="50">
                  <c:v>324045</c:v>
                </c:pt>
                <c:pt idx="51">
                  <c:v>513664</c:v>
                </c:pt>
                <c:pt idx="52">
                  <c:v>558154</c:v>
                </c:pt>
                <c:pt idx="53">
                  <c:v>216505</c:v>
                </c:pt>
                <c:pt idx="54">
                  <c:v>538823</c:v>
                </c:pt>
                <c:pt idx="55">
                  <c:v>228988</c:v>
                </c:pt>
                <c:pt idx="56">
                  <c:v>219179</c:v>
                </c:pt>
                <c:pt idx="57">
                  <c:v>173301</c:v>
                </c:pt>
                <c:pt idx="58">
                  <c:v>169708</c:v>
                </c:pt>
                <c:pt idx="59">
                  <c:v>55629</c:v>
                </c:pt>
                <c:pt idx="60">
                  <c:v>183450</c:v>
                </c:pt>
                <c:pt idx="61">
                  <c:v>227064</c:v>
                </c:pt>
                <c:pt idx="62">
                  <c:v>569179</c:v>
                </c:pt>
                <c:pt idx="63">
                  <c:v>582591</c:v>
                </c:pt>
                <c:pt idx="64">
                  <c:v>119752</c:v>
                </c:pt>
                <c:pt idx="65">
                  <c:v>235966</c:v>
                </c:pt>
                <c:pt idx="66">
                  <c:v>492607</c:v>
                </c:pt>
                <c:pt idx="67">
                  <c:v>484497</c:v>
                </c:pt>
                <c:pt idx="68">
                  <c:v>467178</c:v>
                </c:pt>
                <c:pt idx="69">
                  <c:v>457583</c:v>
                </c:pt>
                <c:pt idx="70">
                  <c:v>325346</c:v>
                </c:pt>
                <c:pt idx="71">
                  <c:v>574204</c:v>
                </c:pt>
                <c:pt idx="72">
                  <c:v>405897</c:v>
                </c:pt>
                <c:pt idx="73">
                  <c:v>375693</c:v>
                </c:pt>
                <c:pt idx="74">
                  <c:v>212016</c:v>
                </c:pt>
                <c:pt idx="75">
                  <c:v>129462</c:v>
                </c:pt>
                <c:pt idx="76">
                  <c:v>224051</c:v>
                </c:pt>
                <c:pt idx="77">
                  <c:v>489154</c:v>
                </c:pt>
                <c:pt idx="78">
                  <c:v>423102</c:v>
                </c:pt>
                <c:pt idx="79">
                  <c:v>39975</c:v>
                </c:pt>
                <c:pt idx="80">
                  <c:v>371598</c:v>
                </c:pt>
                <c:pt idx="81">
                  <c:v>119236</c:v>
                </c:pt>
                <c:pt idx="82">
                  <c:v>540934</c:v>
                </c:pt>
                <c:pt idx="83">
                  <c:v>569455</c:v>
                </c:pt>
                <c:pt idx="84">
                  <c:v>497792</c:v>
                </c:pt>
                <c:pt idx="85">
                  <c:v>596241</c:v>
                </c:pt>
                <c:pt idx="86">
                  <c:v>248550</c:v>
                </c:pt>
                <c:pt idx="87">
                  <c:v>528166</c:v>
                </c:pt>
                <c:pt idx="88">
                  <c:v>423861</c:v>
                </c:pt>
                <c:pt idx="89">
                  <c:v>608376</c:v>
                </c:pt>
                <c:pt idx="90">
                  <c:v>541988</c:v>
                </c:pt>
                <c:pt idx="91">
                  <c:v>257310</c:v>
                </c:pt>
                <c:pt idx="92">
                  <c:v>461814</c:v>
                </c:pt>
                <c:pt idx="93">
                  <c:v>607946</c:v>
                </c:pt>
                <c:pt idx="94">
                  <c:v>493655</c:v>
                </c:pt>
                <c:pt idx="95">
                  <c:v>210839</c:v>
                </c:pt>
                <c:pt idx="96">
                  <c:v>283541</c:v>
                </c:pt>
                <c:pt idx="97">
                  <c:v>344617</c:v>
                </c:pt>
                <c:pt idx="98">
                  <c:v>126944</c:v>
                </c:pt>
                <c:pt idx="99">
                  <c:v>225587</c:v>
                </c:pt>
              </c:numCache>
            </c:numRef>
          </c:cat>
          <c:val>
            <c:numRef>
              <c:f>Topco!$C$1:$C$100</c:f>
              <c:numCache>
                <c:formatCode>General</c:formatCode>
                <c:ptCount val="100"/>
                <c:pt idx="0">
                  <c:v>32237937</c:v>
                </c:pt>
                <c:pt idx="1">
                  <c:v>27714820</c:v>
                </c:pt>
                <c:pt idx="2">
                  <c:v>27580466</c:v>
                </c:pt>
                <c:pt idx="3">
                  <c:v>23250278</c:v>
                </c:pt>
                <c:pt idx="4">
                  <c:v>22181005</c:v>
                </c:pt>
                <c:pt idx="5">
                  <c:v>22224838</c:v>
                </c:pt>
                <c:pt idx="6">
                  <c:v>17549550</c:v>
                </c:pt>
                <c:pt idx="7">
                  <c:v>20385351</c:v>
                </c:pt>
                <c:pt idx="8">
                  <c:v>23423084</c:v>
                </c:pt>
                <c:pt idx="9">
                  <c:v>22992135</c:v>
                </c:pt>
                <c:pt idx="10">
                  <c:v>18637372</c:v>
                </c:pt>
                <c:pt idx="11">
                  <c:v>21294520</c:v>
                </c:pt>
                <c:pt idx="12">
                  <c:v>22907913</c:v>
                </c:pt>
                <c:pt idx="13">
                  <c:v>22428331</c:v>
                </c:pt>
                <c:pt idx="14">
                  <c:v>19419605</c:v>
                </c:pt>
                <c:pt idx="15">
                  <c:v>19937303</c:v>
                </c:pt>
                <c:pt idx="16">
                  <c:v>19800487</c:v>
                </c:pt>
                <c:pt idx="17">
                  <c:v>18853066</c:v>
                </c:pt>
                <c:pt idx="18">
                  <c:v>18361617</c:v>
                </c:pt>
                <c:pt idx="19">
                  <c:v>18436140</c:v>
                </c:pt>
                <c:pt idx="20">
                  <c:v>16468979</c:v>
                </c:pt>
                <c:pt idx="21">
                  <c:v>17514902</c:v>
                </c:pt>
                <c:pt idx="22">
                  <c:v>16938216</c:v>
                </c:pt>
                <c:pt idx="23">
                  <c:v>10769918</c:v>
                </c:pt>
                <c:pt idx="24">
                  <c:v>15561379</c:v>
                </c:pt>
                <c:pt idx="25">
                  <c:v>15565114</c:v>
                </c:pt>
                <c:pt idx="26">
                  <c:v>15613669</c:v>
                </c:pt>
                <c:pt idx="27">
                  <c:v>16751904</c:v>
                </c:pt>
                <c:pt idx="28">
                  <c:v>15417760</c:v>
                </c:pt>
                <c:pt idx="29">
                  <c:v>16839483</c:v>
                </c:pt>
                <c:pt idx="30">
                  <c:v>15118424</c:v>
                </c:pt>
                <c:pt idx="31">
                  <c:v>14852793</c:v>
                </c:pt>
                <c:pt idx="32">
                  <c:v>14695107</c:v>
                </c:pt>
                <c:pt idx="33">
                  <c:v>15950998</c:v>
                </c:pt>
                <c:pt idx="34">
                  <c:v>9252145</c:v>
                </c:pt>
                <c:pt idx="35">
                  <c:v>16303632</c:v>
                </c:pt>
                <c:pt idx="36">
                  <c:v>14253426</c:v>
                </c:pt>
                <c:pt idx="37">
                  <c:v>9235710</c:v>
                </c:pt>
                <c:pt idx="38">
                  <c:v>14284688</c:v>
                </c:pt>
                <c:pt idx="39">
                  <c:v>14062855</c:v>
                </c:pt>
                <c:pt idx="40">
                  <c:v>15320232</c:v>
                </c:pt>
                <c:pt idx="41">
                  <c:v>14955839</c:v>
                </c:pt>
                <c:pt idx="42">
                  <c:v>15143352</c:v>
                </c:pt>
                <c:pt idx="43">
                  <c:v>14406078</c:v>
                </c:pt>
                <c:pt idx="44">
                  <c:v>14912690</c:v>
                </c:pt>
                <c:pt idx="45">
                  <c:v>12615004</c:v>
                </c:pt>
                <c:pt idx="46">
                  <c:v>12859348</c:v>
                </c:pt>
                <c:pt idx="47">
                  <c:v>14021367</c:v>
                </c:pt>
                <c:pt idx="48">
                  <c:v>13834059</c:v>
                </c:pt>
                <c:pt idx="49">
                  <c:v>12373511</c:v>
                </c:pt>
                <c:pt idx="50">
                  <c:v>13422622</c:v>
                </c:pt>
                <c:pt idx="51">
                  <c:v>7446545</c:v>
                </c:pt>
                <c:pt idx="52">
                  <c:v>12310396</c:v>
                </c:pt>
                <c:pt idx="53">
                  <c:v>5934210</c:v>
                </c:pt>
                <c:pt idx="54">
                  <c:v>10968318</c:v>
                </c:pt>
                <c:pt idx="55">
                  <c:v>11753962</c:v>
                </c:pt>
                <c:pt idx="56">
                  <c:v>12097726</c:v>
                </c:pt>
                <c:pt idx="57">
                  <c:v>11549166</c:v>
                </c:pt>
                <c:pt idx="58">
                  <c:v>11527084</c:v>
                </c:pt>
                <c:pt idx="59">
                  <c:v>11090553</c:v>
                </c:pt>
                <c:pt idx="60">
                  <c:v>11815007</c:v>
                </c:pt>
                <c:pt idx="61">
                  <c:v>11004187</c:v>
                </c:pt>
                <c:pt idx="62">
                  <c:v>10043839</c:v>
                </c:pt>
                <c:pt idx="63">
                  <c:v>9569694</c:v>
                </c:pt>
                <c:pt idx="64">
                  <c:v>8311885</c:v>
                </c:pt>
                <c:pt idx="65">
                  <c:v>9916817</c:v>
                </c:pt>
                <c:pt idx="66">
                  <c:v>10659954</c:v>
                </c:pt>
                <c:pt idx="67">
                  <c:v>8452570</c:v>
                </c:pt>
                <c:pt idx="68">
                  <c:v>10258091</c:v>
                </c:pt>
                <c:pt idx="69">
                  <c:v>9649404</c:v>
                </c:pt>
                <c:pt idx="70">
                  <c:v>10659521</c:v>
                </c:pt>
                <c:pt idx="71">
                  <c:v>9465651</c:v>
                </c:pt>
                <c:pt idx="72">
                  <c:v>10293295</c:v>
                </c:pt>
                <c:pt idx="73">
                  <c:v>9855604</c:v>
                </c:pt>
                <c:pt idx="74">
                  <c:v>9772862</c:v>
                </c:pt>
                <c:pt idx="75">
                  <c:v>11089756</c:v>
                </c:pt>
                <c:pt idx="76">
                  <c:v>10054021</c:v>
                </c:pt>
                <c:pt idx="77">
                  <c:v>8087604</c:v>
                </c:pt>
                <c:pt idx="78">
                  <c:v>10296356</c:v>
                </c:pt>
                <c:pt idx="79">
                  <c:v>10800915</c:v>
                </c:pt>
                <c:pt idx="80">
                  <c:v>9847897</c:v>
                </c:pt>
                <c:pt idx="81">
                  <c:v>9174094</c:v>
                </c:pt>
                <c:pt idx="82">
                  <c:v>9700222</c:v>
                </c:pt>
                <c:pt idx="83">
                  <c:v>9168558</c:v>
                </c:pt>
                <c:pt idx="84">
                  <c:v>9646743</c:v>
                </c:pt>
                <c:pt idx="85">
                  <c:v>8430989</c:v>
                </c:pt>
                <c:pt idx="86">
                  <c:v>9570377</c:v>
                </c:pt>
                <c:pt idx="87">
                  <c:v>7215678</c:v>
                </c:pt>
                <c:pt idx="88">
                  <c:v>9192884</c:v>
                </c:pt>
                <c:pt idx="89">
                  <c:v>9192909</c:v>
                </c:pt>
                <c:pt idx="90">
                  <c:v>8371599</c:v>
                </c:pt>
                <c:pt idx="91">
                  <c:v>9342146</c:v>
                </c:pt>
                <c:pt idx="92">
                  <c:v>9345616</c:v>
                </c:pt>
                <c:pt idx="93">
                  <c:v>9111244</c:v>
                </c:pt>
                <c:pt idx="94">
                  <c:v>9403478</c:v>
                </c:pt>
                <c:pt idx="95">
                  <c:v>8379287</c:v>
                </c:pt>
                <c:pt idx="96">
                  <c:v>8777464</c:v>
                </c:pt>
                <c:pt idx="97">
                  <c:v>8488269</c:v>
                </c:pt>
                <c:pt idx="98">
                  <c:v>8354137</c:v>
                </c:pt>
                <c:pt idx="99">
                  <c:v>9060910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372672"/>
        <c:axId val="39383040"/>
      </c:lineChart>
      <c:catAx>
        <c:axId val="393726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Song</a:t>
                </a:r>
                <a:r>
                  <a:rPr lang="en-US" baseline="0"/>
                  <a:t> Id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9383040"/>
        <c:crosses val="autoZero"/>
        <c:auto val="1"/>
        <c:lblAlgn val="ctr"/>
        <c:lblOffset val="100"/>
        <c:noMultiLvlLbl val="0"/>
      </c:catAx>
      <c:valAx>
        <c:axId val="393830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Total Score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9372672"/>
        <c:crosses val="autoZero"/>
        <c:crossBetween val="between"/>
        <c:dispUnits>
          <c:builtInUnit val="millions"/>
          <c:dispUnitsLbl>
            <c:layout/>
          </c:dispUnitsLbl>
        </c:dispUnits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cat>
            <c:numRef>
              <c:f>Topco!$A$1:$A$100</c:f>
              <c:numCache>
                <c:formatCode>General</c:formatCode>
                <c:ptCount val="100"/>
                <c:pt idx="0">
                  <c:v>147073</c:v>
                </c:pt>
                <c:pt idx="1">
                  <c:v>56437</c:v>
                </c:pt>
                <c:pt idx="2">
                  <c:v>189820</c:v>
                </c:pt>
                <c:pt idx="3">
                  <c:v>531386</c:v>
                </c:pt>
                <c:pt idx="4">
                  <c:v>393059</c:v>
                </c:pt>
                <c:pt idx="5">
                  <c:v>88858</c:v>
                </c:pt>
                <c:pt idx="6">
                  <c:v>257158</c:v>
                </c:pt>
                <c:pt idx="7">
                  <c:v>17863</c:v>
                </c:pt>
                <c:pt idx="8">
                  <c:v>175835</c:v>
                </c:pt>
                <c:pt idx="9">
                  <c:v>436056</c:v>
                </c:pt>
                <c:pt idx="10">
                  <c:v>600770</c:v>
                </c:pt>
                <c:pt idx="11">
                  <c:v>123601</c:v>
                </c:pt>
                <c:pt idx="12">
                  <c:v>194044</c:v>
                </c:pt>
                <c:pt idx="13">
                  <c:v>270248</c:v>
                </c:pt>
                <c:pt idx="14">
                  <c:v>182140</c:v>
                </c:pt>
                <c:pt idx="15">
                  <c:v>131263</c:v>
                </c:pt>
                <c:pt idx="16">
                  <c:v>459622</c:v>
                </c:pt>
                <c:pt idx="17">
                  <c:v>213829</c:v>
                </c:pt>
                <c:pt idx="18">
                  <c:v>22757</c:v>
                </c:pt>
                <c:pt idx="19">
                  <c:v>207030</c:v>
                </c:pt>
                <c:pt idx="20">
                  <c:v>234288</c:v>
                </c:pt>
                <c:pt idx="21">
                  <c:v>192496</c:v>
                </c:pt>
                <c:pt idx="22">
                  <c:v>123025</c:v>
                </c:pt>
                <c:pt idx="23">
                  <c:v>85012</c:v>
                </c:pt>
                <c:pt idx="24">
                  <c:v>247563</c:v>
                </c:pt>
                <c:pt idx="25">
                  <c:v>111280</c:v>
                </c:pt>
                <c:pt idx="26">
                  <c:v>144592</c:v>
                </c:pt>
                <c:pt idx="27">
                  <c:v>275261</c:v>
                </c:pt>
                <c:pt idx="28">
                  <c:v>196852</c:v>
                </c:pt>
                <c:pt idx="29">
                  <c:v>146781</c:v>
                </c:pt>
                <c:pt idx="30">
                  <c:v>283332</c:v>
                </c:pt>
                <c:pt idx="31">
                  <c:v>349451</c:v>
                </c:pt>
                <c:pt idx="32">
                  <c:v>36870</c:v>
                </c:pt>
                <c:pt idx="33">
                  <c:v>40476</c:v>
                </c:pt>
                <c:pt idx="34">
                  <c:v>349388</c:v>
                </c:pt>
                <c:pt idx="35">
                  <c:v>180037</c:v>
                </c:pt>
                <c:pt idx="36">
                  <c:v>370371</c:v>
                </c:pt>
                <c:pt idx="37">
                  <c:v>523223</c:v>
                </c:pt>
                <c:pt idx="38">
                  <c:v>382315</c:v>
                </c:pt>
                <c:pt idx="39">
                  <c:v>378073</c:v>
                </c:pt>
                <c:pt idx="40">
                  <c:v>392726</c:v>
                </c:pt>
                <c:pt idx="41">
                  <c:v>25311</c:v>
                </c:pt>
                <c:pt idx="42">
                  <c:v>34525</c:v>
                </c:pt>
                <c:pt idx="43">
                  <c:v>267846</c:v>
                </c:pt>
                <c:pt idx="44">
                  <c:v>440749</c:v>
                </c:pt>
                <c:pt idx="45">
                  <c:v>532569</c:v>
                </c:pt>
                <c:pt idx="46">
                  <c:v>489371</c:v>
                </c:pt>
                <c:pt idx="47">
                  <c:v>179785</c:v>
                </c:pt>
                <c:pt idx="48">
                  <c:v>210226</c:v>
                </c:pt>
                <c:pt idx="49">
                  <c:v>267723</c:v>
                </c:pt>
                <c:pt idx="50">
                  <c:v>324045</c:v>
                </c:pt>
                <c:pt idx="51">
                  <c:v>513664</c:v>
                </c:pt>
                <c:pt idx="52">
                  <c:v>558154</c:v>
                </c:pt>
                <c:pt idx="53">
                  <c:v>216505</c:v>
                </c:pt>
                <c:pt idx="54">
                  <c:v>538823</c:v>
                </c:pt>
                <c:pt idx="55">
                  <c:v>228988</c:v>
                </c:pt>
                <c:pt idx="56">
                  <c:v>219179</c:v>
                </c:pt>
                <c:pt idx="57">
                  <c:v>173301</c:v>
                </c:pt>
                <c:pt idx="58">
                  <c:v>169708</c:v>
                </c:pt>
                <c:pt idx="59">
                  <c:v>55629</c:v>
                </c:pt>
                <c:pt idx="60">
                  <c:v>183450</c:v>
                </c:pt>
                <c:pt idx="61">
                  <c:v>227064</c:v>
                </c:pt>
                <c:pt idx="62">
                  <c:v>569179</c:v>
                </c:pt>
                <c:pt idx="63">
                  <c:v>582591</c:v>
                </c:pt>
                <c:pt idx="64">
                  <c:v>119752</c:v>
                </c:pt>
                <c:pt idx="65">
                  <c:v>235966</c:v>
                </c:pt>
                <c:pt idx="66">
                  <c:v>492607</c:v>
                </c:pt>
                <c:pt idx="67">
                  <c:v>484497</c:v>
                </c:pt>
                <c:pt idx="68">
                  <c:v>467178</c:v>
                </c:pt>
                <c:pt idx="69">
                  <c:v>457583</c:v>
                </c:pt>
                <c:pt idx="70">
                  <c:v>325346</c:v>
                </c:pt>
                <c:pt idx="71">
                  <c:v>574204</c:v>
                </c:pt>
                <c:pt idx="72">
                  <c:v>405897</c:v>
                </c:pt>
                <c:pt idx="73">
                  <c:v>375693</c:v>
                </c:pt>
                <c:pt idx="74">
                  <c:v>212016</c:v>
                </c:pt>
                <c:pt idx="75">
                  <c:v>129462</c:v>
                </c:pt>
                <c:pt idx="76">
                  <c:v>224051</c:v>
                </c:pt>
                <c:pt idx="77">
                  <c:v>489154</c:v>
                </c:pt>
                <c:pt idx="78">
                  <c:v>423102</c:v>
                </c:pt>
                <c:pt idx="79">
                  <c:v>39975</c:v>
                </c:pt>
                <c:pt idx="80">
                  <c:v>371598</c:v>
                </c:pt>
                <c:pt idx="81">
                  <c:v>119236</c:v>
                </c:pt>
                <c:pt idx="82">
                  <c:v>540934</c:v>
                </c:pt>
                <c:pt idx="83">
                  <c:v>569455</c:v>
                </c:pt>
                <c:pt idx="84">
                  <c:v>497792</c:v>
                </c:pt>
                <c:pt idx="85">
                  <c:v>596241</c:v>
                </c:pt>
                <c:pt idx="86">
                  <c:v>248550</c:v>
                </c:pt>
                <c:pt idx="87">
                  <c:v>528166</c:v>
                </c:pt>
                <c:pt idx="88">
                  <c:v>423861</c:v>
                </c:pt>
                <c:pt idx="89">
                  <c:v>608376</c:v>
                </c:pt>
                <c:pt idx="90">
                  <c:v>541988</c:v>
                </c:pt>
                <c:pt idx="91">
                  <c:v>257310</c:v>
                </c:pt>
                <c:pt idx="92">
                  <c:v>461814</c:v>
                </c:pt>
                <c:pt idx="93">
                  <c:v>607946</c:v>
                </c:pt>
                <c:pt idx="94">
                  <c:v>493655</c:v>
                </c:pt>
                <c:pt idx="95">
                  <c:v>210839</c:v>
                </c:pt>
                <c:pt idx="96">
                  <c:v>283541</c:v>
                </c:pt>
                <c:pt idx="97">
                  <c:v>344617</c:v>
                </c:pt>
                <c:pt idx="98">
                  <c:v>126944</c:v>
                </c:pt>
                <c:pt idx="99">
                  <c:v>225587</c:v>
                </c:pt>
              </c:numCache>
            </c:numRef>
          </c:cat>
          <c:val>
            <c:numRef>
              <c:f>Topco!$D$1:$D$100</c:f>
              <c:numCache>
                <c:formatCode>General</c:formatCode>
                <c:ptCount val="100"/>
                <c:pt idx="0">
                  <c:v>69</c:v>
                </c:pt>
                <c:pt idx="1">
                  <c:v>75</c:v>
                </c:pt>
                <c:pt idx="2">
                  <c:v>78</c:v>
                </c:pt>
                <c:pt idx="3">
                  <c:v>66</c:v>
                </c:pt>
                <c:pt idx="4">
                  <c:v>69</c:v>
                </c:pt>
                <c:pt idx="5">
                  <c:v>70</c:v>
                </c:pt>
                <c:pt idx="6">
                  <c:v>56</c:v>
                </c:pt>
                <c:pt idx="7">
                  <c:v>66</c:v>
                </c:pt>
                <c:pt idx="8">
                  <c:v>76</c:v>
                </c:pt>
                <c:pt idx="9">
                  <c:v>75</c:v>
                </c:pt>
                <c:pt idx="10">
                  <c:v>61</c:v>
                </c:pt>
                <c:pt idx="11">
                  <c:v>71</c:v>
                </c:pt>
                <c:pt idx="12">
                  <c:v>76</c:v>
                </c:pt>
                <c:pt idx="13">
                  <c:v>75</c:v>
                </c:pt>
                <c:pt idx="14">
                  <c:v>70</c:v>
                </c:pt>
                <c:pt idx="15">
                  <c:v>75</c:v>
                </c:pt>
                <c:pt idx="16">
                  <c:v>77</c:v>
                </c:pt>
                <c:pt idx="17">
                  <c:v>76</c:v>
                </c:pt>
                <c:pt idx="18">
                  <c:v>75</c:v>
                </c:pt>
                <c:pt idx="19">
                  <c:v>75</c:v>
                </c:pt>
                <c:pt idx="20">
                  <c:v>69</c:v>
                </c:pt>
                <c:pt idx="21">
                  <c:v>75</c:v>
                </c:pt>
                <c:pt idx="22">
                  <c:v>73</c:v>
                </c:pt>
                <c:pt idx="23">
                  <c:v>46</c:v>
                </c:pt>
                <c:pt idx="24">
                  <c:v>68</c:v>
                </c:pt>
                <c:pt idx="25">
                  <c:v>69</c:v>
                </c:pt>
                <c:pt idx="26">
                  <c:v>69</c:v>
                </c:pt>
                <c:pt idx="27">
                  <c:v>75</c:v>
                </c:pt>
                <c:pt idx="28">
                  <c:v>69</c:v>
                </c:pt>
                <c:pt idx="29">
                  <c:v>76</c:v>
                </c:pt>
                <c:pt idx="30">
                  <c:v>68</c:v>
                </c:pt>
                <c:pt idx="31">
                  <c:v>67</c:v>
                </c:pt>
                <c:pt idx="32">
                  <c:v>67</c:v>
                </c:pt>
                <c:pt idx="33">
                  <c:v>73</c:v>
                </c:pt>
                <c:pt idx="34">
                  <c:v>42</c:v>
                </c:pt>
                <c:pt idx="35">
                  <c:v>75</c:v>
                </c:pt>
                <c:pt idx="36">
                  <c:v>66</c:v>
                </c:pt>
                <c:pt idx="37">
                  <c:v>43</c:v>
                </c:pt>
                <c:pt idx="38">
                  <c:v>68</c:v>
                </c:pt>
                <c:pt idx="39">
                  <c:v>68</c:v>
                </c:pt>
                <c:pt idx="40">
                  <c:v>74</c:v>
                </c:pt>
                <c:pt idx="41">
                  <c:v>73</c:v>
                </c:pt>
                <c:pt idx="42">
                  <c:v>74</c:v>
                </c:pt>
                <c:pt idx="43">
                  <c:v>71</c:v>
                </c:pt>
                <c:pt idx="44">
                  <c:v>75</c:v>
                </c:pt>
                <c:pt idx="45">
                  <c:v>64</c:v>
                </c:pt>
                <c:pt idx="46">
                  <c:v>68</c:v>
                </c:pt>
                <c:pt idx="47">
                  <c:v>75</c:v>
                </c:pt>
                <c:pt idx="48">
                  <c:v>74</c:v>
                </c:pt>
                <c:pt idx="49">
                  <c:v>66</c:v>
                </c:pt>
                <c:pt idx="50">
                  <c:v>74</c:v>
                </c:pt>
                <c:pt idx="51">
                  <c:v>41</c:v>
                </c:pt>
                <c:pt idx="52">
                  <c:v>68</c:v>
                </c:pt>
                <c:pt idx="53">
                  <c:v>33</c:v>
                </c:pt>
                <c:pt idx="54">
                  <c:v>64</c:v>
                </c:pt>
                <c:pt idx="55">
                  <c:v>69</c:v>
                </c:pt>
                <c:pt idx="56">
                  <c:v>72</c:v>
                </c:pt>
                <c:pt idx="57">
                  <c:v>70</c:v>
                </c:pt>
                <c:pt idx="58">
                  <c:v>70</c:v>
                </c:pt>
                <c:pt idx="59">
                  <c:v>69</c:v>
                </c:pt>
                <c:pt idx="60">
                  <c:v>74</c:v>
                </c:pt>
                <c:pt idx="61">
                  <c:v>70</c:v>
                </c:pt>
                <c:pt idx="62">
                  <c:v>65</c:v>
                </c:pt>
                <c:pt idx="63">
                  <c:v>62</c:v>
                </c:pt>
                <c:pt idx="64">
                  <c:v>54</c:v>
                </c:pt>
                <c:pt idx="65">
                  <c:v>65</c:v>
                </c:pt>
                <c:pt idx="66">
                  <c:v>70</c:v>
                </c:pt>
                <c:pt idx="67">
                  <c:v>57</c:v>
                </c:pt>
                <c:pt idx="68">
                  <c:v>69</c:v>
                </c:pt>
                <c:pt idx="69">
                  <c:v>65</c:v>
                </c:pt>
                <c:pt idx="70">
                  <c:v>72</c:v>
                </c:pt>
                <c:pt idx="71">
                  <c:v>65</c:v>
                </c:pt>
                <c:pt idx="72">
                  <c:v>71</c:v>
                </c:pt>
                <c:pt idx="73">
                  <c:v>68</c:v>
                </c:pt>
                <c:pt idx="74">
                  <c:v>67</c:v>
                </c:pt>
                <c:pt idx="75">
                  <c:v>77</c:v>
                </c:pt>
                <c:pt idx="76">
                  <c:v>70</c:v>
                </c:pt>
                <c:pt idx="77">
                  <c:v>57</c:v>
                </c:pt>
                <c:pt idx="78">
                  <c:v>72</c:v>
                </c:pt>
                <c:pt idx="79">
                  <c:v>76</c:v>
                </c:pt>
                <c:pt idx="80">
                  <c:v>71</c:v>
                </c:pt>
                <c:pt idx="81">
                  <c:v>66</c:v>
                </c:pt>
                <c:pt idx="82">
                  <c:v>70</c:v>
                </c:pt>
                <c:pt idx="83">
                  <c:v>67</c:v>
                </c:pt>
                <c:pt idx="84">
                  <c:v>70</c:v>
                </c:pt>
                <c:pt idx="85">
                  <c:v>61</c:v>
                </c:pt>
                <c:pt idx="86">
                  <c:v>70</c:v>
                </c:pt>
                <c:pt idx="87">
                  <c:v>53</c:v>
                </c:pt>
                <c:pt idx="88">
                  <c:v>67</c:v>
                </c:pt>
                <c:pt idx="89">
                  <c:v>68</c:v>
                </c:pt>
                <c:pt idx="90">
                  <c:v>62</c:v>
                </c:pt>
                <c:pt idx="91">
                  <c:v>70</c:v>
                </c:pt>
                <c:pt idx="92">
                  <c:v>70</c:v>
                </c:pt>
                <c:pt idx="93">
                  <c:v>69</c:v>
                </c:pt>
                <c:pt idx="94">
                  <c:v>71</c:v>
                </c:pt>
                <c:pt idx="95">
                  <c:v>64</c:v>
                </c:pt>
                <c:pt idx="96">
                  <c:v>68</c:v>
                </c:pt>
                <c:pt idx="97">
                  <c:v>65</c:v>
                </c:pt>
                <c:pt idx="98">
                  <c:v>65</c:v>
                </c:pt>
                <c:pt idx="99">
                  <c:v>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425152"/>
        <c:axId val="39427072"/>
      </c:lineChart>
      <c:catAx>
        <c:axId val="394251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Song Id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9427072"/>
        <c:crosses val="autoZero"/>
        <c:auto val="1"/>
        <c:lblAlgn val="ctr"/>
        <c:lblOffset val="100"/>
        <c:noMultiLvlLbl val="0"/>
      </c:catAx>
      <c:valAx>
        <c:axId val="3942707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Song Average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94251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cat>
            <c:numRef>
              <c:f>topavg!$A$1:$A$100</c:f>
              <c:numCache>
                <c:formatCode>General</c:formatCode>
                <c:ptCount val="100"/>
                <c:pt idx="0">
                  <c:v>187259</c:v>
                </c:pt>
                <c:pt idx="1">
                  <c:v>344204</c:v>
                </c:pt>
                <c:pt idx="2">
                  <c:v>605358</c:v>
                </c:pt>
                <c:pt idx="3">
                  <c:v>107326</c:v>
                </c:pt>
                <c:pt idx="4">
                  <c:v>291016</c:v>
                </c:pt>
                <c:pt idx="5">
                  <c:v>305350</c:v>
                </c:pt>
                <c:pt idx="6">
                  <c:v>527095</c:v>
                </c:pt>
                <c:pt idx="7">
                  <c:v>535256</c:v>
                </c:pt>
                <c:pt idx="8">
                  <c:v>103508</c:v>
                </c:pt>
                <c:pt idx="9">
                  <c:v>186548</c:v>
                </c:pt>
                <c:pt idx="10">
                  <c:v>192831</c:v>
                </c:pt>
                <c:pt idx="11">
                  <c:v>195233</c:v>
                </c:pt>
                <c:pt idx="12">
                  <c:v>283777</c:v>
                </c:pt>
                <c:pt idx="13">
                  <c:v>347351</c:v>
                </c:pt>
                <c:pt idx="14">
                  <c:v>416445</c:v>
                </c:pt>
                <c:pt idx="15">
                  <c:v>524370</c:v>
                </c:pt>
                <c:pt idx="16">
                  <c:v>58070</c:v>
                </c:pt>
                <c:pt idx="17">
                  <c:v>60808</c:v>
                </c:pt>
                <c:pt idx="18">
                  <c:v>12692</c:v>
                </c:pt>
                <c:pt idx="19">
                  <c:v>129951</c:v>
                </c:pt>
                <c:pt idx="20">
                  <c:v>140131</c:v>
                </c:pt>
                <c:pt idx="21">
                  <c:v>140351</c:v>
                </c:pt>
                <c:pt idx="22">
                  <c:v>1434</c:v>
                </c:pt>
                <c:pt idx="23">
                  <c:v>144603</c:v>
                </c:pt>
                <c:pt idx="24">
                  <c:v>162707</c:v>
                </c:pt>
                <c:pt idx="25">
                  <c:v>173140</c:v>
                </c:pt>
                <c:pt idx="26">
                  <c:v>241257</c:v>
                </c:pt>
                <c:pt idx="27">
                  <c:v>292397</c:v>
                </c:pt>
                <c:pt idx="28">
                  <c:v>33277</c:v>
                </c:pt>
                <c:pt idx="29">
                  <c:v>34531</c:v>
                </c:pt>
                <c:pt idx="30">
                  <c:v>347402</c:v>
                </c:pt>
                <c:pt idx="31">
                  <c:v>359002</c:v>
                </c:pt>
                <c:pt idx="32">
                  <c:v>389068</c:v>
                </c:pt>
                <c:pt idx="33">
                  <c:v>477890</c:v>
                </c:pt>
                <c:pt idx="34">
                  <c:v>50035</c:v>
                </c:pt>
                <c:pt idx="35">
                  <c:v>524069</c:v>
                </c:pt>
                <c:pt idx="36">
                  <c:v>567844</c:v>
                </c:pt>
                <c:pt idx="37">
                  <c:v>571118</c:v>
                </c:pt>
                <c:pt idx="38">
                  <c:v>583747</c:v>
                </c:pt>
                <c:pt idx="39">
                  <c:v>585679</c:v>
                </c:pt>
                <c:pt idx="40">
                  <c:v>61523</c:v>
                </c:pt>
                <c:pt idx="41">
                  <c:v>7341</c:v>
                </c:pt>
                <c:pt idx="42">
                  <c:v>85308</c:v>
                </c:pt>
                <c:pt idx="43">
                  <c:v>112349</c:v>
                </c:pt>
                <c:pt idx="44">
                  <c:v>126352</c:v>
                </c:pt>
                <c:pt idx="45">
                  <c:v>136579</c:v>
                </c:pt>
                <c:pt idx="46">
                  <c:v>138238</c:v>
                </c:pt>
                <c:pt idx="47">
                  <c:v>140882</c:v>
                </c:pt>
                <c:pt idx="48">
                  <c:v>156626</c:v>
                </c:pt>
                <c:pt idx="49">
                  <c:v>162331</c:v>
                </c:pt>
                <c:pt idx="50">
                  <c:v>177150</c:v>
                </c:pt>
                <c:pt idx="51">
                  <c:v>18501</c:v>
                </c:pt>
                <c:pt idx="52">
                  <c:v>192613</c:v>
                </c:pt>
                <c:pt idx="53">
                  <c:v>205773</c:v>
                </c:pt>
                <c:pt idx="54">
                  <c:v>216904</c:v>
                </c:pt>
                <c:pt idx="55">
                  <c:v>217699</c:v>
                </c:pt>
                <c:pt idx="56">
                  <c:v>224915</c:v>
                </c:pt>
                <c:pt idx="57">
                  <c:v>226282</c:v>
                </c:pt>
                <c:pt idx="58">
                  <c:v>240774</c:v>
                </c:pt>
                <c:pt idx="59">
                  <c:v>248893</c:v>
                </c:pt>
                <c:pt idx="60">
                  <c:v>259250</c:v>
                </c:pt>
                <c:pt idx="61">
                  <c:v>260205</c:v>
                </c:pt>
                <c:pt idx="62">
                  <c:v>288187</c:v>
                </c:pt>
                <c:pt idx="63">
                  <c:v>30028</c:v>
                </c:pt>
                <c:pt idx="64">
                  <c:v>309850</c:v>
                </c:pt>
                <c:pt idx="65">
                  <c:v>329219</c:v>
                </c:pt>
                <c:pt idx="66">
                  <c:v>333761</c:v>
                </c:pt>
                <c:pt idx="67">
                  <c:v>372200</c:v>
                </c:pt>
                <c:pt idx="68">
                  <c:v>37566</c:v>
                </c:pt>
                <c:pt idx="69">
                  <c:v>390705</c:v>
                </c:pt>
                <c:pt idx="70">
                  <c:v>414708</c:v>
                </c:pt>
                <c:pt idx="71">
                  <c:v>416320</c:v>
                </c:pt>
                <c:pt idx="72">
                  <c:v>438993</c:v>
                </c:pt>
                <c:pt idx="73">
                  <c:v>450732</c:v>
                </c:pt>
                <c:pt idx="74">
                  <c:v>45127</c:v>
                </c:pt>
                <c:pt idx="75">
                  <c:v>45155</c:v>
                </c:pt>
                <c:pt idx="76">
                  <c:v>454733</c:v>
                </c:pt>
                <c:pt idx="77">
                  <c:v>476551</c:v>
                </c:pt>
                <c:pt idx="78">
                  <c:v>519758</c:v>
                </c:pt>
                <c:pt idx="79">
                  <c:v>535835</c:v>
                </c:pt>
                <c:pt idx="80">
                  <c:v>535962</c:v>
                </c:pt>
                <c:pt idx="81">
                  <c:v>538358</c:v>
                </c:pt>
                <c:pt idx="82">
                  <c:v>539332</c:v>
                </c:pt>
                <c:pt idx="83">
                  <c:v>539905</c:v>
                </c:pt>
                <c:pt idx="84">
                  <c:v>544089</c:v>
                </c:pt>
                <c:pt idx="85">
                  <c:v>549986</c:v>
                </c:pt>
                <c:pt idx="86">
                  <c:v>557315</c:v>
                </c:pt>
                <c:pt idx="87">
                  <c:v>565615</c:v>
                </c:pt>
                <c:pt idx="88">
                  <c:v>566365</c:v>
                </c:pt>
                <c:pt idx="89">
                  <c:v>578621</c:v>
                </c:pt>
                <c:pt idx="90">
                  <c:v>583651</c:v>
                </c:pt>
                <c:pt idx="91">
                  <c:v>609589</c:v>
                </c:pt>
                <c:pt idx="92">
                  <c:v>6977</c:v>
                </c:pt>
                <c:pt idx="93">
                  <c:v>91585</c:v>
                </c:pt>
                <c:pt idx="94">
                  <c:v>92617</c:v>
                </c:pt>
                <c:pt idx="95">
                  <c:v>100343</c:v>
                </c:pt>
                <c:pt idx="96">
                  <c:v>100909</c:v>
                </c:pt>
                <c:pt idx="97">
                  <c:v>108205</c:v>
                </c:pt>
                <c:pt idx="98">
                  <c:v>108883</c:v>
                </c:pt>
                <c:pt idx="99">
                  <c:v>110427</c:v>
                </c:pt>
              </c:numCache>
            </c:numRef>
          </c:cat>
          <c:val>
            <c:numRef>
              <c:f>topavg!$D$1:$D$100</c:f>
              <c:numCache>
                <c:formatCode>General</c:formatCode>
                <c:ptCount val="100"/>
                <c:pt idx="0">
                  <c:v>95</c:v>
                </c:pt>
                <c:pt idx="1">
                  <c:v>95</c:v>
                </c:pt>
                <c:pt idx="2">
                  <c:v>95</c:v>
                </c:pt>
                <c:pt idx="3">
                  <c:v>94</c:v>
                </c:pt>
                <c:pt idx="4">
                  <c:v>94</c:v>
                </c:pt>
                <c:pt idx="5">
                  <c:v>94</c:v>
                </c:pt>
                <c:pt idx="6">
                  <c:v>94</c:v>
                </c:pt>
                <c:pt idx="7">
                  <c:v>94</c:v>
                </c:pt>
                <c:pt idx="8">
                  <c:v>93</c:v>
                </c:pt>
                <c:pt idx="9">
                  <c:v>93</c:v>
                </c:pt>
                <c:pt idx="10">
                  <c:v>93</c:v>
                </c:pt>
                <c:pt idx="11">
                  <c:v>93</c:v>
                </c:pt>
                <c:pt idx="12">
                  <c:v>93</c:v>
                </c:pt>
                <c:pt idx="13">
                  <c:v>93</c:v>
                </c:pt>
                <c:pt idx="14">
                  <c:v>93</c:v>
                </c:pt>
                <c:pt idx="15">
                  <c:v>93</c:v>
                </c:pt>
                <c:pt idx="16">
                  <c:v>93</c:v>
                </c:pt>
                <c:pt idx="17">
                  <c:v>93</c:v>
                </c:pt>
                <c:pt idx="18">
                  <c:v>92</c:v>
                </c:pt>
                <c:pt idx="19">
                  <c:v>92</c:v>
                </c:pt>
                <c:pt idx="20">
                  <c:v>92</c:v>
                </c:pt>
                <c:pt idx="21">
                  <c:v>92</c:v>
                </c:pt>
                <c:pt idx="22">
                  <c:v>92</c:v>
                </c:pt>
                <c:pt idx="23">
                  <c:v>92</c:v>
                </c:pt>
                <c:pt idx="24">
                  <c:v>92</c:v>
                </c:pt>
                <c:pt idx="25">
                  <c:v>92</c:v>
                </c:pt>
                <c:pt idx="26">
                  <c:v>92</c:v>
                </c:pt>
                <c:pt idx="27">
                  <c:v>92</c:v>
                </c:pt>
                <c:pt idx="28">
                  <c:v>92</c:v>
                </c:pt>
                <c:pt idx="29">
                  <c:v>92</c:v>
                </c:pt>
                <c:pt idx="30">
                  <c:v>92</c:v>
                </c:pt>
                <c:pt idx="31">
                  <c:v>92</c:v>
                </c:pt>
                <c:pt idx="32">
                  <c:v>92</c:v>
                </c:pt>
                <c:pt idx="33">
                  <c:v>92</c:v>
                </c:pt>
                <c:pt idx="34">
                  <c:v>92</c:v>
                </c:pt>
                <c:pt idx="35">
                  <c:v>92</c:v>
                </c:pt>
                <c:pt idx="36">
                  <c:v>92</c:v>
                </c:pt>
                <c:pt idx="37">
                  <c:v>92</c:v>
                </c:pt>
                <c:pt idx="38">
                  <c:v>92</c:v>
                </c:pt>
                <c:pt idx="39">
                  <c:v>92</c:v>
                </c:pt>
                <c:pt idx="40">
                  <c:v>92</c:v>
                </c:pt>
                <c:pt idx="41">
                  <c:v>92</c:v>
                </c:pt>
                <c:pt idx="42">
                  <c:v>92</c:v>
                </c:pt>
                <c:pt idx="43">
                  <c:v>91</c:v>
                </c:pt>
                <c:pt idx="44">
                  <c:v>91</c:v>
                </c:pt>
                <c:pt idx="45">
                  <c:v>91</c:v>
                </c:pt>
                <c:pt idx="46">
                  <c:v>91</c:v>
                </c:pt>
                <c:pt idx="47">
                  <c:v>91</c:v>
                </c:pt>
                <c:pt idx="48">
                  <c:v>91</c:v>
                </c:pt>
                <c:pt idx="49">
                  <c:v>91</c:v>
                </c:pt>
                <c:pt idx="50">
                  <c:v>91</c:v>
                </c:pt>
                <c:pt idx="51">
                  <c:v>91</c:v>
                </c:pt>
                <c:pt idx="52">
                  <c:v>91</c:v>
                </c:pt>
                <c:pt idx="53">
                  <c:v>91</c:v>
                </c:pt>
                <c:pt idx="54">
                  <c:v>91</c:v>
                </c:pt>
                <c:pt idx="55">
                  <c:v>91</c:v>
                </c:pt>
                <c:pt idx="56">
                  <c:v>91</c:v>
                </c:pt>
                <c:pt idx="57">
                  <c:v>91</c:v>
                </c:pt>
                <c:pt idx="58">
                  <c:v>91</c:v>
                </c:pt>
                <c:pt idx="59">
                  <c:v>91</c:v>
                </c:pt>
                <c:pt idx="60">
                  <c:v>91</c:v>
                </c:pt>
                <c:pt idx="61">
                  <c:v>91</c:v>
                </c:pt>
                <c:pt idx="62">
                  <c:v>91</c:v>
                </c:pt>
                <c:pt idx="63">
                  <c:v>91</c:v>
                </c:pt>
                <c:pt idx="64">
                  <c:v>91</c:v>
                </c:pt>
                <c:pt idx="65">
                  <c:v>91</c:v>
                </c:pt>
                <c:pt idx="66">
                  <c:v>91</c:v>
                </c:pt>
                <c:pt idx="67">
                  <c:v>91</c:v>
                </c:pt>
                <c:pt idx="68">
                  <c:v>91</c:v>
                </c:pt>
                <c:pt idx="69">
                  <c:v>91</c:v>
                </c:pt>
                <c:pt idx="70">
                  <c:v>91</c:v>
                </c:pt>
                <c:pt idx="71">
                  <c:v>91</c:v>
                </c:pt>
                <c:pt idx="72">
                  <c:v>91</c:v>
                </c:pt>
                <c:pt idx="73">
                  <c:v>91</c:v>
                </c:pt>
                <c:pt idx="74">
                  <c:v>91</c:v>
                </c:pt>
                <c:pt idx="75">
                  <c:v>91</c:v>
                </c:pt>
                <c:pt idx="76">
                  <c:v>91</c:v>
                </c:pt>
                <c:pt idx="77">
                  <c:v>91</c:v>
                </c:pt>
                <c:pt idx="78">
                  <c:v>91</c:v>
                </c:pt>
                <c:pt idx="79">
                  <c:v>91</c:v>
                </c:pt>
                <c:pt idx="80">
                  <c:v>91</c:v>
                </c:pt>
                <c:pt idx="81">
                  <c:v>91</c:v>
                </c:pt>
                <c:pt idx="82">
                  <c:v>91</c:v>
                </c:pt>
                <c:pt idx="83">
                  <c:v>91</c:v>
                </c:pt>
                <c:pt idx="84">
                  <c:v>91</c:v>
                </c:pt>
                <c:pt idx="85">
                  <c:v>91</c:v>
                </c:pt>
                <c:pt idx="86">
                  <c:v>91</c:v>
                </c:pt>
                <c:pt idx="87">
                  <c:v>91</c:v>
                </c:pt>
                <c:pt idx="88">
                  <c:v>91</c:v>
                </c:pt>
                <c:pt idx="89">
                  <c:v>91</c:v>
                </c:pt>
                <c:pt idx="90">
                  <c:v>91</c:v>
                </c:pt>
                <c:pt idx="91">
                  <c:v>91</c:v>
                </c:pt>
                <c:pt idx="92">
                  <c:v>91</c:v>
                </c:pt>
                <c:pt idx="93">
                  <c:v>91</c:v>
                </c:pt>
                <c:pt idx="94">
                  <c:v>91</c:v>
                </c:pt>
                <c:pt idx="95">
                  <c:v>90</c:v>
                </c:pt>
                <c:pt idx="96">
                  <c:v>90</c:v>
                </c:pt>
                <c:pt idx="97">
                  <c:v>90</c:v>
                </c:pt>
                <c:pt idx="98">
                  <c:v>90</c:v>
                </c:pt>
                <c:pt idx="99">
                  <c:v>90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439744"/>
        <c:axId val="39454208"/>
      </c:lineChart>
      <c:catAx>
        <c:axId val="394397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Song</a:t>
                </a:r>
                <a:r>
                  <a:rPr lang="en-US" baseline="0"/>
                  <a:t> Id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9454208"/>
        <c:crosses val="autoZero"/>
        <c:auto val="1"/>
        <c:lblAlgn val="ctr"/>
        <c:lblOffset val="100"/>
        <c:noMultiLvlLbl val="0"/>
      </c:catAx>
      <c:valAx>
        <c:axId val="39454208"/>
        <c:scaling>
          <c:orientation val="minMax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Song</a:t>
                </a:r>
                <a:r>
                  <a:rPr lang="en-US" baseline="0"/>
                  <a:t> Average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9439744"/>
        <c:crosses val="autoZero"/>
        <c:crossBetween val="between"/>
        <c:majorUnit val="10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marker>
            <c:symbol val="none"/>
          </c:marker>
          <c:cat>
            <c:numRef>
              <c:f>topavg!$A$1:$A$100</c:f>
              <c:numCache>
                <c:formatCode>General</c:formatCode>
                <c:ptCount val="100"/>
                <c:pt idx="0">
                  <c:v>187259</c:v>
                </c:pt>
                <c:pt idx="1">
                  <c:v>344204</c:v>
                </c:pt>
                <c:pt idx="2">
                  <c:v>605358</c:v>
                </c:pt>
                <c:pt idx="3">
                  <c:v>107326</c:v>
                </c:pt>
                <c:pt idx="4">
                  <c:v>291016</c:v>
                </c:pt>
                <c:pt idx="5">
                  <c:v>305350</c:v>
                </c:pt>
                <c:pt idx="6">
                  <c:v>527095</c:v>
                </c:pt>
                <c:pt idx="7">
                  <c:v>535256</c:v>
                </c:pt>
                <c:pt idx="8">
                  <c:v>103508</c:v>
                </c:pt>
                <c:pt idx="9">
                  <c:v>186548</c:v>
                </c:pt>
                <c:pt idx="10">
                  <c:v>192831</c:v>
                </c:pt>
                <c:pt idx="11">
                  <c:v>195233</c:v>
                </c:pt>
                <c:pt idx="12">
                  <c:v>283777</c:v>
                </c:pt>
                <c:pt idx="13">
                  <c:v>347351</c:v>
                </c:pt>
                <c:pt idx="14">
                  <c:v>416445</c:v>
                </c:pt>
                <c:pt idx="15">
                  <c:v>524370</c:v>
                </c:pt>
                <c:pt idx="16">
                  <c:v>58070</c:v>
                </c:pt>
                <c:pt idx="17">
                  <c:v>60808</c:v>
                </c:pt>
                <c:pt idx="18">
                  <c:v>12692</c:v>
                </c:pt>
                <c:pt idx="19">
                  <c:v>129951</c:v>
                </c:pt>
                <c:pt idx="20">
                  <c:v>140131</c:v>
                </c:pt>
                <c:pt idx="21">
                  <c:v>140351</c:v>
                </c:pt>
                <c:pt idx="22">
                  <c:v>1434</c:v>
                </c:pt>
                <c:pt idx="23">
                  <c:v>144603</c:v>
                </c:pt>
                <c:pt idx="24">
                  <c:v>162707</c:v>
                </c:pt>
                <c:pt idx="25">
                  <c:v>173140</c:v>
                </c:pt>
                <c:pt idx="26">
                  <c:v>241257</c:v>
                </c:pt>
                <c:pt idx="27">
                  <c:v>292397</c:v>
                </c:pt>
                <c:pt idx="28">
                  <c:v>33277</c:v>
                </c:pt>
                <c:pt idx="29">
                  <c:v>34531</c:v>
                </c:pt>
                <c:pt idx="30">
                  <c:v>347402</c:v>
                </c:pt>
                <c:pt idx="31">
                  <c:v>359002</c:v>
                </c:pt>
                <c:pt idx="32">
                  <c:v>389068</c:v>
                </c:pt>
                <c:pt idx="33">
                  <c:v>477890</c:v>
                </c:pt>
                <c:pt idx="34">
                  <c:v>50035</c:v>
                </c:pt>
                <c:pt idx="35">
                  <c:v>524069</c:v>
                </c:pt>
                <c:pt idx="36">
                  <c:v>567844</c:v>
                </c:pt>
                <c:pt idx="37">
                  <c:v>571118</c:v>
                </c:pt>
                <c:pt idx="38">
                  <c:v>583747</c:v>
                </c:pt>
                <c:pt idx="39">
                  <c:v>585679</c:v>
                </c:pt>
                <c:pt idx="40">
                  <c:v>61523</c:v>
                </c:pt>
                <c:pt idx="41">
                  <c:v>7341</c:v>
                </c:pt>
                <c:pt idx="42">
                  <c:v>85308</c:v>
                </c:pt>
                <c:pt idx="43">
                  <c:v>112349</c:v>
                </c:pt>
                <c:pt idx="44">
                  <c:v>126352</c:v>
                </c:pt>
                <c:pt idx="45">
                  <c:v>136579</c:v>
                </c:pt>
                <c:pt idx="46">
                  <c:v>138238</c:v>
                </c:pt>
                <c:pt idx="47">
                  <c:v>140882</c:v>
                </c:pt>
                <c:pt idx="48">
                  <c:v>156626</c:v>
                </c:pt>
                <c:pt idx="49">
                  <c:v>162331</c:v>
                </c:pt>
                <c:pt idx="50">
                  <c:v>177150</c:v>
                </c:pt>
                <c:pt idx="51">
                  <c:v>18501</c:v>
                </c:pt>
                <c:pt idx="52">
                  <c:v>192613</c:v>
                </c:pt>
                <c:pt idx="53">
                  <c:v>205773</c:v>
                </c:pt>
                <c:pt idx="54">
                  <c:v>216904</c:v>
                </c:pt>
                <c:pt idx="55">
                  <c:v>217699</c:v>
                </c:pt>
                <c:pt idx="56">
                  <c:v>224915</c:v>
                </c:pt>
                <c:pt idx="57">
                  <c:v>226282</c:v>
                </c:pt>
                <c:pt idx="58">
                  <c:v>240774</c:v>
                </c:pt>
                <c:pt idx="59">
                  <c:v>248893</c:v>
                </c:pt>
                <c:pt idx="60">
                  <c:v>259250</c:v>
                </c:pt>
                <c:pt idx="61">
                  <c:v>260205</c:v>
                </c:pt>
                <c:pt idx="62">
                  <c:v>288187</c:v>
                </c:pt>
                <c:pt idx="63">
                  <c:v>30028</c:v>
                </c:pt>
                <c:pt idx="64">
                  <c:v>309850</c:v>
                </c:pt>
                <c:pt idx="65">
                  <c:v>329219</c:v>
                </c:pt>
                <c:pt idx="66">
                  <c:v>333761</c:v>
                </c:pt>
                <c:pt idx="67">
                  <c:v>372200</c:v>
                </c:pt>
                <c:pt idx="68">
                  <c:v>37566</c:v>
                </c:pt>
                <c:pt idx="69">
                  <c:v>390705</c:v>
                </c:pt>
                <c:pt idx="70">
                  <c:v>414708</c:v>
                </c:pt>
                <c:pt idx="71">
                  <c:v>416320</c:v>
                </c:pt>
                <c:pt idx="72">
                  <c:v>438993</c:v>
                </c:pt>
                <c:pt idx="73">
                  <c:v>450732</c:v>
                </c:pt>
                <c:pt idx="74">
                  <c:v>45127</c:v>
                </c:pt>
                <c:pt idx="75">
                  <c:v>45155</c:v>
                </c:pt>
                <c:pt idx="76">
                  <c:v>454733</c:v>
                </c:pt>
                <c:pt idx="77">
                  <c:v>476551</c:v>
                </c:pt>
                <c:pt idx="78">
                  <c:v>519758</c:v>
                </c:pt>
                <c:pt idx="79">
                  <c:v>535835</c:v>
                </c:pt>
                <c:pt idx="80">
                  <c:v>535962</c:v>
                </c:pt>
                <c:pt idx="81">
                  <c:v>538358</c:v>
                </c:pt>
                <c:pt idx="82">
                  <c:v>539332</c:v>
                </c:pt>
                <c:pt idx="83">
                  <c:v>539905</c:v>
                </c:pt>
                <c:pt idx="84">
                  <c:v>544089</c:v>
                </c:pt>
                <c:pt idx="85">
                  <c:v>549986</c:v>
                </c:pt>
                <c:pt idx="86">
                  <c:v>557315</c:v>
                </c:pt>
                <c:pt idx="87">
                  <c:v>565615</c:v>
                </c:pt>
                <c:pt idx="88">
                  <c:v>566365</c:v>
                </c:pt>
                <c:pt idx="89">
                  <c:v>578621</c:v>
                </c:pt>
                <c:pt idx="90">
                  <c:v>583651</c:v>
                </c:pt>
                <c:pt idx="91">
                  <c:v>609589</c:v>
                </c:pt>
                <c:pt idx="92">
                  <c:v>6977</c:v>
                </c:pt>
                <c:pt idx="93">
                  <c:v>91585</c:v>
                </c:pt>
                <c:pt idx="94">
                  <c:v>92617</c:v>
                </c:pt>
                <c:pt idx="95">
                  <c:v>100343</c:v>
                </c:pt>
                <c:pt idx="96">
                  <c:v>100909</c:v>
                </c:pt>
                <c:pt idx="97">
                  <c:v>108205</c:v>
                </c:pt>
                <c:pt idx="98">
                  <c:v>108883</c:v>
                </c:pt>
                <c:pt idx="99">
                  <c:v>110427</c:v>
                </c:pt>
              </c:numCache>
            </c:numRef>
          </c:cat>
          <c:val>
            <c:numRef>
              <c:f>topavg!$B$1:$B$100</c:f>
              <c:numCache>
                <c:formatCode>General</c:formatCode>
                <c:ptCount val="100"/>
                <c:pt idx="0">
                  <c:v>19</c:v>
                </c:pt>
                <c:pt idx="1">
                  <c:v>24</c:v>
                </c:pt>
                <c:pt idx="2">
                  <c:v>21</c:v>
                </c:pt>
                <c:pt idx="3">
                  <c:v>20</c:v>
                </c:pt>
                <c:pt idx="4">
                  <c:v>47</c:v>
                </c:pt>
                <c:pt idx="5">
                  <c:v>7</c:v>
                </c:pt>
                <c:pt idx="6">
                  <c:v>20</c:v>
                </c:pt>
                <c:pt idx="7">
                  <c:v>20</c:v>
                </c:pt>
                <c:pt idx="8">
                  <c:v>20</c:v>
                </c:pt>
                <c:pt idx="9">
                  <c:v>22</c:v>
                </c:pt>
                <c:pt idx="10">
                  <c:v>23</c:v>
                </c:pt>
                <c:pt idx="11">
                  <c:v>25</c:v>
                </c:pt>
                <c:pt idx="12">
                  <c:v>35</c:v>
                </c:pt>
                <c:pt idx="13">
                  <c:v>19</c:v>
                </c:pt>
                <c:pt idx="14">
                  <c:v>24</c:v>
                </c:pt>
                <c:pt idx="15">
                  <c:v>18</c:v>
                </c:pt>
                <c:pt idx="16">
                  <c:v>21</c:v>
                </c:pt>
                <c:pt idx="17">
                  <c:v>29</c:v>
                </c:pt>
                <c:pt idx="18">
                  <c:v>22</c:v>
                </c:pt>
                <c:pt idx="19">
                  <c:v>27</c:v>
                </c:pt>
                <c:pt idx="20">
                  <c:v>24</c:v>
                </c:pt>
                <c:pt idx="21">
                  <c:v>33</c:v>
                </c:pt>
                <c:pt idx="22">
                  <c:v>24</c:v>
                </c:pt>
                <c:pt idx="23">
                  <c:v>20</c:v>
                </c:pt>
                <c:pt idx="24">
                  <c:v>22</c:v>
                </c:pt>
                <c:pt idx="25">
                  <c:v>21</c:v>
                </c:pt>
                <c:pt idx="26">
                  <c:v>22</c:v>
                </c:pt>
                <c:pt idx="27">
                  <c:v>39</c:v>
                </c:pt>
                <c:pt idx="28">
                  <c:v>31</c:v>
                </c:pt>
                <c:pt idx="29">
                  <c:v>17</c:v>
                </c:pt>
                <c:pt idx="30">
                  <c:v>25</c:v>
                </c:pt>
                <c:pt idx="31">
                  <c:v>27</c:v>
                </c:pt>
                <c:pt idx="32">
                  <c:v>27</c:v>
                </c:pt>
                <c:pt idx="33">
                  <c:v>32</c:v>
                </c:pt>
                <c:pt idx="34">
                  <c:v>28</c:v>
                </c:pt>
                <c:pt idx="35">
                  <c:v>74</c:v>
                </c:pt>
                <c:pt idx="36">
                  <c:v>34</c:v>
                </c:pt>
                <c:pt idx="37">
                  <c:v>24</c:v>
                </c:pt>
                <c:pt idx="38">
                  <c:v>22</c:v>
                </c:pt>
                <c:pt idx="39">
                  <c:v>14</c:v>
                </c:pt>
                <c:pt idx="40">
                  <c:v>31</c:v>
                </c:pt>
                <c:pt idx="41">
                  <c:v>25</c:v>
                </c:pt>
                <c:pt idx="42">
                  <c:v>19</c:v>
                </c:pt>
                <c:pt idx="43">
                  <c:v>28</c:v>
                </c:pt>
                <c:pt idx="44">
                  <c:v>24</c:v>
                </c:pt>
                <c:pt idx="45">
                  <c:v>20</c:v>
                </c:pt>
                <c:pt idx="46">
                  <c:v>59</c:v>
                </c:pt>
                <c:pt idx="47">
                  <c:v>24</c:v>
                </c:pt>
                <c:pt idx="48">
                  <c:v>23</c:v>
                </c:pt>
                <c:pt idx="49">
                  <c:v>22</c:v>
                </c:pt>
                <c:pt idx="50">
                  <c:v>24</c:v>
                </c:pt>
                <c:pt idx="51">
                  <c:v>24</c:v>
                </c:pt>
                <c:pt idx="52">
                  <c:v>47</c:v>
                </c:pt>
                <c:pt idx="53">
                  <c:v>29</c:v>
                </c:pt>
                <c:pt idx="54">
                  <c:v>22</c:v>
                </c:pt>
                <c:pt idx="55">
                  <c:v>28</c:v>
                </c:pt>
                <c:pt idx="56">
                  <c:v>28</c:v>
                </c:pt>
                <c:pt idx="57">
                  <c:v>40</c:v>
                </c:pt>
                <c:pt idx="58">
                  <c:v>21</c:v>
                </c:pt>
                <c:pt idx="59">
                  <c:v>38</c:v>
                </c:pt>
                <c:pt idx="60">
                  <c:v>38</c:v>
                </c:pt>
                <c:pt idx="61">
                  <c:v>29</c:v>
                </c:pt>
                <c:pt idx="62">
                  <c:v>19</c:v>
                </c:pt>
                <c:pt idx="63">
                  <c:v>31</c:v>
                </c:pt>
                <c:pt idx="64">
                  <c:v>22</c:v>
                </c:pt>
                <c:pt idx="65">
                  <c:v>20</c:v>
                </c:pt>
                <c:pt idx="66">
                  <c:v>35</c:v>
                </c:pt>
                <c:pt idx="67">
                  <c:v>30</c:v>
                </c:pt>
                <c:pt idx="68">
                  <c:v>30</c:v>
                </c:pt>
                <c:pt idx="69">
                  <c:v>39</c:v>
                </c:pt>
                <c:pt idx="70">
                  <c:v>28</c:v>
                </c:pt>
                <c:pt idx="71">
                  <c:v>43</c:v>
                </c:pt>
                <c:pt idx="72">
                  <c:v>32</c:v>
                </c:pt>
                <c:pt idx="73">
                  <c:v>23</c:v>
                </c:pt>
                <c:pt idx="74">
                  <c:v>33</c:v>
                </c:pt>
                <c:pt idx="75">
                  <c:v>20</c:v>
                </c:pt>
                <c:pt idx="76">
                  <c:v>29</c:v>
                </c:pt>
                <c:pt idx="77">
                  <c:v>31</c:v>
                </c:pt>
                <c:pt idx="78">
                  <c:v>23</c:v>
                </c:pt>
                <c:pt idx="79">
                  <c:v>20</c:v>
                </c:pt>
                <c:pt idx="80">
                  <c:v>27</c:v>
                </c:pt>
                <c:pt idx="81">
                  <c:v>21</c:v>
                </c:pt>
                <c:pt idx="82">
                  <c:v>27</c:v>
                </c:pt>
                <c:pt idx="83">
                  <c:v>48</c:v>
                </c:pt>
                <c:pt idx="84">
                  <c:v>25</c:v>
                </c:pt>
                <c:pt idx="85">
                  <c:v>28</c:v>
                </c:pt>
                <c:pt idx="86">
                  <c:v>23</c:v>
                </c:pt>
                <c:pt idx="87">
                  <c:v>20</c:v>
                </c:pt>
                <c:pt idx="88">
                  <c:v>40</c:v>
                </c:pt>
                <c:pt idx="89">
                  <c:v>19</c:v>
                </c:pt>
                <c:pt idx="90">
                  <c:v>52</c:v>
                </c:pt>
                <c:pt idx="91">
                  <c:v>47</c:v>
                </c:pt>
                <c:pt idx="92">
                  <c:v>25</c:v>
                </c:pt>
                <c:pt idx="93">
                  <c:v>29</c:v>
                </c:pt>
                <c:pt idx="94">
                  <c:v>17</c:v>
                </c:pt>
                <c:pt idx="95">
                  <c:v>26</c:v>
                </c:pt>
                <c:pt idx="96">
                  <c:v>28</c:v>
                </c:pt>
                <c:pt idx="97">
                  <c:v>21</c:v>
                </c:pt>
                <c:pt idx="98">
                  <c:v>21</c:v>
                </c:pt>
                <c:pt idx="99">
                  <c:v>40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491840"/>
        <c:axId val="39498112"/>
      </c:lineChart>
      <c:catAx>
        <c:axId val="394918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Song</a:t>
                </a:r>
                <a:r>
                  <a:rPr lang="en-US" baseline="0"/>
                  <a:t> Id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9498112"/>
        <c:crosses val="autoZero"/>
        <c:auto val="1"/>
        <c:lblAlgn val="ctr"/>
        <c:lblOffset val="100"/>
        <c:noMultiLvlLbl val="0"/>
      </c:catAx>
      <c:valAx>
        <c:axId val="394981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Count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94918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cat>
            <c:numRef>
              <c:f>topavg!$A$1:$A$100</c:f>
              <c:numCache>
                <c:formatCode>General</c:formatCode>
                <c:ptCount val="100"/>
                <c:pt idx="0">
                  <c:v>187259</c:v>
                </c:pt>
                <c:pt idx="1">
                  <c:v>344204</c:v>
                </c:pt>
                <c:pt idx="2">
                  <c:v>605358</c:v>
                </c:pt>
                <c:pt idx="3">
                  <c:v>107326</c:v>
                </c:pt>
                <c:pt idx="4">
                  <c:v>291016</c:v>
                </c:pt>
                <c:pt idx="5">
                  <c:v>305350</c:v>
                </c:pt>
                <c:pt idx="6">
                  <c:v>527095</c:v>
                </c:pt>
                <c:pt idx="7">
                  <c:v>535256</c:v>
                </c:pt>
                <c:pt idx="8">
                  <c:v>103508</c:v>
                </c:pt>
                <c:pt idx="9">
                  <c:v>186548</c:v>
                </c:pt>
                <c:pt idx="10">
                  <c:v>192831</c:v>
                </c:pt>
                <c:pt idx="11">
                  <c:v>195233</c:v>
                </c:pt>
                <c:pt idx="12">
                  <c:v>283777</c:v>
                </c:pt>
                <c:pt idx="13">
                  <c:v>347351</c:v>
                </c:pt>
                <c:pt idx="14">
                  <c:v>416445</c:v>
                </c:pt>
                <c:pt idx="15">
                  <c:v>524370</c:v>
                </c:pt>
                <c:pt idx="16">
                  <c:v>58070</c:v>
                </c:pt>
                <c:pt idx="17">
                  <c:v>60808</c:v>
                </c:pt>
                <c:pt idx="18">
                  <c:v>12692</c:v>
                </c:pt>
                <c:pt idx="19">
                  <c:v>129951</c:v>
                </c:pt>
                <c:pt idx="20">
                  <c:v>140131</c:v>
                </c:pt>
                <c:pt idx="21">
                  <c:v>140351</c:v>
                </c:pt>
                <c:pt idx="22">
                  <c:v>1434</c:v>
                </c:pt>
                <c:pt idx="23">
                  <c:v>144603</c:v>
                </c:pt>
                <c:pt idx="24">
                  <c:v>162707</c:v>
                </c:pt>
                <c:pt idx="25">
                  <c:v>173140</c:v>
                </c:pt>
                <c:pt idx="26">
                  <c:v>241257</c:v>
                </c:pt>
                <c:pt idx="27">
                  <c:v>292397</c:v>
                </c:pt>
                <c:pt idx="28">
                  <c:v>33277</c:v>
                </c:pt>
                <c:pt idx="29">
                  <c:v>34531</c:v>
                </c:pt>
                <c:pt idx="30">
                  <c:v>347402</c:v>
                </c:pt>
                <c:pt idx="31">
                  <c:v>359002</c:v>
                </c:pt>
                <c:pt idx="32">
                  <c:v>389068</c:v>
                </c:pt>
                <c:pt idx="33">
                  <c:v>477890</c:v>
                </c:pt>
                <c:pt idx="34">
                  <c:v>50035</c:v>
                </c:pt>
                <c:pt idx="35">
                  <c:v>524069</c:v>
                </c:pt>
                <c:pt idx="36">
                  <c:v>567844</c:v>
                </c:pt>
                <c:pt idx="37">
                  <c:v>571118</c:v>
                </c:pt>
                <c:pt idx="38">
                  <c:v>583747</c:v>
                </c:pt>
                <c:pt idx="39">
                  <c:v>585679</c:v>
                </c:pt>
                <c:pt idx="40">
                  <c:v>61523</c:v>
                </c:pt>
                <c:pt idx="41">
                  <c:v>7341</c:v>
                </c:pt>
                <c:pt idx="42">
                  <c:v>85308</c:v>
                </c:pt>
                <c:pt idx="43">
                  <c:v>112349</c:v>
                </c:pt>
                <c:pt idx="44">
                  <c:v>126352</c:v>
                </c:pt>
                <c:pt idx="45">
                  <c:v>136579</c:v>
                </c:pt>
                <c:pt idx="46">
                  <c:v>138238</c:v>
                </c:pt>
                <c:pt idx="47">
                  <c:v>140882</c:v>
                </c:pt>
                <c:pt idx="48">
                  <c:v>156626</c:v>
                </c:pt>
                <c:pt idx="49">
                  <c:v>162331</c:v>
                </c:pt>
                <c:pt idx="50">
                  <c:v>177150</c:v>
                </c:pt>
                <c:pt idx="51">
                  <c:v>18501</c:v>
                </c:pt>
                <c:pt idx="52">
                  <c:v>192613</c:v>
                </c:pt>
                <c:pt idx="53">
                  <c:v>205773</c:v>
                </c:pt>
                <c:pt idx="54">
                  <c:v>216904</c:v>
                </c:pt>
                <c:pt idx="55">
                  <c:v>217699</c:v>
                </c:pt>
                <c:pt idx="56">
                  <c:v>224915</c:v>
                </c:pt>
                <c:pt idx="57">
                  <c:v>226282</c:v>
                </c:pt>
                <c:pt idx="58">
                  <c:v>240774</c:v>
                </c:pt>
                <c:pt idx="59">
                  <c:v>248893</c:v>
                </c:pt>
                <c:pt idx="60">
                  <c:v>259250</c:v>
                </c:pt>
                <c:pt idx="61">
                  <c:v>260205</c:v>
                </c:pt>
                <c:pt idx="62">
                  <c:v>288187</c:v>
                </c:pt>
                <c:pt idx="63">
                  <c:v>30028</c:v>
                </c:pt>
                <c:pt idx="64">
                  <c:v>309850</c:v>
                </c:pt>
                <c:pt idx="65">
                  <c:v>329219</c:v>
                </c:pt>
                <c:pt idx="66">
                  <c:v>333761</c:v>
                </c:pt>
                <c:pt idx="67">
                  <c:v>372200</c:v>
                </c:pt>
                <c:pt idx="68">
                  <c:v>37566</c:v>
                </c:pt>
                <c:pt idx="69">
                  <c:v>390705</c:v>
                </c:pt>
                <c:pt idx="70">
                  <c:v>414708</c:v>
                </c:pt>
                <c:pt idx="71">
                  <c:v>416320</c:v>
                </c:pt>
                <c:pt idx="72">
                  <c:v>438993</c:v>
                </c:pt>
                <c:pt idx="73">
                  <c:v>450732</c:v>
                </c:pt>
                <c:pt idx="74">
                  <c:v>45127</c:v>
                </c:pt>
                <c:pt idx="75">
                  <c:v>45155</c:v>
                </c:pt>
                <c:pt idx="76">
                  <c:v>454733</c:v>
                </c:pt>
                <c:pt idx="77">
                  <c:v>476551</c:v>
                </c:pt>
                <c:pt idx="78">
                  <c:v>519758</c:v>
                </c:pt>
                <c:pt idx="79">
                  <c:v>535835</c:v>
                </c:pt>
                <c:pt idx="80">
                  <c:v>535962</c:v>
                </c:pt>
                <c:pt idx="81">
                  <c:v>538358</c:v>
                </c:pt>
                <c:pt idx="82">
                  <c:v>539332</c:v>
                </c:pt>
                <c:pt idx="83">
                  <c:v>539905</c:v>
                </c:pt>
                <c:pt idx="84">
                  <c:v>544089</c:v>
                </c:pt>
                <c:pt idx="85">
                  <c:v>549986</c:v>
                </c:pt>
                <c:pt idx="86">
                  <c:v>557315</c:v>
                </c:pt>
                <c:pt idx="87">
                  <c:v>565615</c:v>
                </c:pt>
                <c:pt idx="88">
                  <c:v>566365</c:v>
                </c:pt>
                <c:pt idx="89">
                  <c:v>578621</c:v>
                </c:pt>
                <c:pt idx="90">
                  <c:v>583651</c:v>
                </c:pt>
                <c:pt idx="91">
                  <c:v>609589</c:v>
                </c:pt>
                <c:pt idx="92">
                  <c:v>6977</c:v>
                </c:pt>
                <c:pt idx="93">
                  <c:v>91585</c:v>
                </c:pt>
                <c:pt idx="94">
                  <c:v>92617</c:v>
                </c:pt>
                <c:pt idx="95">
                  <c:v>100343</c:v>
                </c:pt>
                <c:pt idx="96">
                  <c:v>100909</c:v>
                </c:pt>
                <c:pt idx="97">
                  <c:v>108205</c:v>
                </c:pt>
                <c:pt idx="98">
                  <c:v>108883</c:v>
                </c:pt>
                <c:pt idx="99">
                  <c:v>110427</c:v>
                </c:pt>
              </c:numCache>
            </c:numRef>
          </c:cat>
          <c:val>
            <c:numRef>
              <c:f>topavg!$C$1:$C$100</c:f>
              <c:numCache>
                <c:formatCode>General</c:formatCode>
                <c:ptCount val="100"/>
                <c:pt idx="0">
                  <c:v>1809</c:v>
                </c:pt>
                <c:pt idx="1">
                  <c:v>2284</c:v>
                </c:pt>
                <c:pt idx="2">
                  <c:v>2000</c:v>
                </c:pt>
                <c:pt idx="3">
                  <c:v>1890</c:v>
                </c:pt>
                <c:pt idx="4">
                  <c:v>4456</c:v>
                </c:pt>
                <c:pt idx="5">
                  <c:v>660</c:v>
                </c:pt>
                <c:pt idx="6">
                  <c:v>1880</c:v>
                </c:pt>
                <c:pt idx="7">
                  <c:v>1898</c:v>
                </c:pt>
                <c:pt idx="8">
                  <c:v>1870</c:v>
                </c:pt>
                <c:pt idx="9">
                  <c:v>2059</c:v>
                </c:pt>
                <c:pt idx="10">
                  <c:v>2150</c:v>
                </c:pt>
                <c:pt idx="11">
                  <c:v>2330</c:v>
                </c:pt>
                <c:pt idx="12">
                  <c:v>3270</c:v>
                </c:pt>
                <c:pt idx="13">
                  <c:v>1770</c:v>
                </c:pt>
                <c:pt idx="14">
                  <c:v>2239</c:v>
                </c:pt>
                <c:pt idx="15">
                  <c:v>1680</c:v>
                </c:pt>
                <c:pt idx="16">
                  <c:v>1960</c:v>
                </c:pt>
                <c:pt idx="17">
                  <c:v>2712</c:v>
                </c:pt>
                <c:pt idx="18">
                  <c:v>2036</c:v>
                </c:pt>
                <c:pt idx="19">
                  <c:v>2500</c:v>
                </c:pt>
                <c:pt idx="20">
                  <c:v>2213</c:v>
                </c:pt>
                <c:pt idx="21">
                  <c:v>3065</c:v>
                </c:pt>
                <c:pt idx="22">
                  <c:v>2215</c:v>
                </c:pt>
                <c:pt idx="23">
                  <c:v>1850</c:v>
                </c:pt>
                <c:pt idx="24">
                  <c:v>2040</c:v>
                </c:pt>
                <c:pt idx="25">
                  <c:v>1936</c:v>
                </c:pt>
                <c:pt idx="26">
                  <c:v>2034</c:v>
                </c:pt>
                <c:pt idx="27">
                  <c:v>3602</c:v>
                </c:pt>
                <c:pt idx="28">
                  <c:v>2860</c:v>
                </c:pt>
                <c:pt idx="29">
                  <c:v>1564</c:v>
                </c:pt>
                <c:pt idx="30">
                  <c:v>2303</c:v>
                </c:pt>
                <c:pt idx="31">
                  <c:v>2488</c:v>
                </c:pt>
                <c:pt idx="32">
                  <c:v>2510</c:v>
                </c:pt>
                <c:pt idx="33">
                  <c:v>2950</c:v>
                </c:pt>
                <c:pt idx="34">
                  <c:v>2602</c:v>
                </c:pt>
                <c:pt idx="35">
                  <c:v>6876</c:v>
                </c:pt>
                <c:pt idx="36">
                  <c:v>3153</c:v>
                </c:pt>
                <c:pt idx="37">
                  <c:v>2226</c:v>
                </c:pt>
                <c:pt idx="38">
                  <c:v>2026</c:v>
                </c:pt>
                <c:pt idx="39">
                  <c:v>1300</c:v>
                </c:pt>
                <c:pt idx="40">
                  <c:v>2860</c:v>
                </c:pt>
                <c:pt idx="41">
                  <c:v>2300</c:v>
                </c:pt>
                <c:pt idx="42">
                  <c:v>1759</c:v>
                </c:pt>
                <c:pt idx="43">
                  <c:v>2562</c:v>
                </c:pt>
                <c:pt idx="44">
                  <c:v>2190</c:v>
                </c:pt>
                <c:pt idx="45">
                  <c:v>1831</c:v>
                </c:pt>
                <c:pt idx="46">
                  <c:v>5370</c:v>
                </c:pt>
                <c:pt idx="47">
                  <c:v>2207</c:v>
                </c:pt>
                <c:pt idx="48">
                  <c:v>2112</c:v>
                </c:pt>
                <c:pt idx="49">
                  <c:v>2012</c:v>
                </c:pt>
                <c:pt idx="50">
                  <c:v>2200</c:v>
                </c:pt>
                <c:pt idx="51">
                  <c:v>2190</c:v>
                </c:pt>
                <c:pt idx="52">
                  <c:v>4298</c:v>
                </c:pt>
                <c:pt idx="53">
                  <c:v>2660</c:v>
                </c:pt>
                <c:pt idx="54">
                  <c:v>2010</c:v>
                </c:pt>
                <c:pt idx="55">
                  <c:v>2560</c:v>
                </c:pt>
                <c:pt idx="56">
                  <c:v>2558</c:v>
                </c:pt>
                <c:pt idx="57">
                  <c:v>3640</c:v>
                </c:pt>
                <c:pt idx="58">
                  <c:v>1920</c:v>
                </c:pt>
                <c:pt idx="59">
                  <c:v>3460</c:v>
                </c:pt>
                <c:pt idx="60">
                  <c:v>3490</c:v>
                </c:pt>
                <c:pt idx="61">
                  <c:v>2643</c:v>
                </c:pt>
                <c:pt idx="62">
                  <c:v>1732</c:v>
                </c:pt>
                <c:pt idx="63">
                  <c:v>2826</c:v>
                </c:pt>
                <c:pt idx="64">
                  <c:v>2019</c:v>
                </c:pt>
                <c:pt idx="65">
                  <c:v>1835</c:v>
                </c:pt>
                <c:pt idx="66">
                  <c:v>3186</c:v>
                </c:pt>
                <c:pt idx="67">
                  <c:v>2730</c:v>
                </c:pt>
                <c:pt idx="68">
                  <c:v>2758</c:v>
                </c:pt>
                <c:pt idx="69">
                  <c:v>3550</c:v>
                </c:pt>
                <c:pt idx="70">
                  <c:v>2560</c:v>
                </c:pt>
                <c:pt idx="71">
                  <c:v>3920</c:v>
                </c:pt>
                <c:pt idx="72">
                  <c:v>2917</c:v>
                </c:pt>
                <c:pt idx="73">
                  <c:v>2109</c:v>
                </c:pt>
                <c:pt idx="74">
                  <c:v>3020</c:v>
                </c:pt>
                <c:pt idx="75">
                  <c:v>1830</c:v>
                </c:pt>
                <c:pt idx="76">
                  <c:v>2660</c:v>
                </c:pt>
                <c:pt idx="77">
                  <c:v>2835</c:v>
                </c:pt>
                <c:pt idx="78">
                  <c:v>2100</c:v>
                </c:pt>
                <c:pt idx="79">
                  <c:v>1830</c:v>
                </c:pt>
                <c:pt idx="80">
                  <c:v>2469</c:v>
                </c:pt>
                <c:pt idx="81">
                  <c:v>1911</c:v>
                </c:pt>
                <c:pt idx="82">
                  <c:v>2460</c:v>
                </c:pt>
                <c:pt idx="83">
                  <c:v>4379</c:v>
                </c:pt>
                <c:pt idx="84">
                  <c:v>2280</c:v>
                </c:pt>
                <c:pt idx="85">
                  <c:v>2562</c:v>
                </c:pt>
                <c:pt idx="86">
                  <c:v>2110</c:v>
                </c:pt>
                <c:pt idx="87">
                  <c:v>1832</c:v>
                </c:pt>
                <c:pt idx="88">
                  <c:v>3672</c:v>
                </c:pt>
                <c:pt idx="89">
                  <c:v>1730</c:v>
                </c:pt>
                <c:pt idx="90">
                  <c:v>4732</c:v>
                </c:pt>
                <c:pt idx="91">
                  <c:v>4280</c:v>
                </c:pt>
                <c:pt idx="92">
                  <c:v>2278</c:v>
                </c:pt>
                <c:pt idx="93">
                  <c:v>2650</c:v>
                </c:pt>
                <c:pt idx="94">
                  <c:v>1560</c:v>
                </c:pt>
                <c:pt idx="95">
                  <c:v>2340</c:v>
                </c:pt>
                <c:pt idx="96">
                  <c:v>2538</c:v>
                </c:pt>
                <c:pt idx="97">
                  <c:v>1890</c:v>
                </c:pt>
                <c:pt idx="98">
                  <c:v>1890</c:v>
                </c:pt>
                <c:pt idx="99">
                  <c:v>3610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518208"/>
        <c:axId val="39520128"/>
      </c:lineChart>
      <c:catAx>
        <c:axId val="395182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Song</a:t>
                </a:r>
                <a:r>
                  <a:rPr lang="en-US" baseline="0"/>
                  <a:t> Id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9520128"/>
        <c:crosses val="autoZero"/>
        <c:auto val="1"/>
        <c:lblAlgn val="ctr"/>
        <c:lblOffset val="100"/>
        <c:noMultiLvlLbl val="0"/>
      </c:catAx>
      <c:valAx>
        <c:axId val="395201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Total</a:t>
                </a:r>
                <a:r>
                  <a:rPr lang="en-US" baseline="0"/>
                  <a:t> Score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95182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="1">
                <a:solidFill>
                  <a:srgbClr val="000000"/>
                </a:solidFill>
                <a:latin typeface="Calibri"/>
              </a:rPr>
              <a:t>Score</a:t>
            </a:r>
          </a:p>
        </c:rich>
      </c:tx>
      <c:layout/>
      <c:overlay val="1"/>
    </c:title>
    <c:autoTitleDeleted val="0"/>
    <c:plotArea>
      <c:layout/>
      <c:lineChart>
        <c:grouping val="standard"/>
        <c:varyColors val="1"/>
        <c:ser>
          <c:idx val="0"/>
          <c:order val="0"/>
          <c:spPr>
            <a:ln w="28440">
              <a:solidFill>
                <a:srgbClr val="4A7EBB"/>
              </a:solidFill>
              <a:round/>
            </a:ln>
          </c:spPr>
          <c:marker>
            <c:symbol val="none"/>
          </c:marker>
          <c:cat>
            <c:numRef>
              <c:f>lowco!$A$1:$A$100</c:f>
              <c:numCache>
                <c:formatCode>General</c:formatCode>
                <c:ptCount val="100"/>
                <c:pt idx="0">
                  <c:v>610834</c:v>
                </c:pt>
                <c:pt idx="1">
                  <c:v>612240</c:v>
                </c:pt>
                <c:pt idx="2">
                  <c:v>612656</c:v>
                </c:pt>
                <c:pt idx="3">
                  <c:v>621323</c:v>
                </c:pt>
                <c:pt idx="4">
                  <c:v>624061</c:v>
                </c:pt>
                <c:pt idx="5">
                  <c:v>624838</c:v>
                </c:pt>
                <c:pt idx="6">
                  <c:v>74366</c:v>
                </c:pt>
                <c:pt idx="7">
                  <c:v>77328</c:v>
                </c:pt>
                <c:pt idx="8">
                  <c:v>82705</c:v>
                </c:pt>
                <c:pt idx="9">
                  <c:v>85484</c:v>
                </c:pt>
                <c:pt idx="10">
                  <c:v>88181</c:v>
                </c:pt>
                <c:pt idx="11">
                  <c:v>129959</c:v>
                </c:pt>
                <c:pt idx="12">
                  <c:v>162521</c:v>
                </c:pt>
                <c:pt idx="13">
                  <c:v>186196</c:v>
                </c:pt>
                <c:pt idx="14">
                  <c:v>206573</c:v>
                </c:pt>
                <c:pt idx="15">
                  <c:v>22528</c:v>
                </c:pt>
                <c:pt idx="16">
                  <c:v>265109</c:v>
                </c:pt>
                <c:pt idx="17">
                  <c:v>314305</c:v>
                </c:pt>
                <c:pt idx="18">
                  <c:v>342613</c:v>
                </c:pt>
                <c:pt idx="19">
                  <c:v>348083</c:v>
                </c:pt>
                <c:pt idx="20">
                  <c:v>376426</c:v>
                </c:pt>
                <c:pt idx="21">
                  <c:v>377818</c:v>
                </c:pt>
                <c:pt idx="22">
                  <c:v>405927</c:v>
                </c:pt>
                <c:pt idx="23">
                  <c:v>449714</c:v>
                </c:pt>
                <c:pt idx="24">
                  <c:v>450765</c:v>
                </c:pt>
                <c:pt idx="25">
                  <c:v>465388</c:v>
                </c:pt>
                <c:pt idx="26">
                  <c:v>483406</c:v>
                </c:pt>
                <c:pt idx="27">
                  <c:v>513088</c:v>
                </c:pt>
                <c:pt idx="28">
                  <c:v>514712</c:v>
                </c:pt>
                <c:pt idx="29">
                  <c:v>534366</c:v>
                </c:pt>
                <c:pt idx="30">
                  <c:v>542705</c:v>
                </c:pt>
                <c:pt idx="31">
                  <c:v>547523</c:v>
                </c:pt>
                <c:pt idx="32">
                  <c:v>560720</c:v>
                </c:pt>
                <c:pt idx="33">
                  <c:v>588105</c:v>
                </c:pt>
                <c:pt idx="34">
                  <c:v>589657</c:v>
                </c:pt>
                <c:pt idx="35">
                  <c:v>590042</c:v>
                </c:pt>
                <c:pt idx="36">
                  <c:v>593641</c:v>
                </c:pt>
                <c:pt idx="37">
                  <c:v>598917</c:v>
                </c:pt>
                <c:pt idx="38">
                  <c:v>610017</c:v>
                </c:pt>
                <c:pt idx="39">
                  <c:v>617019</c:v>
                </c:pt>
                <c:pt idx="40">
                  <c:v>12866</c:v>
                </c:pt>
                <c:pt idx="41">
                  <c:v>134419</c:v>
                </c:pt>
                <c:pt idx="42">
                  <c:v>166251</c:v>
                </c:pt>
                <c:pt idx="43">
                  <c:v>21214</c:v>
                </c:pt>
                <c:pt idx="44">
                  <c:v>222961</c:v>
                </c:pt>
                <c:pt idx="45">
                  <c:v>240200</c:v>
                </c:pt>
                <c:pt idx="46">
                  <c:v>261859</c:v>
                </c:pt>
                <c:pt idx="47">
                  <c:v>308416</c:v>
                </c:pt>
                <c:pt idx="48">
                  <c:v>362710</c:v>
                </c:pt>
                <c:pt idx="49">
                  <c:v>391164</c:v>
                </c:pt>
                <c:pt idx="50">
                  <c:v>422381</c:v>
                </c:pt>
                <c:pt idx="51">
                  <c:v>447516</c:v>
                </c:pt>
                <c:pt idx="52">
                  <c:v>46507</c:v>
                </c:pt>
                <c:pt idx="53">
                  <c:v>490208</c:v>
                </c:pt>
                <c:pt idx="54">
                  <c:v>506766</c:v>
                </c:pt>
                <c:pt idx="55">
                  <c:v>509651</c:v>
                </c:pt>
                <c:pt idx="56">
                  <c:v>520077</c:v>
                </c:pt>
                <c:pt idx="57">
                  <c:v>534391</c:v>
                </c:pt>
                <c:pt idx="58">
                  <c:v>544391</c:v>
                </c:pt>
                <c:pt idx="59">
                  <c:v>546490</c:v>
                </c:pt>
                <c:pt idx="60">
                  <c:v>548679</c:v>
                </c:pt>
                <c:pt idx="61">
                  <c:v>561250</c:v>
                </c:pt>
                <c:pt idx="62">
                  <c:v>585679</c:v>
                </c:pt>
                <c:pt idx="63">
                  <c:v>590294</c:v>
                </c:pt>
                <c:pt idx="64">
                  <c:v>602747</c:v>
                </c:pt>
                <c:pt idx="65">
                  <c:v>610851</c:v>
                </c:pt>
                <c:pt idx="66">
                  <c:v>618144</c:v>
                </c:pt>
                <c:pt idx="67">
                  <c:v>247358</c:v>
                </c:pt>
                <c:pt idx="68">
                  <c:v>291874</c:v>
                </c:pt>
                <c:pt idx="69">
                  <c:v>311345</c:v>
                </c:pt>
                <c:pt idx="70">
                  <c:v>339638</c:v>
                </c:pt>
                <c:pt idx="71">
                  <c:v>429806</c:v>
                </c:pt>
                <c:pt idx="72">
                  <c:v>438123</c:v>
                </c:pt>
                <c:pt idx="73">
                  <c:v>479316</c:v>
                </c:pt>
                <c:pt idx="74">
                  <c:v>487609</c:v>
                </c:pt>
                <c:pt idx="75">
                  <c:v>549201</c:v>
                </c:pt>
                <c:pt idx="76">
                  <c:v>549992</c:v>
                </c:pt>
                <c:pt idx="77">
                  <c:v>599445</c:v>
                </c:pt>
                <c:pt idx="78">
                  <c:v>604450</c:v>
                </c:pt>
                <c:pt idx="79">
                  <c:v>72458</c:v>
                </c:pt>
                <c:pt idx="80">
                  <c:v>353195</c:v>
                </c:pt>
                <c:pt idx="81">
                  <c:v>35615</c:v>
                </c:pt>
                <c:pt idx="82">
                  <c:v>36861</c:v>
                </c:pt>
                <c:pt idx="83">
                  <c:v>503277</c:v>
                </c:pt>
                <c:pt idx="84">
                  <c:v>537049</c:v>
                </c:pt>
                <c:pt idx="85">
                  <c:v>558105</c:v>
                </c:pt>
                <c:pt idx="86">
                  <c:v>596284</c:v>
                </c:pt>
                <c:pt idx="87">
                  <c:v>305520</c:v>
                </c:pt>
                <c:pt idx="88">
                  <c:v>34479</c:v>
                </c:pt>
                <c:pt idx="89">
                  <c:v>353815</c:v>
                </c:pt>
                <c:pt idx="90">
                  <c:v>527934</c:v>
                </c:pt>
                <c:pt idx="91">
                  <c:v>544033</c:v>
                </c:pt>
                <c:pt idx="92">
                  <c:v>614549</c:v>
                </c:pt>
                <c:pt idx="93">
                  <c:v>157169</c:v>
                </c:pt>
                <c:pt idx="94">
                  <c:v>610518</c:v>
                </c:pt>
                <c:pt idx="95">
                  <c:v>622391</c:v>
                </c:pt>
                <c:pt idx="96">
                  <c:v>481937</c:v>
                </c:pt>
                <c:pt idx="97">
                  <c:v>305350</c:v>
                </c:pt>
                <c:pt idx="98">
                  <c:v>64200</c:v>
                </c:pt>
                <c:pt idx="99">
                  <c:v>564822</c:v>
                </c:pt>
              </c:numCache>
            </c:numRef>
          </c:cat>
          <c:val>
            <c:numRef>
              <c:f>lowco!$B$1:$B$100</c:f>
              <c:numCache>
                <c:formatCode>General</c:formatCode>
                <c:ptCount val="100"/>
                <c:pt idx="0">
                  <c:v>16</c:v>
                </c:pt>
                <c:pt idx="1">
                  <c:v>16</c:v>
                </c:pt>
                <c:pt idx="2">
                  <c:v>16</c:v>
                </c:pt>
                <c:pt idx="3">
                  <c:v>16</c:v>
                </c:pt>
                <c:pt idx="4">
                  <c:v>16</c:v>
                </c:pt>
                <c:pt idx="5">
                  <c:v>16</c:v>
                </c:pt>
                <c:pt idx="6">
                  <c:v>16</c:v>
                </c:pt>
                <c:pt idx="7">
                  <c:v>16</c:v>
                </c:pt>
                <c:pt idx="8">
                  <c:v>16</c:v>
                </c:pt>
                <c:pt idx="9">
                  <c:v>16</c:v>
                </c:pt>
                <c:pt idx="10">
                  <c:v>16</c:v>
                </c:pt>
                <c:pt idx="11">
                  <c:v>15</c:v>
                </c:pt>
                <c:pt idx="12">
                  <c:v>15</c:v>
                </c:pt>
                <c:pt idx="13">
                  <c:v>15</c:v>
                </c:pt>
                <c:pt idx="14">
                  <c:v>15</c:v>
                </c:pt>
                <c:pt idx="15">
                  <c:v>15</c:v>
                </c:pt>
                <c:pt idx="16">
                  <c:v>15</c:v>
                </c:pt>
                <c:pt idx="17">
                  <c:v>15</c:v>
                </c:pt>
                <c:pt idx="18">
                  <c:v>15</c:v>
                </c:pt>
                <c:pt idx="19">
                  <c:v>15</c:v>
                </c:pt>
                <c:pt idx="20">
                  <c:v>15</c:v>
                </c:pt>
                <c:pt idx="21">
                  <c:v>15</c:v>
                </c:pt>
                <c:pt idx="22">
                  <c:v>15</c:v>
                </c:pt>
                <c:pt idx="23">
                  <c:v>15</c:v>
                </c:pt>
                <c:pt idx="24">
                  <c:v>15</c:v>
                </c:pt>
                <c:pt idx="25">
                  <c:v>15</c:v>
                </c:pt>
                <c:pt idx="26">
                  <c:v>15</c:v>
                </c:pt>
                <c:pt idx="27">
                  <c:v>15</c:v>
                </c:pt>
                <c:pt idx="28">
                  <c:v>15</c:v>
                </c:pt>
                <c:pt idx="29">
                  <c:v>15</c:v>
                </c:pt>
                <c:pt idx="30">
                  <c:v>15</c:v>
                </c:pt>
                <c:pt idx="31">
                  <c:v>15</c:v>
                </c:pt>
                <c:pt idx="32">
                  <c:v>15</c:v>
                </c:pt>
                <c:pt idx="33">
                  <c:v>15</c:v>
                </c:pt>
                <c:pt idx="34">
                  <c:v>15</c:v>
                </c:pt>
                <c:pt idx="35">
                  <c:v>15</c:v>
                </c:pt>
                <c:pt idx="36">
                  <c:v>15</c:v>
                </c:pt>
                <c:pt idx="37">
                  <c:v>15</c:v>
                </c:pt>
                <c:pt idx="38">
                  <c:v>15</c:v>
                </c:pt>
                <c:pt idx="39">
                  <c:v>15</c:v>
                </c:pt>
                <c:pt idx="40">
                  <c:v>14</c:v>
                </c:pt>
                <c:pt idx="41">
                  <c:v>14</c:v>
                </c:pt>
                <c:pt idx="42">
                  <c:v>14</c:v>
                </c:pt>
                <c:pt idx="43">
                  <c:v>14</c:v>
                </c:pt>
                <c:pt idx="44">
                  <c:v>14</c:v>
                </c:pt>
                <c:pt idx="45">
                  <c:v>14</c:v>
                </c:pt>
                <c:pt idx="46">
                  <c:v>14</c:v>
                </c:pt>
                <c:pt idx="47">
                  <c:v>14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14</c:v>
                </c:pt>
                <c:pt idx="52">
                  <c:v>14</c:v>
                </c:pt>
                <c:pt idx="53">
                  <c:v>14</c:v>
                </c:pt>
                <c:pt idx="54">
                  <c:v>14</c:v>
                </c:pt>
                <c:pt idx="55">
                  <c:v>14</c:v>
                </c:pt>
                <c:pt idx="56">
                  <c:v>14</c:v>
                </c:pt>
                <c:pt idx="57">
                  <c:v>14</c:v>
                </c:pt>
                <c:pt idx="58">
                  <c:v>14</c:v>
                </c:pt>
                <c:pt idx="59">
                  <c:v>14</c:v>
                </c:pt>
                <c:pt idx="60">
                  <c:v>14</c:v>
                </c:pt>
                <c:pt idx="61">
                  <c:v>14</c:v>
                </c:pt>
                <c:pt idx="62">
                  <c:v>14</c:v>
                </c:pt>
                <c:pt idx="63">
                  <c:v>14</c:v>
                </c:pt>
                <c:pt idx="64">
                  <c:v>14</c:v>
                </c:pt>
                <c:pt idx="65">
                  <c:v>14</c:v>
                </c:pt>
                <c:pt idx="66">
                  <c:v>14</c:v>
                </c:pt>
                <c:pt idx="67">
                  <c:v>13</c:v>
                </c:pt>
                <c:pt idx="68">
                  <c:v>13</c:v>
                </c:pt>
                <c:pt idx="69">
                  <c:v>13</c:v>
                </c:pt>
                <c:pt idx="70">
                  <c:v>13</c:v>
                </c:pt>
                <c:pt idx="71">
                  <c:v>13</c:v>
                </c:pt>
                <c:pt idx="72">
                  <c:v>13</c:v>
                </c:pt>
                <c:pt idx="73">
                  <c:v>13</c:v>
                </c:pt>
                <c:pt idx="74">
                  <c:v>13</c:v>
                </c:pt>
                <c:pt idx="75">
                  <c:v>13</c:v>
                </c:pt>
                <c:pt idx="76">
                  <c:v>13</c:v>
                </c:pt>
                <c:pt idx="77">
                  <c:v>13</c:v>
                </c:pt>
                <c:pt idx="78">
                  <c:v>13</c:v>
                </c:pt>
                <c:pt idx="79">
                  <c:v>13</c:v>
                </c:pt>
                <c:pt idx="80">
                  <c:v>12</c:v>
                </c:pt>
                <c:pt idx="81">
                  <c:v>12</c:v>
                </c:pt>
                <c:pt idx="82">
                  <c:v>12</c:v>
                </c:pt>
                <c:pt idx="83">
                  <c:v>12</c:v>
                </c:pt>
                <c:pt idx="84">
                  <c:v>12</c:v>
                </c:pt>
                <c:pt idx="85">
                  <c:v>12</c:v>
                </c:pt>
                <c:pt idx="86">
                  <c:v>12</c:v>
                </c:pt>
                <c:pt idx="87">
                  <c:v>11</c:v>
                </c:pt>
                <c:pt idx="88">
                  <c:v>11</c:v>
                </c:pt>
                <c:pt idx="89">
                  <c:v>11</c:v>
                </c:pt>
                <c:pt idx="90">
                  <c:v>11</c:v>
                </c:pt>
                <c:pt idx="91">
                  <c:v>11</c:v>
                </c:pt>
                <c:pt idx="92">
                  <c:v>11</c:v>
                </c:pt>
                <c:pt idx="93">
                  <c:v>10</c:v>
                </c:pt>
                <c:pt idx="94">
                  <c:v>10</c:v>
                </c:pt>
                <c:pt idx="95">
                  <c:v>9</c:v>
                </c:pt>
                <c:pt idx="96">
                  <c:v>8</c:v>
                </c:pt>
                <c:pt idx="97">
                  <c:v>7</c:v>
                </c:pt>
                <c:pt idx="98">
                  <c:v>7</c:v>
                </c:pt>
                <c:pt idx="99">
                  <c:v>4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541376"/>
        <c:axId val="39572224"/>
      </c:lineChart>
      <c:catAx>
        <c:axId val="395413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Song Id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9572224"/>
        <c:crossesAt val="0"/>
        <c:auto val="1"/>
        <c:lblAlgn val="ctr"/>
        <c:lblOffset val="100"/>
        <c:noMultiLvlLbl val="1"/>
      </c:catAx>
      <c:valAx>
        <c:axId val="39572224"/>
        <c:scaling>
          <c:orientation val="minMax"/>
          <c:max val="100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Song Count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39541376"/>
        <c:crossesAt val="0"/>
        <c:crossBetween val="between"/>
      </c:valAx>
      <c:spPr>
        <a:solidFill>
          <a:srgbClr val="FFFFFF"/>
        </a:solidFill>
      </c:spPr>
    </c:plotArea>
    <c:plotVisOnly val="1"/>
    <c:dispBlanksAs val="zero"/>
    <c:showDLblsOverMax val="1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90881-4ED6-4D5A-9E2F-2F36B43C3E00}" type="datetimeFigureOut">
              <a:rPr lang="en-US" smtClean="0"/>
              <a:t>4/30/2012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1CB77-D599-48BC-9DBF-085D9D49F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57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 relation between no of rating to highest rating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1CB77-D599-48BC-9DBF-085D9D49F5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11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 relation between no of rating to highest rating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1CB77-D599-48BC-9DBF-085D9D49F5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11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 relation between no of rating to highest rating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1CB77-D599-48BC-9DBF-085D9D49F5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11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 relation between no of rating to highest rating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1CB77-D599-48BC-9DBF-085D9D49F5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11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 relation between no of rating to highest rating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1CB77-D599-48BC-9DBF-085D9D49F5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11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 relation between no of rating to highest rating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1CB77-D599-48BC-9DBF-085D9D49F5A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11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240302"/>
          </a:xfrm>
        </p:spPr>
        <p:txBody>
          <a:bodyPr/>
          <a:lstStyle/>
          <a:p>
            <a:pPr algn="ctr"/>
            <a:r>
              <a:rPr lang="en-US" dirty="0" smtClean="0"/>
              <a:t>Yahoo! Music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724400"/>
            <a:ext cx="7696200" cy="1447800"/>
          </a:xfrm>
        </p:spPr>
        <p:txBody>
          <a:bodyPr/>
          <a:lstStyle/>
          <a:p>
            <a:pPr algn="ctr"/>
            <a:r>
              <a:rPr lang="en-US" dirty="0" smtClean="0"/>
              <a:t>			By:</a:t>
            </a:r>
          </a:p>
          <a:p>
            <a:pPr algn="r"/>
            <a:r>
              <a:rPr lang="en-US" dirty="0" err="1" smtClean="0"/>
              <a:t>Abhishek</a:t>
            </a:r>
            <a:r>
              <a:rPr lang="en-US" dirty="0" smtClean="0"/>
              <a:t> </a:t>
            </a:r>
            <a:r>
              <a:rPr lang="en-US" dirty="0" err="1" smtClean="0"/>
              <a:t>Naik</a:t>
            </a:r>
            <a:r>
              <a:rPr lang="en-US" dirty="0" smtClean="0"/>
              <a:t> </a:t>
            </a:r>
          </a:p>
          <a:p>
            <a:pPr algn="r"/>
            <a:r>
              <a:rPr lang="en-US" dirty="0" smtClean="0"/>
              <a:t>Samarth Shah</a:t>
            </a:r>
            <a:endParaRPr lang="en-US" dirty="0"/>
          </a:p>
        </p:txBody>
      </p:sp>
      <p:pic>
        <p:nvPicPr>
          <p:cNvPr id="1026" name="Picture 2" descr="http://www.dangerbirdrecords.com/assets/images/yahoomusic163795_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5056091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05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of each Score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859930243"/>
              </p:ext>
            </p:extLst>
          </p:nvPr>
        </p:nvGraphicFramePr>
        <p:xfrm>
          <a:off x="893327" y="2133600"/>
          <a:ext cx="82169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566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MapReduce</a:t>
            </a:r>
            <a:r>
              <a:rPr lang="en-US" dirty="0"/>
              <a:t>, we calculated the </a:t>
            </a:r>
            <a:r>
              <a:rPr lang="en-US" dirty="0" smtClean="0"/>
              <a:t>top 10 songs with 90+ score.</a:t>
            </a:r>
            <a:endParaRPr lang="en-US" dirty="0"/>
          </a:p>
        </p:txBody>
      </p:sp>
      <p:pic>
        <p:nvPicPr>
          <p:cNvPr id="4" name="Picture 2" descr="http://selfstorageinvesting.com/wp-content/uploads/2011/11/market-analysi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5334000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10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10 songs having 90+ </a:t>
            </a:r>
            <a:r>
              <a:rPr lang="en-US" dirty="0"/>
              <a:t>score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855075349"/>
              </p:ext>
            </p:extLst>
          </p:nvPr>
        </p:nvGraphicFramePr>
        <p:xfrm>
          <a:off x="838200" y="2286000"/>
          <a:ext cx="8181132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8235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calculated the total score and average score for each song id and sorted the output based on the </a:t>
            </a:r>
            <a:r>
              <a:rPr lang="en-US" dirty="0" smtClean="0"/>
              <a:t>count.</a:t>
            </a:r>
          </a:p>
          <a:p>
            <a:r>
              <a:rPr lang="en-US" dirty="0"/>
              <a:t>Top 100 based on </a:t>
            </a:r>
            <a:r>
              <a:rPr lang="en-US" dirty="0" smtClean="0"/>
              <a:t>count.</a:t>
            </a:r>
            <a:endParaRPr lang="en-US" dirty="0"/>
          </a:p>
        </p:txBody>
      </p:sp>
      <p:pic>
        <p:nvPicPr>
          <p:cNvPr id="4" name="Picture 2" descr="http://selfstorageinvesting.com/wp-content/uploads/2011/11/market-analysi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5334000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67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 100 songs based on the Count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316305684"/>
              </p:ext>
            </p:extLst>
          </p:nvPr>
        </p:nvGraphicFramePr>
        <p:xfrm>
          <a:off x="914400" y="1143000"/>
          <a:ext cx="80772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238600878"/>
              </p:ext>
            </p:extLst>
          </p:nvPr>
        </p:nvGraphicFramePr>
        <p:xfrm>
          <a:off x="838200" y="3733799"/>
          <a:ext cx="8305800" cy="3152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4802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502527"/>
              </p:ext>
            </p:extLst>
          </p:nvPr>
        </p:nvGraphicFramePr>
        <p:xfrm>
          <a:off x="1052332" y="1981200"/>
          <a:ext cx="8077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909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calculated the </a:t>
            </a:r>
            <a:r>
              <a:rPr lang="en-US" dirty="0" smtClean="0"/>
              <a:t>total score and average score for each song id and sorted the output based on the average.</a:t>
            </a:r>
          </a:p>
          <a:p>
            <a:r>
              <a:rPr lang="en-US" dirty="0" smtClean="0"/>
              <a:t>Top 100 based on average.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http://selfstorageinvesting.com/wp-content/uploads/2011/11/market-analysi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5334000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63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100 songs based on Average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408141768"/>
              </p:ext>
            </p:extLst>
          </p:nvPr>
        </p:nvGraphicFramePr>
        <p:xfrm>
          <a:off x="914400" y="2514600"/>
          <a:ext cx="80899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416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988575852"/>
              </p:ext>
            </p:extLst>
          </p:nvPr>
        </p:nvGraphicFramePr>
        <p:xfrm>
          <a:off x="838200" y="1447800"/>
          <a:ext cx="832485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909349408"/>
              </p:ext>
            </p:extLst>
          </p:nvPr>
        </p:nvGraphicFramePr>
        <p:xfrm>
          <a:off x="838200" y="3886200"/>
          <a:ext cx="83058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6926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calculated the </a:t>
            </a:r>
            <a:r>
              <a:rPr lang="en-US" dirty="0" smtClean="0"/>
              <a:t>total score and average score for each song id and sorted the output based on the count.</a:t>
            </a:r>
          </a:p>
          <a:p>
            <a:r>
              <a:rPr lang="en-US" dirty="0" smtClean="0"/>
              <a:t>Bottom 100 based on count.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http://selfstorageinvesting.com/wp-content/uploads/2011/11/market-analysi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5334000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33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48006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The Database</a:t>
            </a:r>
          </a:p>
          <a:p>
            <a:r>
              <a:rPr lang="en-US" dirty="0"/>
              <a:t>Technologies </a:t>
            </a:r>
            <a:r>
              <a:rPr lang="en-US" dirty="0" smtClean="0"/>
              <a:t>Used</a:t>
            </a:r>
          </a:p>
          <a:p>
            <a:r>
              <a:rPr lang="en-US" dirty="0" smtClean="0"/>
              <a:t>The Analysis</a:t>
            </a:r>
          </a:p>
          <a:p>
            <a:r>
              <a:rPr lang="en-US" dirty="0" smtClean="0"/>
              <a:t>Findings</a:t>
            </a:r>
          </a:p>
          <a:p>
            <a:r>
              <a:rPr lang="en-US" dirty="0" smtClean="0"/>
              <a:t>References</a:t>
            </a:r>
          </a:p>
          <a:p>
            <a:pPr marL="82296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140990" y="39931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2" descr="http://www.dangerbirdrecords.com/assets/images/yahoomusic163795_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570" y="5766072"/>
            <a:ext cx="2683430" cy="109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97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Bottom 100 songs based on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0930703"/>
              </p:ext>
            </p:extLst>
          </p:nvPr>
        </p:nvGraphicFramePr>
        <p:xfrm>
          <a:off x="838200" y="1447800"/>
          <a:ext cx="8153400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536065441"/>
              </p:ext>
            </p:extLst>
          </p:nvPr>
        </p:nvGraphicFramePr>
        <p:xfrm>
          <a:off x="914400" y="3826022"/>
          <a:ext cx="82296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7258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8392306"/>
              </p:ext>
            </p:extLst>
          </p:nvPr>
        </p:nvGraphicFramePr>
        <p:xfrm>
          <a:off x="1066800" y="2286000"/>
          <a:ext cx="8077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847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100 Artist with most number of hit songs.</a:t>
            </a:r>
          </a:p>
          <a:p>
            <a:r>
              <a:rPr lang="en-US" dirty="0" smtClean="0"/>
              <a:t>63,485 songs having ‘none’ artist id.</a:t>
            </a:r>
          </a:p>
          <a:p>
            <a:r>
              <a:rPr lang="en-US" dirty="0" smtClean="0"/>
              <a:t>File: </a:t>
            </a:r>
            <a:r>
              <a:rPr lang="en-US" dirty="0" err="1" smtClean="0"/>
              <a:t>trackData.txt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2" descr="http://selfstorageinvesting.com/wp-content/uploads/2011/11/market-analys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5334000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37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Artist with most number of songs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197904"/>
              </p:ext>
            </p:extLst>
          </p:nvPr>
        </p:nvGraphicFramePr>
        <p:xfrm>
          <a:off x="1143000" y="1447800"/>
          <a:ext cx="77914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013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100 Artist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top rated songs based on their </a:t>
            </a:r>
            <a:r>
              <a:rPr lang="en-US" dirty="0" smtClean="0"/>
              <a:t>scores</a:t>
            </a:r>
            <a:endParaRPr lang="en-US" dirty="0"/>
          </a:p>
          <a:p>
            <a:r>
              <a:rPr lang="en-US" dirty="0" smtClean="0"/>
              <a:t>&lt;</a:t>
            </a:r>
            <a:r>
              <a:rPr lang="en-US" dirty="0" err="1" smtClean="0"/>
              <a:t>TrackId</a:t>
            </a:r>
            <a:r>
              <a:rPr lang="en-US" dirty="0" smtClean="0"/>
              <a:t>&gt;|&lt;</a:t>
            </a:r>
            <a:r>
              <a:rPr lang="en-US" dirty="0" err="1"/>
              <a:t>ArtistId</a:t>
            </a:r>
            <a:r>
              <a:rPr lang="en-US" dirty="0"/>
              <a:t>&gt;|&lt;Optional GenreId_1&gt;|...|&lt;Optional </a:t>
            </a:r>
            <a:r>
              <a:rPr lang="en-US" dirty="0" err="1"/>
              <a:t>GenreId_k</a:t>
            </a:r>
            <a:r>
              <a:rPr lang="en-US" dirty="0"/>
              <a:t>&gt;</a:t>
            </a:r>
          </a:p>
          <a:p>
            <a:r>
              <a:rPr lang="en-US" dirty="0"/>
              <a:t>Get </a:t>
            </a:r>
            <a:r>
              <a:rPr lang="en-US" dirty="0" smtClean="0"/>
              <a:t>list of </a:t>
            </a:r>
            <a:r>
              <a:rPr lang="en-US" dirty="0"/>
              <a:t>Popular Artists who gave the most Top Score Songs</a:t>
            </a:r>
          </a:p>
          <a:p>
            <a:r>
              <a:rPr lang="en-US" dirty="0"/>
              <a:t>Problem: </a:t>
            </a:r>
            <a:r>
              <a:rPr lang="en-US" dirty="0" err="1"/>
              <a:t>Songid</a:t>
            </a:r>
            <a:r>
              <a:rPr lang="en-US" dirty="0"/>
              <a:t> missing in t</a:t>
            </a:r>
            <a:r>
              <a:rPr lang="en-US" dirty="0" smtClean="0"/>
              <a:t>rackData.txt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 descr="http://selfstorageinvesting.com/wp-content/uploads/2011/11/market-analys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5334000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09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100 Artist with most number of albums.</a:t>
            </a:r>
          </a:p>
          <a:p>
            <a:r>
              <a:rPr lang="en-US" dirty="0" smtClean="0"/>
              <a:t>10,094 albums having ‘none’ artist id.</a:t>
            </a:r>
          </a:p>
          <a:p>
            <a:r>
              <a:rPr lang="en-US" dirty="0" smtClean="0"/>
              <a:t>File: </a:t>
            </a:r>
            <a:r>
              <a:rPr lang="en-US" dirty="0" err="1"/>
              <a:t>a</a:t>
            </a:r>
            <a:r>
              <a:rPr lang="en-US" dirty="0" err="1" smtClean="0"/>
              <a:t>lbumData.txt</a:t>
            </a:r>
            <a:endParaRPr lang="en-US" dirty="0"/>
          </a:p>
          <a:p>
            <a:endParaRPr lang="en-US" dirty="0" smtClean="0"/>
          </a:p>
          <a:p>
            <a:pPr marL="82296" indent="0">
              <a:buNone/>
            </a:pPr>
            <a:endParaRPr lang="en-US" sz="2000" dirty="0" smtClean="0"/>
          </a:p>
        </p:txBody>
      </p:sp>
      <p:pic>
        <p:nvPicPr>
          <p:cNvPr id="4" name="Picture 2" descr="http://selfstorageinvesting.com/wp-content/uploads/2011/11/market-analys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5334000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21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Artist with most number of Albums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543042"/>
              </p:ext>
            </p:extLst>
          </p:nvPr>
        </p:nvGraphicFramePr>
        <p:xfrm>
          <a:off x="1143000" y="1295400"/>
          <a:ext cx="779145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787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886200"/>
          </a:xfrm>
        </p:spPr>
        <p:txBody>
          <a:bodyPr>
            <a:normAutofit/>
          </a:bodyPr>
          <a:lstStyle/>
          <a:p>
            <a:r>
              <a:rPr lang="en-US" dirty="0" smtClean="0"/>
              <a:t>Calculated the average of the overall score.</a:t>
            </a:r>
          </a:p>
          <a:p>
            <a:r>
              <a:rPr lang="en-US" dirty="0"/>
              <a:t>T</a:t>
            </a:r>
            <a:r>
              <a:rPr lang="en-US" dirty="0" smtClean="0"/>
              <a:t>he number of occurrences of each song id.</a:t>
            </a:r>
          </a:p>
          <a:p>
            <a:r>
              <a:rPr lang="en-US" dirty="0"/>
              <a:t>C</a:t>
            </a:r>
            <a:r>
              <a:rPr lang="en-US" dirty="0" smtClean="0"/>
              <a:t>alculated the total score and average score for each song id and sorted based on the total score.</a:t>
            </a:r>
          </a:p>
        </p:txBody>
      </p:sp>
      <p:pic>
        <p:nvPicPr>
          <p:cNvPr id="4" name="Picture 2" descr="http://selfstorageinvesting.com/wp-content/uploads/2011/11/market-analysi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5334000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05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http://kddcup.yahoo.com/</a:t>
            </a:r>
            <a:r>
              <a:rPr lang="en-US" dirty="0" smtClean="0"/>
              <a:t>datasets.php</a:t>
            </a:r>
          </a:p>
          <a:p>
            <a:endParaRPr lang="en-US" dirty="0"/>
          </a:p>
          <a:p>
            <a:r>
              <a:rPr lang="en-US" dirty="0"/>
              <a:t>http://www.michael-noll.com/tutorials/writing-an-hadoop-mapreduce-program-in-python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/>
              <a:t>http://www.cloudera.com/blog/2011/04/simple-moving-average-secondary-sort-and-mapreduce-part-3</a:t>
            </a:r>
            <a:r>
              <a:rPr lang="en-US" dirty="0" smtClean="0"/>
              <a:t>/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5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4343400"/>
            <a:ext cx="7498080" cy="1828800"/>
          </a:xfrm>
        </p:spPr>
        <p:txBody>
          <a:bodyPr>
            <a:normAutofit/>
          </a:bodyPr>
          <a:lstStyle/>
          <a:p>
            <a:pPr algn="ctr"/>
            <a:r>
              <a:rPr lang="en-US" sz="5000" dirty="0" smtClean="0"/>
              <a:t>Thank You !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57092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500" dirty="0" smtClean="0"/>
              <a:t>Motivation: Popularity of song streaming, Popular song charts and Recommend songs based on user ratings</a:t>
            </a:r>
          </a:p>
          <a:p>
            <a:endParaRPr lang="en-US" sz="2500" dirty="0" smtClean="0"/>
          </a:p>
          <a:p>
            <a:r>
              <a:rPr lang="en-US" sz="2500" dirty="0"/>
              <a:t>Yahoo! Music offers a wealth of information and services related to many aspects of music</a:t>
            </a:r>
            <a:r>
              <a:rPr lang="en-US" sz="2500" dirty="0" smtClean="0"/>
              <a:t>.</a:t>
            </a:r>
          </a:p>
          <a:p>
            <a:endParaRPr lang="en-US" sz="2500" dirty="0" smtClean="0"/>
          </a:p>
          <a:p>
            <a:r>
              <a:rPr lang="en-US" sz="2500" dirty="0" smtClean="0"/>
              <a:t> </a:t>
            </a:r>
            <a:r>
              <a:rPr lang="en-US" sz="2500" dirty="0"/>
              <a:t>The released data represents a sampled snapshot of the Yahoo! Music community's preferences for various musical items. </a:t>
            </a:r>
            <a:endParaRPr lang="en-US" sz="2500" dirty="0" smtClean="0"/>
          </a:p>
          <a:p>
            <a:endParaRPr lang="en-US" sz="2500" dirty="0" smtClean="0"/>
          </a:p>
          <a:p>
            <a:r>
              <a:rPr lang="en-US" sz="2500" dirty="0" smtClean="0"/>
              <a:t>Represented </a:t>
            </a:r>
            <a:r>
              <a:rPr lang="en-US" sz="2500" dirty="0"/>
              <a:t>as </a:t>
            </a:r>
            <a:r>
              <a:rPr lang="en-US" sz="2500" dirty="0" smtClean="0"/>
              <a:t>anonymous numbers </a:t>
            </a:r>
            <a:r>
              <a:rPr lang="en-US" sz="2500" dirty="0"/>
              <a:t>so that no identifying information is revealed</a:t>
            </a:r>
            <a:r>
              <a:rPr lang="en-US" sz="2500" dirty="0" smtClean="0"/>
              <a:t>.</a:t>
            </a:r>
          </a:p>
          <a:p>
            <a:endParaRPr lang="en-US" sz="2500" dirty="0"/>
          </a:p>
          <a:p>
            <a:r>
              <a:rPr lang="en-US" sz="2500" dirty="0" smtClean="0"/>
              <a:t>Yahoo! KDD Cup 2011</a:t>
            </a:r>
            <a:endParaRPr lang="en-US" sz="2500" dirty="0"/>
          </a:p>
        </p:txBody>
      </p:sp>
      <p:pic>
        <p:nvPicPr>
          <p:cNvPr id="5" name="Picture 2" descr="http://www.dangerbirdrecords.com/assets/images/yahoomusic163795_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570" y="5766072"/>
            <a:ext cx="2683430" cy="109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81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066800"/>
            <a:ext cx="7498080" cy="4800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500" dirty="0" smtClean="0"/>
              <a:t>262 Million Entries</a:t>
            </a:r>
          </a:p>
          <a:p>
            <a:r>
              <a:rPr lang="en-US" sz="2500" dirty="0" smtClean="0"/>
              <a:t>.txt format</a:t>
            </a:r>
          </a:p>
          <a:p>
            <a:r>
              <a:rPr lang="en-US" sz="2500" dirty="0" smtClean="0"/>
              <a:t>Compressed 1.5 GB, Uncompressed 6 GB.</a:t>
            </a:r>
          </a:p>
          <a:p>
            <a:r>
              <a:rPr lang="en-US" sz="2500" dirty="0" smtClean="0"/>
              <a:t>Original Format:</a:t>
            </a:r>
          </a:p>
          <a:p>
            <a:r>
              <a:rPr lang="en-US" sz="2500" dirty="0" smtClean="0"/>
              <a:t>&lt;</a:t>
            </a:r>
            <a:r>
              <a:rPr lang="en-US" sz="2500" dirty="0" err="1" smtClean="0"/>
              <a:t>userid</a:t>
            </a:r>
            <a:r>
              <a:rPr lang="en-US" sz="2500" dirty="0" smtClean="0"/>
              <a:t>&gt;|&lt;count&gt;</a:t>
            </a:r>
          </a:p>
          <a:p>
            <a:r>
              <a:rPr lang="en-US" sz="2500" dirty="0" smtClean="0"/>
              <a:t>&lt;</a:t>
            </a:r>
            <a:r>
              <a:rPr lang="en-US" sz="2500" dirty="0" err="1" smtClean="0"/>
              <a:t>songid</a:t>
            </a:r>
            <a:r>
              <a:rPr lang="en-US" sz="2500" dirty="0" smtClean="0"/>
              <a:t>&gt; &lt;score&gt; &lt;no. of days&gt; &lt;time&gt;</a:t>
            </a:r>
          </a:p>
          <a:p>
            <a:r>
              <a:rPr lang="en-US" sz="2500" dirty="0" smtClean="0"/>
              <a:t>Converted Format :</a:t>
            </a:r>
          </a:p>
          <a:p>
            <a:r>
              <a:rPr lang="en-US" sz="2500" dirty="0" smtClean="0"/>
              <a:t>&lt;</a:t>
            </a:r>
            <a:r>
              <a:rPr lang="en-US" sz="2500" dirty="0" err="1" smtClean="0"/>
              <a:t>userid</a:t>
            </a:r>
            <a:r>
              <a:rPr lang="en-US" sz="2500" dirty="0" smtClean="0"/>
              <a:t>&gt; </a:t>
            </a:r>
            <a:r>
              <a:rPr lang="en-US" sz="2500" dirty="0"/>
              <a:t>&lt;</a:t>
            </a:r>
            <a:r>
              <a:rPr lang="en-US" sz="2500" dirty="0" err="1"/>
              <a:t>songid</a:t>
            </a:r>
            <a:r>
              <a:rPr lang="en-US" sz="2500" dirty="0"/>
              <a:t>&gt; &lt;score&gt; &lt;no. of days&gt; &lt;time&gt;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4" name="Picture 2" descr="http://www.dangerbirdrecords.com/assets/images/yahoomusic163795_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570" y="5766072"/>
            <a:ext cx="2683430" cy="109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64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 Before</a:t>
            </a:r>
            <a:endParaRPr lang="en-US" dirty="0"/>
          </a:p>
        </p:txBody>
      </p:sp>
      <p:pic>
        <p:nvPicPr>
          <p:cNvPr id="4" name="Content Placeholder 3" descr="original data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219200" y="1143000"/>
            <a:ext cx="7391400" cy="5575318"/>
          </a:xfrm>
        </p:spPr>
      </p:pic>
    </p:spTree>
    <p:extLst>
      <p:ext uri="{BB962C8B-B14F-4D97-AF65-F5344CB8AC3E}">
        <p14:creationId xmlns:p14="http://schemas.microsoft.com/office/powerpoint/2010/main" val="54611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4800" dirty="0" smtClean="0"/>
              <a:t>Data- After </a:t>
            </a:r>
            <a:endParaRPr lang="en-US" sz="4800" dirty="0"/>
          </a:p>
        </p:txBody>
      </p:sp>
      <p:pic>
        <p:nvPicPr>
          <p:cNvPr id="4" name="Content Placeholder 3" descr="Screen Shot 2012-04-29 at 6.56.5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30" b="33230"/>
          <a:stretch>
            <a:fillRect/>
          </a:stretch>
        </p:blipFill>
        <p:spPr>
          <a:xfrm>
            <a:off x="1143000" y="1219200"/>
            <a:ext cx="7790688" cy="5486400"/>
          </a:xfrm>
        </p:spPr>
      </p:pic>
    </p:spTree>
    <p:extLst>
      <p:ext uri="{BB962C8B-B14F-4D97-AF65-F5344CB8AC3E}">
        <p14:creationId xmlns:p14="http://schemas.microsoft.com/office/powerpoint/2010/main" val="38835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495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Python scripts</a:t>
            </a:r>
          </a:p>
          <a:p>
            <a:r>
              <a:rPr lang="en-US" dirty="0" smtClean="0"/>
              <a:t>Implemented Map Reduce using Python on Palmetto Cluster</a:t>
            </a:r>
          </a:p>
          <a:p>
            <a:r>
              <a:rPr lang="en-US" dirty="0"/>
              <a:t>Uses Concepts of Unix (Pipe and Sort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Mapper reads the dataset and prints the key value pair. </a:t>
            </a:r>
          </a:p>
          <a:p>
            <a:r>
              <a:rPr lang="en-US" dirty="0" smtClean="0"/>
              <a:t>Reducer after fetching the data from the sort function, performs various functionalities</a:t>
            </a:r>
          </a:p>
        </p:txBody>
      </p:sp>
      <p:pic>
        <p:nvPicPr>
          <p:cNvPr id="3074" name="Picture 2" descr="http://www.python-tutorial.com/wp-content/uploads/2010/11/python-logo-glass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208" y="5715000"/>
            <a:ext cx="1066800" cy="135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80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29200"/>
          </a:xfrm>
        </p:spPr>
        <p:txBody>
          <a:bodyPr>
            <a:normAutofit/>
          </a:bodyPr>
          <a:lstStyle/>
          <a:p>
            <a:endParaRPr lang="en-US" sz="2500" dirty="0" smtClean="0"/>
          </a:p>
          <a:p>
            <a:r>
              <a:rPr lang="en-US" sz="2500" dirty="0" smtClean="0"/>
              <a:t>Data transfer to Palmetto Cluster</a:t>
            </a:r>
          </a:p>
          <a:p>
            <a:endParaRPr lang="en-US" sz="2500" dirty="0" smtClean="0"/>
          </a:p>
          <a:p>
            <a:r>
              <a:rPr lang="en-US" sz="2500" dirty="0" smtClean="0"/>
              <a:t>Slow Processing </a:t>
            </a:r>
            <a:r>
              <a:rPr lang="en-US" sz="2500" dirty="0"/>
              <a:t>(</a:t>
            </a:r>
            <a:r>
              <a:rPr lang="en-US" sz="2500" dirty="0" smtClean="0"/>
              <a:t>Bash script)</a:t>
            </a:r>
          </a:p>
          <a:p>
            <a:endParaRPr lang="en-US" sz="2500" dirty="0" smtClean="0"/>
          </a:p>
          <a:p>
            <a:r>
              <a:rPr lang="en-US" sz="2500" dirty="0" smtClean="0"/>
              <a:t>Data transfer to </a:t>
            </a:r>
            <a:r>
              <a:rPr lang="en-US" sz="2500" dirty="0" err="1" smtClean="0"/>
              <a:t>Hadoop</a:t>
            </a:r>
            <a:r>
              <a:rPr lang="en-US" sz="2500" dirty="0" smtClean="0"/>
              <a:t> VM</a:t>
            </a:r>
          </a:p>
          <a:p>
            <a:endParaRPr lang="en-US" sz="2500" dirty="0" smtClean="0"/>
          </a:p>
          <a:p>
            <a:r>
              <a:rPr lang="en-US" sz="2500" dirty="0"/>
              <a:t>While </a:t>
            </a:r>
            <a:r>
              <a:rPr lang="en-US" sz="2500" dirty="0" smtClean="0"/>
              <a:t>sorting, </a:t>
            </a:r>
            <a:r>
              <a:rPr lang="en-US" sz="2500" dirty="0"/>
              <a:t>temporary memory got </a:t>
            </a:r>
            <a:r>
              <a:rPr lang="en-US" sz="2500" dirty="0" smtClean="0"/>
              <a:t>full</a:t>
            </a:r>
          </a:p>
          <a:p>
            <a:endParaRPr lang="en-US" sz="2500" dirty="0" smtClean="0"/>
          </a:p>
          <a:p>
            <a:r>
              <a:rPr lang="en-US" sz="2500" dirty="0" smtClean="0"/>
              <a:t>Availability of  “</a:t>
            </a:r>
            <a:r>
              <a:rPr lang="en-US" sz="2500" dirty="0" err="1" smtClean="0"/>
              <a:t>bigmem</a:t>
            </a:r>
            <a:r>
              <a:rPr lang="en-US" sz="2500" dirty="0" smtClean="0"/>
              <a:t>”</a:t>
            </a:r>
          </a:p>
          <a:p>
            <a:pPr marL="82296" indent="0">
              <a:buNone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99150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/>
              <a:t>Python script, </a:t>
            </a:r>
            <a:r>
              <a:rPr lang="en-US" dirty="0" smtClean="0"/>
              <a:t>we calculated the number of occurrences of score value.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http://selfstorageinvesting.com/wp-content/uploads/2011/11/market-analysi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5334000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4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2450</TotalTime>
  <Words>646</Words>
  <Application>Microsoft Office PowerPoint</Application>
  <PresentationFormat>On-screen Show (4:3)</PresentationFormat>
  <Paragraphs>138</Paragraphs>
  <Slides>29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Solstice</vt:lpstr>
      <vt:lpstr>Yahoo! Music Data Analysis</vt:lpstr>
      <vt:lpstr>Contents</vt:lpstr>
      <vt:lpstr>Introduction</vt:lpstr>
      <vt:lpstr>The Database</vt:lpstr>
      <vt:lpstr>Data- Before</vt:lpstr>
      <vt:lpstr>Data- After </vt:lpstr>
      <vt:lpstr>Technologies Used</vt:lpstr>
      <vt:lpstr>Problem Faced</vt:lpstr>
      <vt:lpstr>Analysis</vt:lpstr>
      <vt:lpstr>Count of each Score value</vt:lpstr>
      <vt:lpstr>Analysis</vt:lpstr>
      <vt:lpstr>Top 10 songs having 90+ score </vt:lpstr>
      <vt:lpstr>Analysis</vt:lpstr>
      <vt:lpstr>Top 100 songs based on the Count</vt:lpstr>
      <vt:lpstr>Contd.</vt:lpstr>
      <vt:lpstr>Analysis</vt:lpstr>
      <vt:lpstr>Top 100 songs based on Average</vt:lpstr>
      <vt:lpstr>Contd.</vt:lpstr>
      <vt:lpstr>Analysis</vt:lpstr>
      <vt:lpstr>Bottom 100 songs based on count</vt:lpstr>
      <vt:lpstr>Contd.</vt:lpstr>
      <vt:lpstr>Analysis</vt:lpstr>
      <vt:lpstr>Artist with most number of songs</vt:lpstr>
      <vt:lpstr>Top 100 Artist</vt:lpstr>
      <vt:lpstr>Analysis</vt:lpstr>
      <vt:lpstr>Artist with most number of Albums</vt:lpstr>
      <vt:lpstr>Other Analysis</vt:lpstr>
      <vt:lpstr>References</vt:lpstr>
      <vt:lpstr>Thank You 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 Title</dc:title>
  <dc:creator>Aby</dc:creator>
  <cp:lastModifiedBy>Aby</cp:lastModifiedBy>
  <cp:revision>75</cp:revision>
  <dcterms:created xsi:type="dcterms:W3CDTF">2006-08-16T00:00:00Z</dcterms:created>
  <dcterms:modified xsi:type="dcterms:W3CDTF">2012-04-30T19:27:42Z</dcterms:modified>
</cp:coreProperties>
</file>