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82" r:id="rId9"/>
    <p:sldId id="278" r:id="rId10"/>
    <p:sldId id="283" r:id="rId11"/>
    <p:sldId id="279" r:id="rId12"/>
    <p:sldId id="281" r:id="rId13"/>
    <p:sldId id="28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82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05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39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9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2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7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7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4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4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7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99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outdoor-air-quality-data/download-daily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ensus.gov/data/datasets/time-series/demo/popest/2010s-counties-tot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778000" y="255588"/>
            <a:ext cx="6019799" cy="1457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Ground-Level Ozone In U.S. Counties and Air Quality Health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904093" y="2452688"/>
            <a:ext cx="5784850" cy="909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By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Spencer Rubin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Springboard: Capstone2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22EEA-6BA6-441A-AF5E-05EECEAC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8" y="2241550"/>
            <a:ext cx="4291973" cy="2861315"/>
          </a:xfrm>
          <a:prstGeom prst="rect">
            <a:avLst/>
          </a:prstGeom>
        </p:spPr>
      </p:pic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2FE03777-6956-4B8B-B1CB-D215653BEF40}"/>
              </a:ext>
            </a:extLst>
          </p:cNvPr>
          <p:cNvSpPr txBox="1">
            <a:spLocks/>
          </p:cNvSpPr>
          <p:nvPr/>
        </p:nvSpPr>
        <p:spPr>
          <a:xfrm>
            <a:off x="403225" y="1593850"/>
            <a:ext cx="8337550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Regression: ROC_AUC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classifying “</a:t>
            </a:r>
            <a:r>
              <a:rPr lang="en-US" i="1" dirty="0" err="1">
                <a:solidFill>
                  <a:schemeClr val="tx1"/>
                </a:solidFill>
              </a:rPr>
              <a:t>ozone_concern</a:t>
            </a:r>
            <a:r>
              <a:rPr lang="en-US" i="1" dirty="0">
                <a:solidFill>
                  <a:schemeClr val="tx1"/>
                </a:solidFill>
              </a:rPr>
              <a:t>” by county relative to population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Forest: </a:t>
            </a:r>
            <a:r>
              <a:rPr lang="en-US" i="1" dirty="0">
                <a:solidFill>
                  <a:schemeClr val="tx1"/>
                </a:solidFill>
              </a:rPr>
              <a:t>90% Accuracy</a:t>
            </a:r>
          </a:p>
          <a:p>
            <a:pPr marL="0" indent="0">
              <a:buFont typeface="Roboto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20334-2695-4D1F-B8A1-A2D83194B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2454"/>
              </p:ext>
            </p:extLst>
          </p:nvPr>
        </p:nvGraphicFramePr>
        <p:xfrm>
          <a:off x="4939673" y="2994027"/>
          <a:ext cx="3801102" cy="97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0118">
                  <a:extLst>
                    <a:ext uri="{9D8B030D-6E8A-4147-A177-3AD203B41FA5}">
                      <a16:colId xmlns:a16="http://schemas.microsoft.com/office/drawing/2014/main" val="3147265492"/>
                    </a:ext>
                  </a:extLst>
                </a:gridCol>
                <a:gridCol w="1650984">
                  <a:extLst>
                    <a:ext uri="{9D8B030D-6E8A-4147-A177-3AD203B41FA5}">
                      <a16:colId xmlns:a16="http://schemas.microsoft.com/office/drawing/2014/main" val="364728209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bg2"/>
                          </a:solidFill>
                          <a:effectLst/>
                        </a:rPr>
                        <a:t>classifier model type</a:t>
                      </a:r>
                      <a:endParaRPr lang="en-US" sz="14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model metric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75627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Accuracy Score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568700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Logistic Regression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0.8876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26189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Decision Tree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0.8856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3105661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Random Forest</a:t>
                      </a:r>
                      <a:endParaRPr lang="en-US" sz="12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0.899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24386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4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2763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Supervised learning classification models can have high accuracy for determining O3 health concern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 Classifier performed best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Balancing the dataset is critical to developing classification model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days of the year are not O3 related air quality issues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County population is a strong indicator of high concentrations of O3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Larger population ~ more anthropogenic forcing of O3 production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17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Considerations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2763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Feature selection considerations: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Population density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Seasonality 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Meteorological components: sunshine, temperature, wind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County-size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Geography of county; EPA measurement stations</a:t>
            </a:r>
          </a:p>
          <a:p>
            <a:pPr marL="1200150" lvl="2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O3 &lt; 0.06ppm of no significant health concern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O3 0.06 – 0.07ppm: health concern! 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O3 &gt;0.07ppm: EPA non-attainment zones; serious respiratory health concerns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Los Angeles and Riverside counties have notable days with O3 above 0.07ppm!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64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2763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04093" y="2555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Background - Problem: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812800" y="1836738"/>
            <a:ext cx="7874000" cy="91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Ground-level Ozone (O3)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hazardous air-pollutant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Result of anthropogenic and natural forces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onitored by the EPA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O3 can result in respiratory disease and illness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How does O3 health concern differ between major counties in the U.S?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2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Applying Data Science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900238"/>
            <a:ext cx="7874000" cy="91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Classifying county-level O3 concentration: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Not of health concern (&lt;0.06ppm)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 concern (&gt;0.06ppm)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County population as a feature contributing to O3 health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10-most populous counties in U.S.</a:t>
            </a: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8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Acquiring Datasets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5684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EPA Daily Air Quality data for 2019 in 10-counties (.csv): </a:t>
            </a:r>
            <a:r>
              <a:rPr lang="en-US" sz="1200" dirty="0">
                <a:hlinkClick r:id="rId3"/>
              </a:rPr>
              <a:t>https://www.epa.gov/outdoor-air-quality-data/download-daily-data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estimation data for each county in 2019 (.csv): </a:t>
            </a:r>
            <a:r>
              <a:rPr lang="en-US" sz="1200" dirty="0">
                <a:hlinkClick r:id="rId4"/>
              </a:rPr>
              <a:t>https://www.census.gov/data/datasets/time-series/demo/popest/2010s-counties-total.html</a:t>
            </a: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Counties: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Los Angeles County, CA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Orange County, CA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San Diego County, CA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Riverside County, CA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Dallas County, TX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Harris County, TX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Miami-Dade County, FL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Cook County, IL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Queens County, NY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Maricopa County, AZ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62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5684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Maximum Daily 8-hour Ozone averaged for county-wide EPA air measurement stations.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Ozone concentration value (ppm) per day (observation) per county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Population (per million/people) add for each observation by county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Time series (date) indexed.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3606 observations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missing values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Variance with number of averaged EPA air measurement stations per county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276350"/>
            <a:ext cx="7874000" cy="12446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Overall distribution of 	    Maximum   8-hour O3 ppm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County-level distribution of Maximum 8-hour O3 ppm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5BE5B37-C944-4AD5-816C-B1F5A9826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02" t="5701" r="11345" b="1965"/>
          <a:stretch/>
        </p:blipFill>
        <p:spPr>
          <a:xfrm>
            <a:off x="349250" y="2172090"/>
            <a:ext cx="3531468" cy="2755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F16C8-DA3A-4589-86AE-EBC7C3B5A3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" t="2132" r="2431" b="2370"/>
          <a:stretch/>
        </p:blipFill>
        <p:spPr>
          <a:xfrm>
            <a:off x="4298950" y="2069376"/>
            <a:ext cx="4552950" cy="30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Balancing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5000" y="1295400"/>
            <a:ext cx="4089400" cy="34925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Classifying days per county O3 &gt;0.06ppm: </a:t>
            </a:r>
          </a:p>
          <a:p>
            <a:pPr marL="742950" lvl="1" indent="-285750">
              <a:spcBef>
                <a:spcPts val="0"/>
              </a:spcBef>
            </a:pPr>
            <a:r>
              <a:rPr lang="en-US" u="sng" dirty="0"/>
              <a:t>Most days are not above this threshold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</a:pPr>
            <a:r>
              <a:rPr lang="en-US" dirty="0" err="1"/>
              <a:t>imblearn</a:t>
            </a:r>
            <a:r>
              <a:rPr lang="en-US" dirty="0"/>
              <a:t> - SMOTE for resampling an unbalanced dataset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Synthetic resampling of unbalanced dataset to reduce bias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A2FA0C1-ECA7-4CCB-94F5-2DD29B6AF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8" t="3489" r="5035" b="3777"/>
          <a:stretch/>
        </p:blipFill>
        <p:spPr>
          <a:xfrm>
            <a:off x="4399603" y="1543051"/>
            <a:ext cx="4744397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Preprocessing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34999" y="1295400"/>
            <a:ext cx="6829425" cy="34925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Categorical variables (pandas </a:t>
            </a:r>
            <a:r>
              <a:rPr lang="en-US" dirty="0" err="1"/>
              <a:t>get_dummies</a:t>
            </a:r>
            <a:r>
              <a:rPr lang="en-US" dirty="0"/>
              <a:t>()):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County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Population (above or below the median of 10-counties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“</a:t>
            </a:r>
            <a:r>
              <a:rPr lang="en-US" dirty="0" err="1"/>
              <a:t>ozone_concern</a:t>
            </a:r>
            <a:r>
              <a:rPr lang="en-US" dirty="0"/>
              <a:t>”: above or below 0.06ppm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/>
              <a:t>“</a:t>
            </a:r>
            <a:r>
              <a:rPr lang="en-US" dirty="0" err="1"/>
              <a:t>ozone_threshold</a:t>
            </a:r>
            <a:r>
              <a:rPr lang="en-US" dirty="0"/>
              <a:t>”: above or below 0.007ppm</a:t>
            </a:r>
          </a:p>
          <a:p>
            <a:pPr marL="1200150" lvl="2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Scale “Max 8-hour Ozone (ppm)”: </a:t>
            </a:r>
          </a:p>
          <a:p>
            <a:pPr marL="1200150" lvl="2" indent="-285750">
              <a:spcBef>
                <a:spcPts val="0"/>
              </a:spcBef>
            </a:pP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 marL="742950" lvl="1" indent="-285750">
              <a:spcBef>
                <a:spcPts val="0"/>
              </a:spcBef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04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679575" y="280989"/>
            <a:ext cx="5784850" cy="96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457324" y="1765300"/>
            <a:ext cx="7731125" cy="12446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Supervised learning models for classification: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 Classifier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Metric for selection: “Accuracy”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Which model can classify best if a county has O3 related air quality health concern?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89230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581</Words>
  <Application>Microsoft Office PowerPoint</Application>
  <PresentationFormat>On-screen Show (16:9)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Slab</vt:lpstr>
      <vt:lpstr>Arial</vt:lpstr>
      <vt:lpstr>Calibri</vt:lpstr>
      <vt:lpstr>Roboto</vt:lpstr>
      <vt:lpstr>Marina</vt:lpstr>
      <vt:lpstr>Ground-Level Ozone In U.S. Counties and Air Quality Health</vt:lpstr>
      <vt:lpstr>Background - Problem:</vt:lpstr>
      <vt:lpstr>Applying Data Science</vt:lpstr>
      <vt:lpstr>Acquiring Datasets</vt:lpstr>
      <vt:lpstr>Data Wrangling</vt:lpstr>
      <vt:lpstr>Exploratory Data Analysis</vt:lpstr>
      <vt:lpstr>Dataset Balancing</vt:lpstr>
      <vt:lpstr>Dataset Preprocessing</vt:lpstr>
      <vt:lpstr>Model Selection</vt:lpstr>
      <vt:lpstr>Model Selection</vt:lpstr>
      <vt:lpstr>Conclusions</vt:lpstr>
      <vt:lpstr>Future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Ground-Level Ozone In U.S. Counties</dc:title>
  <dc:creator>Spencer Rubin (US)</dc:creator>
  <cp:lastModifiedBy>Spencer Rubin (US)</cp:lastModifiedBy>
  <cp:revision>14</cp:revision>
  <dcterms:modified xsi:type="dcterms:W3CDTF">2021-01-16T22:37:24Z</dcterms:modified>
</cp:coreProperties>
</file>