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36D7-C164-4D4F-9D38-BB4B610E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A46D7-57DC-47B0-A5D2-4DECFA14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FC53-C024-4093-8D06-13E76F3D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4517-E300-4DB8-A04F-7417508D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97E3-FEDA-4DC4-9E1F-69258D18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56C6-0095-4F65-BF8A-2962FAD8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A512-867A-41BE-9513-C2B2CD6C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349F-9362-4B50-8714-05DB47CC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2095-B201-49C5-B428-0D1B0F09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354A-D723-4260-B0DA-0FE0F1B2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2B91F-06F9-4C34-9844-094BF689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4244F-DAF5-461E-8B0B-79BCB6A6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BAF5-04F0-436D-9BD2-38823CDD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5D68-227C-4991-A8FE-8778459A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E658-18E0-4EEE-A8B6-768D62AF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2E-3537-4E86-9266-2FF7ED79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4F71-C805-4057-9743-2C051E23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1EC2-5E74-4798-AB1C-85B09598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BF23-6FCE-4A06-93ED-2A77283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30BF-5636-41F2-8B71-E999EA4C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0D28-0164-4B0A-9F97-606E4BC6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E8E69-0901-41F5-A20C-CDC7C3EB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BBF0-88A7-4212-AE08-4F2BB23F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573D-2906-4E67-8DC9-0A2CA19F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DDE3-487F-4EC6-B9F7-3C822A3F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B82F-364C-4B6B-A4E8-7599AF3E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8F8B-1F01-4797-94AF-3433BE5A1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65FCC-B97F-4B49-8AE9-1701C117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06C5-AAAA-4681-A872-3585C6A0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BED7-B43A-4C45-B9B4-F898E80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17E8-7B8C-4D2E-8821-24ECC29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C76-3443-49A4-B5F1-CC2355E0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9880-39A3-4EB4-9330-81863FDF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C17B0-3309-4FCF-9BA4-A3DE5144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30D41-E109-48B9-8733-29735CC79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F8CA2-EEC4-4575-9B96-B4CA106D2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CA765-2CE7-46C3-878B-73305D5B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AA7C1-058C-4F0F-834B-EA97AFFB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69C04-909C-416E-8D31-66C1FEE6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1E9E-726F-4141-A8CB-7CE6E2A4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BD53F-EF54-4BBB-B0F4-70FE695E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5360E-EA71-401B-BDD1-09FF33B7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942A0-6303-4FC3-B229-D2429156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57319-126C-4229-8FC3-6C06743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80B1F-496A-49B3-863C-1138534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6104-37B0-494B-AA0B-EA5A7A99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D92B-4B95-47B1-82EE-DE7CBDD4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87BD-4EBC-41C8-9C1B-615A973D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6549-4FD0-42C1-8ABE-B40533B7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A4242-6C76-4281-AF20-CA23CD26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FD33-9FC0-41FF-8738-7612A90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F12D-8BA9-4518-A29E-D2D86058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3C77-CCBB-4BCE-9EDE-524717CC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AAD76-3C04-4931-9C7F-D4436FCC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A4D70-FC00-4AC2-8B81-420BE39E5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6A28C-A100-439E-99CB-D5865857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9C99-3027-4D3B-9214-F133D23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0367-8A41-48E0-ACEA-C4B52D1B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61311-7F88-4BEF-BA94-4BCA701F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B8E8-5970-4A0E-8F0E-7B327527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3F47-A6B4-476F-9078-4FD75EE18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3F75-AFB7-46B1-9A0E-D4D9C18449D5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D9D-7C8C-4FCD-8DF3-DE249CD61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A73F3-A151-4049-B027-DDAAD411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B9A9-3D6D-4F9D-8848-DF20DBD7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305804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10936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366201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319055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419376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14794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39316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32021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41119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316533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11086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C414F-C2CE-4E53-B0FB-C6FC90587712}"/>
              </a:ext>
            </a:extLst>
          </p:cNvPr>
          <p:cNvSpPr txBox="1"/>
          <p:nvPr/>
        </p:nvSpPr>
        <p:spPr>
          <a:xfrm>
            <a:off x="58059" y="638628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Springboard: Capstone 2</a:t>
            </a:r>
          </a:p>
          <a:p>
            <a:r>
              <a:rPr lang="en-US" sz="1400" dirty="0"/>
              <a:t>Spencer Rubin</a:t>
            </a:r>
          </a:p>
        </p:txBody>
      </p:sp>
    </p:spTree>
    <p:extLst>
      <p:ext uri="{BB962C8B-B14F-4D97-AF65-F5344CB8AC3E}">
        <p14:creationId xmlns:p14="http://schemas.microsoft.com/office/powerpoint/2010/main" val="182744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72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Rubin (US)</dc:creator>
  <cp:lastModifiedBy>Spencer Rubin (US)</cp:lastModifiedBy>
  <cp:revision>1</cp:revision>
  <dcterms:created xsi:type="dcterms:W3CDTF">2021-01-08T22:26:32Z</dcterms:created>
  <dcterms:modified xsi:type="dcterms:W3CDTF">2021-01-10T19:49:03Z</dcterms:modified>
</cp:coreProperties>
</file>