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encer Rubin" initials="SR" lastIdx="1" clrIdx="0">
    <p:extLst>
      <p:ext uri="{19B8F6BF-5375-455C-9EA6-DF929625EA0E}">
        <p15:presenceInfo xmlns:p15="http://schemas.microsoft.com/office/powerpoint/2012/main" userId="S::srubin@battelleecology.org::9abd21ac-851e-456a-b3f6-8345a7eeb9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01F7D-C553-4FE7-B893-1D9BAE65F5A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E7CF0-F603-4AC1-8988-6A07637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941F-CF9A-461F-91F0-273085B4E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23581-4D3B-4F03-9423-9BE0E0BB3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42A4-92CD-42A6-A502-B7A43339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BFE4-4B1C-4B04-BC7E-94BB8565470A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74C5-B3F2-40B9-B896-4C3F8334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5672-078C-417E-862A-BF113475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2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AD6F-51CE-4252-9AFD-27B7387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9471E-0B15-4BCB-A9C6-D70F589C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48D16-32E9-496A-9B1D-A2E8E8C2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7AF-090E-4C3A-8CE0-0AFFFF2B671B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4D98-6FA6-4043-A799-0BDBA7B3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7F247-ED6B-467A-B116-682306FE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2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500A8-789E-4426-9CF1-67349B172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C069D-6515-4CF9-970D-107448BB3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144A-423A-45B1-B31A-23D75B87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1E81-FEBF-4A35-AFC4-B848D2E0BE32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9838-C5C4-443A-96F7-AD9DE4A7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DC11-89D0-44B6-A2FC-98E5FEF0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3B6-F4B7-43C5-B61A-A088AD5A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3BB6-32CA-4CE1-B84E-073310F8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DA0E-FF94-4FD7-8ECE-C9B26E3D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4C92-E184-4DB0-8BA2-F5956AA23530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BC7A-E8BF-4F8B-A7DF-811D23F1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F31B-9FA0-45E3-9FF0-5FCDCCE4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E7FE-F8C9-4E2E-8E2D-1ED78467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4BB48-D356-4E9F-8993-B2131604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D928-9308-415D-9867-D98645AE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CC49-C82F-4678-B76C-78E111B3BEEF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C3A52-4161-4D4E-8D06-1525CEFE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32C2-E6BC-4F12-95BA-201A63C3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FDD-4243-4B6C-9E47-C2B3D056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EB70-246A-4FB4-9799-979A36F22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FD24-D440-4C89-836C-74EB55383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F1B58-61EB-4B18-AA21-1852D282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10C2-CCEE-450F-9311-A2C2EB4ADC79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8129C-F612-4859-9F91-5B5CAD8D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78132-CAF8-45E3-9A46-DAC3530D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5FC0-A119-4EB0-A6F6-E7FB97F1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8B7D7-8DCC-47FB-AA93-E2C35E1EA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AF2BD-39D0-4F27-BBE6-3FA92CF56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63154-F06D-4D7F-A427-3E5B422B7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3A9C6-A52E-4D8A-975F-E41E0A438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D16F8-DC66-4DE4-992D-A3A968DA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B557-7097-4275-AF28-291E165009C1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3B84E-A995-4713-A605-A5A8BA7E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A5A78-EEAD-4F50-8639-EFB75F80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3705-2407-4E31-9863-7B566E6C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02880-CB2C-427B-B710-6EE10110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8CD1-D8A2-4C40-982A-4A6312D34082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C7597-B453-45A3-90DF-A0E1ED49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262CC-FFB5-4E57-BB6D-A45FC63C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4AD38-6AD2-4C90-A149-A909E1DD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638-13B0-4346-A85E-5C88E8A370B6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C0A6A-F258-4C05-B09F-C61367B3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3058-B900-4B74-A10B-DAC20732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7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E5BF-BFD5-41DA-872B-C9AC66AC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7E80-A4CA-424D-8B6D-48E9350E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B1BC3-2AC8-405F-816A-4D2ED50C5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237A1-7299-4599-BE28-DF06AE87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737A-08AE-4C74-8692-0E37D32D8670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9958-DC24-49D1-AC71-E6698EDE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A33A-59FE-41CB-AFB8-767A7257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0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F897-AB16-4238-91C6-96109FBE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D89AE-8F1E-4EAC-AA1B-B6D42DDD1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76512-335D-4D2F-87A8-A85E334F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FAAF1-6E7A-4F6C-9EA5-7BD8FECB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BB77-6C62-4553-96C1-163E92AB1604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1A32C-2C16-4325-8D4D-4A1211A9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BB0D2-4176-4339-8B53-A9F3E5F4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577F0-B40B-4495-9559-6948DDF6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0058-6B94-48AD-A2E6-3A3AFCA5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7879-D2CD-4994-98C8-E05D7123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EA16-BAB0-4193-99E2-B26126F946AD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A048-FB0F-4A0A-87E6-1266E53F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261A-9B47-4C3D-931D-00E16ADE9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77C4-53F5-4A4B-BC18-820CE983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aughnjames.com/blog/has-your-child-been-a-victim-of-a-dog-bit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etinsurance.com/healthzone/ownership-adoption/pet-ownership/pet-behavior/why-dogs-bite-kids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tatman/animal-bi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lovemychi.com/chihuahua-aggress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7BA98-9735-4A69-A6EE-138003A7E450}"/>
              </a:ext>
            </a:extLst>
          </p:cNvPr>
          <p:cNvSpPr txBox="1"/>
          <p:nvPr/>
        </p:nvSpPr>
        <p:spPr>
          <a:xfrm>
            <a:off x="495759" y="286439"/>
            <a:ext cx="11358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Springboard Data Science: 20.3 Data Storytelling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B4F14-A4FF-40AD-B91F-0E8110EB94F9}"/>
              </a:ext>
            </a:extLst>
          </p:cNvPr>
          <p:cNvSpPr txBox="1"/>
          <p:nvPr/>
        </p:nvSpPr>
        <p:spPr>
          <a:xfrm>
            <a:off x="591015" y="1025912"/>
            <a:ext cx="10966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Assessing Potential Dog Bites:</a:t>
            </a:r>
          </a:p>
          <a:p>
            <a:r>
              <a:rPr lang="en-US" sz="4000" b="1" dirty="0"/>
              <a:t>   </a:t>
            </a:r>
            <a:r>
              <a:rPr lang="en-US" sz="4000" b="1" u="sng" dirty="0"/>
              <a:t>Are certain dogs more dangerous than others?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9FA7E-43C3-4F37-9EBA-6BB9BFAE1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" r="2667"/>
          <a:stretch/>
        </p:blipFill>
        <p:spPr>
          <a:xfrm>
            <a:off x="744715" y="3038264"/>
            <a:ext cx="4423145" cy="3198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BC3E4-2A3C-4536-BE68-EB48707E7C37}"/>
              </a:ext>
            </a:extLst>
          </p:cNvPr>
          <p:cNvSpPr txBox="1"/>
          <p:nvPr/>
        </p:nvSpPr>
        <p:spPr>
          <a:xfrm>
            <a:off x="744715" y="6236456"/>
            <a:ext cx="4824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https://www.devaughnjames.com/blog/has-your-child-been-a-victim-of-a-dog-bite/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69FA2-3461-48C1-B123-1B7887E219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2" t="141" r="7504" b="-141"/>
          <a:stretch/>
        </p:blipFill>
        <p:spPr>
          <a:xfrm>
            <a:off x="6685088" y="3042779"/>
            <a:ext cx="4745349" cy="3195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3C8B06-6F1B-4FE1-94D3-2BD777F1C9DB}"/>
              </a:ext>
            </a:extLst>
          </p:cNvPr>
          <p:cNvSpPr txBox="1"/>
          <p:nvPr/>
        </p:nvSpPr>
        <p:spPr>
          <a:xfrm>
            <a:off x="6622436" y="6236455"/>
            <a:ext cx="5349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https://www.petinsurance.com/healthzone/ownership-adoption/pet-ownership/pet-behavior/why-dogs-bite-kids/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18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7BA98-9735-4A69-A6EE-138003A7E450}"/>
              </a:ext>
            </a:extLst>
          </p:cNvPr>
          <p:cNvSpPr txBox="1"/>
          <p:nvPr/>
        </p:nvSpPr>
        <p:spPr>
          <a:xfrm>
            <a:off x="495759" y="286439"/>
            <a:ext cx="11358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Springboard Data Science: 20.3 Data Storytelling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79CCC-52B0-4B85-BC12-67FC23DD43B7}"/>
              </a:ext>
            </a:extLst>
          </p:cNvPr>
          <p:cNvSpPr txBox="1"/>
          <p:nvPr/>
        </p:nvSpPr>
        <p:spPr>
          <a:xfrm>
            <a:off x="637952" y="1244009"/>
            <a:ext cx="1121619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What features are important to avoid when selecting a domestic dog as a pet?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Hundreds of dog breeds, hybrids available as domestic 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Dog bites can cause bodily harm, infection, disease, community 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Choice in dog breed, sex may have health, safety consequences</a:t>
            </a:r>
          </a:p>
          <a:p>
            <a:endParaRPr lang="en-US" dirty="0"/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78C0F-6E71-41B1-BAC5-1E8F2F0A08A5}"/>
              </a:ext>
            </a:extLst>
          </p:cNvPr>
          <p:cNvSpPr txBox="1"/>
          <p:nvPr/>
        </p:nvSpPr>
        <p:spPr>
          <a:xfrm>
            <a:off x="566855" y="5125456"/>
            <a:ext cx="11216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Source: Kaggle “Animal Bites” dataset </a:t>
            </a:r>
            <a:r>
              <a:rPr lang="en-US" sz="2000" dirty="0"/>
              <a:t>(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https://www.kaggle.com/rtatman/animal-bites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 9000 records of animal bites near Louisville, KY between 1985-2007</a:t>
            </a: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7BA98-9735-4A69-A6EE-138003A7E450}"/>
              </a:ext>
            </a:extLst>
          </p:cNvPr>
          <p:cNvSpPr txBox="1"/>
          <p:nvPr/>
        </p:nvSpPr>
        <p:spPr>
          <a:xfrm>
            <a:off x="495759" y="286439"/>
            <a:ext cx="11358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Springboard Data Science: 20.3 Data Storytelling</a:t>
            </a:r>
          </a:p>
        </p:txBody>
      </p:sp>
      <p:pic>
        <p:nvPicPr>
          <p:cNvPr id="10" name="Picture 9" descr="Histogram&#10;&#10;Description automatically generated">
            <a:extLst>
              <a:ext uri="{FF2B5EF4-FFF2-40B4-BE49-F238E27FC236}">
                <a16:creationId xmlns:a16="http://schemas.microsoft.com/office/drawing/2014/main" id="{AC682BA5-E106-4725-9492-5F3ED76C4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686548"/>
            <a:ext cx="9759776" cy="6171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B1BBFB-102C-498C-80AF-1DD5F329BD06}"/>
              </a:ext>
            </a:extLst>
          </p:cNvPr>
          <p:cNvSpPr txBox="1"/>
          <p:nvPr/>
        </p:nvSpPr>
        <p:spPr>
          <a:xfrm>
            <a:off x="9803319" y="1055915"/>
            <a:ext cx="234513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Top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Pitbull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Ger-Shephard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Lab-Retriever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Boxer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Chihuahua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1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7BA98-9735-4A69-A6EE-138003A7E450}"/>
              </a:ext>
            </a:extLst>
          </p:cNvPr>
          <p:cNvSpPr txBox="1"/>
          <p:nvPr/>
        </p:nvSpPr>
        <p:spPr>
          <a:xfrm>
            <a:off x="495759" y="286439"/>
            <a:ext cx="11358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Springboard Data Science: 20.3 Data Storytelling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7F4CA37-4C60-470C-97F9-B9295C69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89" y="768387"/>
            <a:ext cx="8565913" cy="5996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463405-00B7-4C9D-8244-326570D6FA51}"/>
              </a:ext>
            </a:extLst>
          </p:cNvPr>
          <p:cNvSpPr txBox="1"/>
          <p:nvPr/>
        </p:nvSpPr>
        <p:spPr>
          <a:xfrm>
            <a:off x="8237224" y="1426030"/>
            <a:ext cx="3377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Male to Female ratio &gt;2:1</a:t>
            </a:r>
          </a:p>
          <a:p>
            <a:endParaRPr lang="en-US" sz="2400" dirty="0"/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6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7BA98-9735-4A69-A6EE-138003A7E450}"/>
              </a:ext>
            </a:extLst>
          </p:cNvPr>
          <p:cNvSpPr txBox="1"/>
          <p:nvPr/>
        </p:nvSpPr>
        <p:spPr>
          <a:xfrm>
            <a:off x="495759" y="286439"/>
            <a:ext cx="11358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Springboard Data Science: 20.3 Data Storytelling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48AEDA7-FCFE-4CF0-9F6E-AF0154BB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59" y="598714"/>
            <a:ext cx="9155745" cy="6545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C6993-A28B-4BC9-BC2B-055A5872563C}"/>
              </a:ext>
            </a:extLst>
          </p:cNvPr>
          <p:cNvSpPr txBox="1"/>
          <p:nvPr/>
        </p:nvSpPr>
        <p:spPr>
          <a:xfrm>
            <a:off x="9241971" y="899284"/>
            <a:ext cx="261217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breeds in top of list are dominated by males doing the biting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8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7BA98-9735-4A69-A6EE-138003A7E450}"/>
              </a:ext>
            </a:extLst>
          </p:cNvPr>
          <p:cNvSpPr txBox="1"/>
          <p:nvPr/>
        </p:nvSpPr>
        <p:spPr>
          <a:xfrm>
            <a:off x="495759" y="286439"/>
            <a:ext cx="11358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Springboard Data Science: 20.3 Data Storytelling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F00EF-A551-4E6A-B725-944D791860EB}"/>
              </a:ext>
            </a:extLst>
          </p:cNvPr>
          <p:cNvSpPr txBox="1"/>
          <p:nvPr/>
        </p:nvSpPr>
        <p:spPr>
          <a:xfrm>
            <a:off x="637952" y="1244009"/>
            <a:ext cx="1121619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features are important to avoid when selecting a domestic dog as a pet?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Pit bulls are the most prevalent breed for dog bites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Medium-Large dog breeds dominate the ten most prevalent dog breeds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Male dogs bite more often than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Small dogs (e.g. Chihuahuas and Shih Tzus) still bite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Male pit bulls seem to be the most likely dog to bite – avoid as 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F75E6-80F9-4367-B719-8A59D5FD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0" y="4010025"/>
            <a:ext cx="2561536" cy="2561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033C18-EBB2-4976-9555-1523B17A6F83}"/>
              </a:ext>
            </a:extLst>
          </p:cNvPr>
          <p:cNvSpPr txBox="1"/>
          <p:nvPr/>
        </p:nvSpPr>
        <p:spPr>
          <a:xfrm>
            <a:off x="478015" y="6571561"/>
            <a:ext cx="561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https://ilovemychi.com/chihuahua-aggression/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217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Rubin</dc:creator>
  <cp:lastModifiedBy>Spencer Rubin</cp:lastModifiedBy>
  <cp:revision>11</cp:revision>
  <dcterms:created xsi:type="dcterms:W3CDTF">2020-12-28T17:01:03Z</dcterms:created>
  <dcterms:modified xsi:type="dcterms:W3CDTF">2020-12-28T18:37:18Z</dcterms:modified>
</cp:coreProperties>
</file>