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432583-11D8-4B4C-9033-35585FB3ED75}">
  <a:tblStyle styleId="{7E432583-11D8-4B4C-9033-35585FB3E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17e995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17e995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4780" l="0" r="-1553" t="29320"/>
          <a:stretch/>
        </p:blipFill>
        <p:spPr>
          <a:xfrm>
            <a:off x="7024500" y="4613675"/>
            <a:ext cx="2119500" cy="574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3375800" y="63200"/>
            <a:ext cx="2633100" cy="683200"/>
            <a:chOff x="3375800" y="63200"/>
            <a:chExt cx="2633100" cy="68320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3420350" y="63200"/>
              <a:ext cx="25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</a:rPr>
                <a:t>BRITISH AIRWAYS</a:t>
              </a:r>
              <a:endParaRPr b="1" sz="2000">
                <a:solidFill>
                  <a:schemeClr val="dk1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375800" y="400200"/>
              <a:ext cx="263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6666"/>
                </a:lnSpc>
                <a:spcBef>
                  <a:spcPts val="1500"/>
                </a:spcBef>
                <a:spcAft>
                  <a:spcPts val="800"/>
                </a:spcAft>
                <a:buNone/>
              </a:pPr>
              <a:r>
                <a:rPr b="1" lang="en" sz="1050">
                  <a:solidFill>
                    <a:srgbClr val="FFFFFF"/>
                  </a:solidFill>
                </a:rPr>
                <a:t>Predicting customer buying behaviour</a:t>
              </a:r>
              <a:endParaRPr b="1" sz="300">
                <a:solidFill>
                  <a:schemeClr val="dk1"/>
                </a:solidFill>
              </a:endParaRPr>
            </a:p>
          </p:txBody>
        </p:sp>
      </p:grp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147725" y="3244050"/>
            <a:ext cx="2798100" cy="5748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78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correlation matrix suggests that none of the columns are related.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312375" y="299700"/>
            <a:ext cx="30279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5899075" y="290200"/>
            <a:ext cx="2962800" cy="2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00950" y="3669125"/>
            <a:ext cx="1796100" cy="2970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Classification Report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079600" y="850120"/>
            <a:ext cx="2487000" cy="9198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dataset was Upsampled and a </a:t>
            </a: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Decision Tree Classifier</a:t>
            </a: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was used to train.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accuracy is 93%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100961" y="850137"/>
            <a:ext cx="2798083" cy="2279073"/>
            <a:chOff x="249025" y="1176400"/>
            <a:chExt cx="3027900" cy="2495700"/>
          </a:xfrm>
        </p:grpSpPr>
        <p:sp>
          <p:nvSpPr>
            <p:cNvPr id="65" name="Google Shape;65;p13"/>
            <p:cNvSpPr/>
            <p:nvPr/>
          </p:nvSpPr>
          <p:spPr>
            <a:xfrm>
              <a:off x="249025" y="1176400"/>
              <a:ext cx="3027900" cy="2495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" name="Google Shape;6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025" y="1180813"/>
              <a:ext cx="3027900" cy="24868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67" name="Google Shape;67;p13"/>
          <p:cNvGrpSpPr/>
          <p:nvPr/>
        </p:nvGrpSpPr>
        <p:grpSpPr>
          <a:xfrm>
            <a:off x="6086975" y="670200"/>
            <a:ext cx="2919600" cy="2459025"/>
            <a:chOff x="6010775" y="898800"/>
            <a:chExt cx="2919600" cy="2459025"/>
          </a:xfrm>
        </p:grpSpPr>
        <p:sp>
          <p:nvSpPr>
            <p:cNvPr id="68" name="Google Shape;68;p13"/>
            <p:cNvSpPr/>
            <p:nvPr/>
          </p:nvSpPr>
          <p:spPr>
            <a:xfrm>
              <a:off x="6010775" y="901625"/>
              <a:ext cx="2919600" cy="2447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9" name="Google Shape;6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12525" y="898800"/>
              <a:ext cx="2903081" cy="2459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0" name="Google Shape;70;p13"/>
          <p:cNvGraphicFramePr/>
          <p:nvPr/>
        </p:nvGraphicFramePr>
        <p:xfrm>
          <a:off x="100950" y="40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{7E432583-11D8-4B4C-9033-35585FB3ED75}</a:tableStyleId>
              </a:tblPr>
              <a:tblGrid>
                <a:gridCol w="752725"/>
                <a:gridCol w="931800"/>
                <a:gridCol w="881375"/>
                <a:gridCol w="1027675"/>
              </a:tblGrid>
              <a:tr h="30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Recall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F1-score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0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00950" y="3186100"/>
            <a:ext cx="1412400" cy="2970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Confusion</a:t>
            </a: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Matrix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3011690" y="1873647"/>
            <a:ext cx="2962645" cy="1906600"/>
            <a:chOff x="3185700" y="1786050"/>
            <a:chExt cx="3676650" cy="2495550"/>
          </a:xfrm>
        </p:grpSpPr>
        <p:sp>
          <p:nvSpPr>
            <p:cNvPr id="73" name="Google Shape;73;p13"/>
            <p:cNvSpPr/>
            <p:nvPr/>
          </p:nvSpPr>
          <p:spPr>
            <a:xfrm>
              <a:off x="3185700" y="1786050"/>
              <a:ext cx="3657900" cy="245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5700" y="1786050"/>
              <a:ext cx="3676650" cy="2495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158150" y="2343588"/>
            <a:ext cx="1200000" cy="2970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RoC AUC Curve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824500" y="4095900"/>
            <a:ext cx="2633100" cy="683100"/>
          </a:xfrm>
          <a:prstGeom prst="rect">
            <a:avLst/>
          </a:prstGeom>
          <a:solidFill>
            <a:srgbClr val="434343">
              <a:alpha val="56860"/>
            </a:srgbClr>
          </a:solidFill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Cross Validation (5) scores :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4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0.910, 0.916, 0.913, 0.910, 0.913</a:t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