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a:bodyPr>
          <a:lstStyle/>
          <a:p>
            <a:r>
              <a:rPr lang="en-US" sz="2800" dirty="0"/>
              <a:t>Section - H</a:t>
            </a:r>
          </a:p>
          <a:p>
            <a:r>
              <a:rPr lang="en-US" sz="2800" dirty="0"/>
              <a:t>Smruthi Gowtham – PES1UG19CS488</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https://github.com/smruthig/Movie-booking-website.git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TICKETR: The ticket booker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lstStyle/>
          <a:p>
            <a:pPr marL="0" indent="0">
              <a:buNone/>
            </a:pPr>
            <a:r>
              <a:rPr lang="en-GB" dirty="0"/>
              <a:t>The website is a movie ticket booking website for a particular cinema /mall. It has a login and sign-up page, which takes the basic test cases into account, followed by a home page that displays every movie on the current week’s timetable. It has an individual page for each movie followed by a booking page and finally a payment receipt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Technologies Used</a:t>
            </a:r>
            <a:endParaRPr lang="en-GB" dirty="0"/>
          </a:p>
        </p:txBody>
      </p:sp>
      <p:sp>
        <p:nvSpPr>
          <p:cNvPr id="3" name="Content Placeholder 2"/>
          <p:cNvSpPr>
            <a:spLocks noGrp="1"/>
          </p:cNvSpPr>
          <p:nvPr>
            <p:ph idx="1"/>
          </p:nvPr>
        </p:nvSpPr>
        <p:spPr>
          <a:xfrm>
            <a:off x="457200" y="1676400"/>
            <a:ext cx="8229600" cy="4449763"/>
          </a:xfrm>
        </p:spPr>
        <p:txBody>
          <a:bodyPr>
            <a:noAutofit/>
          </a:bodyPr>
          <a:lstStyle/>
          <a:p>
            <a:r>
              <a:rPr lang="en-US" sz="3000" i="1" dirty="0"/>
              <a:t>Mongo DB </a:t>
            </a:r>
            <a:r>
              <a:rPr lang="en-US" sz="3000" dirty="0"/>
              <a:t>has been used for the databases: movies and users.</a:t>
            </a:r>
          </a:p>
          <a:p>
            <a:r>
              <a:rPr lang="en-US" sz="3000" i="1" dirty="0"/>
              <a:t>React JS </a:t>
            </a:r>
            <a:r>
              <a:rPr lang="en-US" sz="3000" dirty="0"/>
              <a:t>has been used for front-end development, along with HTML and CSS.</a:t>
            </a:r>
          </a:p>
          <a:p>
            <a:r>
              <a:rPr lang="en-US" sz="3000" i="1" dirty="0"/>
              <a:t>Node JS </a:t>
            </a:r>
            <a:r>
              <a:rPr lang="en-US" sz="3000" dirty="0"/>
              <a:t>has been used to create a HTTP server to render HTML pages, login etc.</a:t>
            </a:r>
          </a:p>
          <a:p>
            <a:r>
              <a:rPr lang="en-US" sz="3000" i="1" dirty="0"/>
              <a:t>Express JS </a:t>
            </a:r>
            <a:r>
              <a:rPr lang="en-US" sz="3000" dirty="0"/>
              <a:t>has been used to create a router for processing the requests from the pages.</a:t>
            </a:r>
          </a:p>
          <a:p>
            <a:r>
              <a:rPr lang="en-US" sz="3000" i="1" dirty="0"/>
              <a:t>HTML and CSS </a:t>
            </a:r>
            <a:r>
              <a:rPr lang="en-US" sz="3000" dirty="0"/>
              <a:t>have been used for front end.</a:t>
            </a:r>
            <a:endParaRPr lang="en-US" sz="30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Technologies Used</a:t>
            </a:r>
            <a:endParaRPr lang="en-GB" dirty="0"/>
          </a:p>
        </p:txBody>
      </p:sp>
      <p:sp>
        <p:nvSpPr>
          <p:cNvPr id="3" name="Content Placeholder 2"/>
          <p:cNvSpPr>
            <a:spLocks noGrp="1"/>
          </p:cNvSpPr>
          <p:nvPr>
            <p:ph idx="1"/>
          </p:nvPr>
        </p:nvSpPr>
        <p:spPr>
          <a:xfrm>
            <a:off x="457200" y="1371600"/>
            <a:ext cx="8229600" cy="4754563"/>
          </a:xfrm>
        </p:spPr>
        <p:txBody>
          <a:bodyPr>
            <a:noAutofit/>
          </a:bodyPr>
          <a:lstStyle/>
          <a:p>
            <a:r>
              <a:rPr lang="en-US" sz="3000" i="1" dirty="0"/>
              <a:t>jQuery</a:t>
            </a:r>
            <a:r>
              <a:rPr lang="en-US" sz="3000" dirty="0"/>
              <a:t> has been used in the front-end for making requests, changes to the DOM and animation.</a:t>
            </a:r>
            <a:endParaRPr lang="en-US" sz="3000" i="1" dirty="0"/>
          </a:p>
          <a:p>
            <a:r>
              <a:rPr lang="en-US" sz="3000" i="1" dirty="0"/>
              <a:t>Node-fetch </a:t>
            </a:r>
            <a:r>
              <a:rPr lang="en-US" sz="3000" dirty="0"/>
              <a:t>module</a:t>
            </a:r>
            <a:r>
              <a:rPr lang="en-US" sz="3000" i="1" dirty="0"/>
              <a:t> </a:t>
            </a:r>
            <a:r>
              <a:rPr lang="en-US" sz="3000" dirty="0"/>
              <a:t>has been used for fetch requests in the server.</a:t>
            </a:r>
          </a:p>
          <a:p>
            <a:r>
              <a:rPr lang="en-US" sz="3000" i="1" dirty="0"/>
              <a:t>CORS </a:t>
            </a:r>
            <a:r>
              <a:rPr lang="en-US" sz="3000" dirty="0"/>
              <a:t>has been used for allowing sharing of resources from other domains.</a:t>
            </a:r>
          </a:p>
          <a:p>
            <a:r>
              <a:rPr lang="en-US" sz="3000" i="1" dirty="0"/>
              <a:t>File exposer </a:t>
            </a:r>
            <a:r>
              <a:rPr lang="en-US" sz="3000" dirty="0"/>
              <a:t>chrome extension has been created using </a:t>
            </a:r>
            <a:r>
              <a:rPr lang="en-US" sz="3000" dirty="0" err="1"/>
              <a:t>manifest.json</a:t>
            </a:r>
            <a:r>
              <a:rPr lang="en-US" sz="3000" dirty="0"/>
              <a:t> to access the posters and trailers which are local files.</a:t>
            </a:r>
            <a:endParaRPr lang="en-US" sz="3000" i="1" dirty="0"/>
          </a:p>
          <a:p>
            <a:pPr marL="0" indent="0">
              <a:buNone/>
            </a:pPr>
            <a:endParaRPr lang="en-GB" sz="3000" i="1" dirty="0"/>
          </a:p>
        </p:txBody>
      </p:sp>
    </p:spTree>
    <p:extLst>
      <p:ext uri="{BB962C8B-B14F-4D97-AF65-F5344CB8AC3E}">
        <p14:creationId xmlns:p14="http://schemas.microsoft.com/office/powerpoint/2010/main" val="44831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pPr marL="0" indent="0">
              <a:buNone/>
            </a:pPr>
            <a:r>
              <a:rPr lang="en-GB" dirty="0"/>
              <a:t>As the sole member of the team, I have worked on every aspect of the project myself, and have not relied on any other sources for the project. Every component of the project has been worked on from scratch. The logo has been designed using MS-Paint. Including the HTML, CSS and .</a:t>
            </a:r>
            <a:r>
              <a:rPr lang="en-GB" dirty="0" err="1"/>
              <a:t>js</a:t>
            </a:r>
            <a:r>
              <a:rPr lang="en-GB" dirty="0"/>
              <a:t> files, there are </a:t>
            </a:r>
            <a:r>
              <a:rPr lang="en-GB" i="1" dirty="0"/>
              <a:t>19 files </a:t>
            </a:r>
            <a:r>
              <a:rPr lang="en-GB" dirty="0"/>
              <a:t>in this project and </a:t>
            </a:r>
            <a:r>
              <a:rPr lang="en-GB" i="1" dirty="0"/>
              <a:t>2 databases</a:t>
            </a:r>
            <a:r>
              <a:rPr lang="en-GB"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320</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UE19CS204 – Web Technologies Mini Project</vt:lpstr>
      <vt:lpstr>Abstract</vt:lpstr>
      <vt:lpstr>Technologies Used</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Smruthi Gowtham</cp:lastModifiedBy>
  <cp:revision>8</cp:revision>
  <dcterms:created xsi:type="dcterms:W3CDTF">2020-11-18T05:59:33Z</dcterms:created>
  <dcterms:modified xsi:type="dcterms:W3CDTF">2020-12-09T17:00:28Z</dcterms:modified>
</cp:coreProperties>
</file>