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799"/>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599"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599"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p:bg>
      <p:bgPr>
        <a:solidFill>
          <a:srgbClr val="FFFFFF"/>
        </a:solidFill>
      </p:bgPr>
    </p:bg>
    <p:spTree>
      <p:nvGrpSpPr>
        <p:cNvPr id="81" name="Shape 81"/>
        <p:cNvGrpSpPr/>
        <p:nvPr/>
      </p:nvGrpSpPr>
      <p:grpSpPr>
        <a:xfrm>
          <a:off x="0" y="0"/>
          <a:ext cx="0" cy="0"/>
          <a:chOff x="0" y="0"/>
          <a:chExt cx="0" cy="0"/>
        </a:xfrm>
      </p:grpSpPr>
      <p:sp>
        <p:nvSpPr>
          <p:cNvPr id="82" name="Shape 82"/>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0" y="25"/>
            <a:ext cx="4011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4" name="Shape 84"/>
          <p:cNvSpPr txBox="1"/>
          <p:nvPr>
            <p:ph type="ctrTitle"/>
          </p:nvPr>
        </p:nvSpPr>
        <p:spPr>
          <a:xfrm>
            <a:off x="315175" y="318675"/>
            <a:ext cx="3224400" cy="30204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b="1" sz="3000">
                <a:solidFill>
                  <a:schemeClr val="lt1"/>
                </a:solidFill>
              </a:defRPr>
            </a:lvl1pPr>
            <a:lvl2pPr lvl="1" algn="l">
              <a:lnSpc>
                <a:spcPct val="100000"/>
              </a:lnSpc>
              <a:spcBef>
                <a:spcPts val="0"/>
              </a:spcBef>
              <a:spcAft>
                <a:spcPts val="0"/>
              </a:spcAft>
              <a:buClr>
                <a:schemeClr val="lt1"/>
              </a:buClr>
              <a:buSzPct val="100000"/>
              <a:buNone/>
              <a:defRPr b="1" sz="3000">
                <a:solidFill>
                  <a:schemeClr val="lt1"/>
                </a:solidFill>
              </a:defRPr>
            </a:lvl2pPr>
            <a:lvl3pPr lvl="2" algn="l">
              <a:lnSpc>
                <a:spcPct val="100000"/>
              </a:lnSpc>
              <a:spcBef>
                <a:spcPts val="0"/>
              </a:spcBef>
              <a:spcAft>
                <a:spcPts val="0"/>
              </a:spcAft>
              <a:buClr>
                <a:schemeClr val="lt1"/>
              </a:buClr>
              <a:buSzPct val="100000"/>
              <a:buNone/>
              <a:defRPr b="1" sz="3000">
                <a:solidFill>
                  <a:schemeClr val="lt1"/>
                </a:solidFill>
              </a:defRPr>
            </a:lvl3pPr>
            <a:lvl4pPr lvl="3" algn="l">
              <a:lnSpc>
                <a:spcPct val="100000"/>
              </a:lnSpc>
              <a:spcBef>
                <a:spcPts val="0"/>
              </a:spcBef>
              <a:spcAft>
                <a:spcPts val="0"/>
              </a:spcAft>
              <a:buClr>
                <a:schemeClr val="lt1"/>
              </a:buClr>
              <a:buSzPct val="100000"/>
              <a:buNone/>
              <a:defRPr b="1" sz="3000">
                <a:solidFill>
                  <a:schemeClr val="lt1"/>
                </a:solidFill>
              </a:defRPr>
            </a:lvl4pPr>
            <a:lvl5pPr lvl="4" algn="l">
              <a:lnSpc>
                <a:spcPct val="100000"/>
              </a:lnSpc>
              <a:spcBef>
                <a:spcPts val="0"/>
              </a:spcBef>
              <a:spcAft>
                <a:spcPts val="0"/>
              </a:spcAft>
              <a:buClr>
                <a:schemeClr val="lt1"/>
              </a:buClr>
              <a:buSzPct val="100000"/>
              <a:buNone/>
              <a:defRPr b="1" sz="3000">
                <a:solidFill>
                  <a:schemeClr val="lt1"/>
                </a:solidFill>
              </a:defRPr>
            </a:lvl5pPr>
            <a:lvl6pPr lvl="5" algn="l">
              <a:lnSpc>
                <a:spcPct val="100000"/>
              </a:lnSpc>
              <a:spcBef>
                <a:spcPts val="0"/>
              </a:spcBef>
              <a:spcAft>
                <a:spcPts val="0"/>
              </a:spcAft>
              <a:buClr>
                <a:schemeClr val="lt1"/>
              </a:buClr>
              <a:buSzPct val="100000"/>
              <a:buNone/>
              <a:defRPr b="1" sz="3000">
                <a:solidFill>
                  <a:schemeClr val="lt1"/>
                </a:solidFill>
              </a:defRPr>
            </a:lvl6pPr>
            <a:lvl7pPr lvl="6" algn="l">
              <a:lnSpc>
                <a:spcPct val="100000"/>
              </a:lnSpc>
              <a:spcBef>
                <a:spcPts val="0"/>
              </a:spcBef>
              <a:spcAft>
                <a:spcPts val="0"/>
              </a:spcAft>
              <a:buClr>
                <a:schemeClr val="lt1"/>
              </a:buClr>
              <a:buSzPct val="100000"/>
              <a:buNone/>
              <a:defRPr b="1" sz="3000">
                <a:solidFill>
                  <a:schemeClr val="lt1"/>
                </a:solidFill>
              </a:defRPr>
            </a:lvl7pPr>
            <a:lvl8pPr lvl="7" algn="l">
              <a:lnSpc>
                <a:spcPct val="100000"/>
              </a:lnSpc>
              <a:spcBef>
                <a:spcPts val="0"/>
              </a:spcBef>
              <a:spcAft>
                <a:spcPts val="0"/>
              </a:spcAft>
              <a:buClr>
                <a:schemeClr val="lt1"/>
              </a:buClr>
              <a:buSzPct val="100000"/>
              <a:buNone/>
              <a:defRPr b="1" sz="3000">
                <a:solidFill>
                  <a:schemeClr val="lt1"/>
                </a:solidFill>
              </a:defRPr>
            </a:lvl8pPr>
            <a:lvl9pPr lvl="8" algn="l">
              <a:lnSpc>
                <a:spcPct val="100000"/>
              </a:lnSpc>
              <a:spcBef>
                <a:spcPts val="0"/>
              </a:spcBef>
              <a:spcAft>
                <a:spcPts val="0"/>
              </a:spcAft>
              <a:buClr>
                <a:schemeClr val="lt1"/>
              </a:buClr>
              <a:buSzPct val="100000"/>
              <a:buNone/>
              <a:defRPr b="1" sz="3000">
                <a:solidFill>
                  <a:schemeClr val="lt1"/>
                </a:solidFill>
              </a:defRPr>
            </a:lvl9pPr>
          </a:lstStyle>
          <a:p/>
        </p:txBody>
      </p:sp>
      <p:sp>
        <p:nvSpPr>
          <p:cNvPr id="85" name="Shape 85"/>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86" name="Shape 86"/>
        <p:cNvGrpSpPr/>
        <p:nvPr/>
      </p:nvGrpSpPr>
      <p:grpSpPr>
        <a:xfrm>
          <a:off x="0" y="0"/>
          <a:ext cx="0" cy="0"/>
          <a:chOff x="0" y="0"/>
          <a:chExt cx="0" cy="0"/>
        </a:xfrm>
      </p:grpSpPr>
      <p:sp>
        <p:nvSpPr>
          <p:cNvPr id="87" name="Shape 87"/>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0" y="25"/>
            <a:ext cx="4011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9" name="Shape 89"/>
          <p:cNvSpPr txBox="1"/>
          <p:nvPr>
            <p:ph type="ctrTitle"/>
          </p:nvPr>
        </p:nvSpPr>
        <p:spPr>
          <a:xfrm>
            <a:off x="315175" y="318675"/>
            <a:ext cx="3224400" cy="30204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b="1" sz="3000">
                <a:solidFill>
                  <a:schemeClr val="lt1"/>
                </a:solidFill>
              </a:defRPr>
            </a:lvl1pPr>
            <a:lvl2pPr lvl="1" algn="l">
              <a:lnSpc>
                <a:spcPct val="100000"/>
              </a:lnSpc>
              <a:spcBef>
                <a:spcPts val="0"/>
              </a:spcBef>
              <a:spcAft>
                <a:spcPts val="0"/>
              </a:spcAft>
              <a:buClr>
                <a:schemeClr val="lt1"/>
              </a:buClr>
              <a:buSzPct val="100000"/>
              <a:buNone/>
              <a:defRPr b="1" sz="3000">
                <a:solidFill>
                  <a:schemeClr val="lt1"/>
                </a:solidFill>
              </a:defRPr>
            </a:lvl2pPr>
            <a:lvl3pPr lvl="2" algn="l">
              <a:lnSpc>
                <a:spcPct val="100000"/>
              </a:lnSpc>
              <a:spcBef>
                <a:spcPts val="0"/>
              </a:spcBef>
              <a:spcAft>
                <a:spcPts val="0"/>
              </a:spcAft>
              <a:buClr>
                <a:schemeClr val="lt1"/>
              </a:buClr>
              <a:buSzPct val="100000"/>
              <a:buNone/>
              <a:defRPr b="1" sz="3000">
                <a:solidFill>
                  <a:schemeClr val="lt1"/>
                </a:solidFill>
              </a:defRPr>
            </a:lvl3pPr>
            <a:lvl4pPr lvl="3" algn="l">
              <a:lnSpc>
                <a:spcPct val="100000"/>
              </a:lnSpc>
              <a:spcBef>
                <a:spcPts val="0"/>
              </a:spcBef>
              <a:spcAft>
                <a:spcPts val="0"/>
              </a:spcAft>
              <a:buClr>
                <a:schemeClr val="lt1"/>
              </a:buClr>
              <a:buSzPct val="100000"/>
              <a:buNone/>
              <a:defRPr b="1" sz="3000">
                <a:solidFill>
                  <a:schemeClr val="lt1"/>
                </a:solidFill>
              </a:defRPr>
            </a:lvl4pPr>
            <a:lvl5pPr lvl="4" algn="l">
              <a:lnSpc>
                <a:spcPct val="100000"/>
              </a:lnSpc>
              <a:spcBef>
                <a:spcPts val="0"/>
              </a:spcBef>
              <a:spcAft>
                <a:spcPts val="0"/>
              </a:spcAft>
              <a:buClr>
                <a:schemeClr val="lt1"/>
              </a:buClr>
              <a:buSzPct val="100000"/>
              <a:buNone/>
              <a:defRPr b="1" sz="3000">
                <a:solidFill>
                  <a:schemeClr val="lt1"/>
                </a:solidFill>
              </a:defRPr>
            </a:lvl5pPr>
            <a:lvl6pPr lvl="5" algn="l">
              <a:lnSpc>
                <a:spcPct val="100000"/>
              </a:lnSpc>
              <a:spcBef>
                <a:spcPts val="0"/>
              </a:spcBef>
              <a:spcAft>
                <a:spcPts val="0"/>
              </a:spcAft>
              <a:buClr>
                <a:schemeClr val="lt1"/>
              </a:buClr>
              <a:buSzPct val="100000"/>
              <a:buNone/>
              <a:defRPr b="1" sz="3000">
                <a:solidFill>
                  <a:schemeClr val="lt1"/>
                </a:solidFill>
              </a:defRPr>
            </a:lvl6pPr>
            <a:lvl7pPr lvl="6" algn="l">
              <a:lnSpc>
                <a:spcPct val="100000"/>
              </a:lnSpc>
              <a:spcBef>
                <a:spcPts val="0"/>
              </a:spcBef>
              <a:spcAft>
                <a:spcPts val="0"/>
              </a:spcAft>
              <a:buClr>
                <a:schemeClr val="lt1"/>
              </a:buClr>
              <a:buSzPct val="100000"/>
              <a:buNone/>
              <a:defRPr b="1" sz="3000">
                <a:solidFill>
                  <a:schemeClr val="lt1"/>
                </a:solidFill>
              </a:defRPr>
            </a:lvl7pPr>
            <a:lvl8pPr lvl="7" algn="l">
              <a:lnSpc>
                <a:spcPct val="100000"/>
              </a:lnSpc>
              <a:spcBef>
                <a:spcPts val="0"/>
              </a:spcBef>
              <a:spcAft>
                <a:spcPts val="0"/>
              </a:spcAft>
              <a:buClr>
                <a:schemeClr val="lt1"/>
              </a:buClr>
              <a:buSzPct val="100000"/>
              <a:buNone/>
              <a:defRPr b="1" sz="3000">
                <a:solidFill>
                  <a:schemeClr val="lt1"/>
                </a:solidFill>
              </a:defRPr>
            </a:lvl8pPr>
            <a:lvl9pPr lvl="8" algn="l">
              <a:lnSpc>
                <a:spcPct val="100000"/>
              </a:lnSpc>
              <a:spcBef>
                <a:spcPts val="0"/>
              </a:spcBef>
              <a:spcAft>
                <a:spcPts val="0"/>
              </a:spcAft>
              <a:buClr>
                <a:schemeClr val="lt1"/>
              </a:buClr>
              <a:buSzPct val="100000"/>
              <a:buNone/>
              <a:defRPr b="1" sz="3000">
                <a:solidFill>
                  <a:schemeClr val="lt1"/>
                </a:solidFill>
              </a:defRPr>
            </a:lvl9pPr>
          </a:lstStyle>
          <a:p/>
        </p:txBody>
      </p:sp>
      <p:sp>
        <p:nvSpPr>
          <p:cNvPr id="90" name="Shape 90"/>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91" name="Shape 91"/>
        <p:cNvGrpSpPr/>
        <p:nvPr/>
      </p:nvGrpSpPr>
      <p:grpSpPr>
        <a:xfrm>
          <a:off x="0" y="0"/>
          <a:ext cx="0" cy="0"/>
          <a:chOff x="0" y="0"/>
          <a:chExt cx="0" cy="0"/>
        </a:xfrm>
      </p:grpSpPr>
      <p:sp>
        <p:nvSpPr>
          <p:cNvPr id="92" name="Shape 92"/>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a:off x="0" y="0"/>
            <a:ext cx="45834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94" name="Shape 94"/>
          <p:cNvSpPr txBox="1"/>
          <p:nvPr>
            <p:ph type="title"/>
          </p:nvPr>
        </p:nvSpPr>
        <p:spPr>
          <a:xfrm>
            <a:off x="363750" y="554850"/>
            <a:ext cx="3855900" cy="4033800"/>
          </a:xfrm>
          <a:prstGeom prst="rect">
            <a:avLst/>
          </a:prstGeom>
          <a:noFill/>
        </p:spPr>
        <p:txBody>
          <a:bodyPr anchorCtr="0" anchor="ctr" bIns="91425" lIns="91425" rIns="91425" tIns="91425"/>
          <a:lstStyle>
            <a:lvl1pPr lvl="0" algn="ctr">
              <a:lnSpc>
                <a:spcPct val="100000"/>
              </a:lnSpc>
              <a:spcBef>
                <a:spcPts val="0"/>
              </a:spcBef>
              <a:spcAft>
                <a:spcPts val="0"/>
              </a:spcAft>
              <a:buClr>
                <a:schemeClr val="lt1"/>
              </a:buClr>
              <a:buSzPct val="100000"/>
              <a:buNone/>
              <a:defRPr sz="3600">
                <a:solidFill>
                  <a:schemeClr val="lt1"/>
                </a:solidFill>
              </a:defRPr>
            </a:lvl1pPr>
            <a:lvl2pPr lvl="1" algn="ctr">
              <a:lnSpc>
                <a:spcPct val="100000"/>
              </a:lnSpc>
              <a:spcBef>
                <a:spcPts val="0"/>
              </a:spcBef>
              <a:spcAft>
                <a:spcPts val="0"/>
              </a:spcAft>
              <a:buClr>
                <a:schemeClr val="lt1"/>
              </a:buClr>
              <a:buSzPct val="100000"/>
              <a:buNone/>
              <a:defRPr sz="3600">
                <a:solidFill>
                  <a:schemeClr val="lt1"/>
                </a:solidFill>
              </a:defRPr>
            </a:lvl2pPr>
            <a:lvl3pPr lvl="2" algn="ctr">
              <a:lnSpc>
                <a:spcPct val="100000"/>
              </a:lnSpc>
              <a:spcBef>
                <a:spcPts val="0"/>
              </a:spcBef>
              <a:spcAft>
                <a:spcPts val="0"/>
              </a:spcAft>
              <a:buClr>
                <a:schemeClr val="lt1"/>
              </a:buClr>
              <a:buSzPct val="100000"/>
              <a:buNone/>
              <a:defRPr sz="3600">
                <a:solidFill>
                  <a:schemeClr val="lt1"/>
                </a:solidFill>
              </a:defRPr>
            </a:lvl3pPr>
            <a:lvl4pPr lvl="3" algn="ctr">
              <a:lnSpc>
                <a:spcPct val="100000"/>
              </a:lnSpc>
              <a:spcBef>
                <a:spcPts val="0"/>
              </a:spcBef>
              <a:spcAft>
                <a:spcPts val="0"/>
              </a:spcAft>
              <a:buClr>
                <a:schemeClr val="lt1"/>
              </a:buClr>
              <a:buSzPct val="100000"/>
              <a:buNone/>
              <a:defRPr sz="3600">
                <a:solidFill>
                  <a:schemeClr val="lt1"/>
                </a:solidFill>
              </a:defRPr>
            </a:lvl4pPr>
            <a:lvl5pPr lvl="4" algn="ctr">
              <a:lnSpc>
                <a:spcPct val="100000"/>
              </a:lnSpc>
              <a:spcBef>
                <a:spcPts val="0"/>
              </a:spcBef>
              <a:spcAft>
                <a:spcPts val="0"/>
              </a:spcAft>
              <a:buClr>
                <a:schemeClr val="lt1"/>
              </a:buClr>
              <a:buSzPct val="100000"/>
              <a:buNone/>
              <a:defRPr sz="3600">
                <a:solidFill>
                  <a:schemeClr val="lt1"/>
                </a:solidFill>
              </a:defRPr>
            </a:lvl5pPr>
            <a:lvl6pPr lvl="5" algn="ctr">
              <a:lnSpc>
                <a:spcPct val="100000"/>
              </a:lnSpc>
              <a:spcBef>
                <a:spcPts val="0"/>
              </a:spcBef>
              <a:spcAft>
                <a:spcPts val="0"/>
              </a:spcAft>
              <a:buClr>
                <a:schemeClr val="lt1"/>
              </a:buClr>
              <a:buSzPct val="100000"/>
              <a:buNone/>
              <a:defRPr sz="3600">
                <a:solidFill>
                  <a:schemeClr val="lt1"/>
                </a:solidFill>
              </a:defRPr>
            </a:lvl6pPr>
            <a:lvl7pPr lvl="6" algn="ctr">
              <a:lnSpc>
                <a:spcPct val="100000"/>
              </a:lnSpc>
              <a:spcBef>
                <a:spcPts val="0"/>
              </a:spcBef>
              <a:spcAft>
                <a:spcPts val="0"/>
              </a:spcAft>
              <a:buClr>
                <a:schemeClr val="lt1"/>
              </a:buClr>
              <a:buSzPct val="100000"/>
              <a:buNone/>
              <a:defRPr sz="3600">
                <a:solidFill>
                  <a:schemeClr val="lt1"/>
                </a:solidFill>
              </a:defRPr>
            </a:lvl7pPr>
            <a:lvl8pPr lvl="7" algn="ctr">
              <a:lnSpc>
                <a:spcPct val="100000"/>
              </a:lnSpc>
              <a:spcBef>
                <a:spcPts val="0"/>
              </a:spcBef>
              <a:spcAft>
                <a:spcPts val="0"/>
              </a:spcAft>
              <a:buClr>
                <a:schemeClr val="lt1"/>
              </a:buClr>
              <a:buSzPct val="100000"/>
              <a:buNone/>
              <a:defRPr sz="3600">
                <a:solidFill>
                  <a:schemeClr val="lt1"/>
                </a:solidFill>
              </a:defRPr>
            </a:lvl8pPr>
            <a:lvl9pPr lvl="8" algn="ctr">
              <a:lnSpc>
                <a:spcPct val="100000"/>
              </a:lnSpc>
              <a:spcBef>
                <a:spcPts val="0"/>
              </a:spcBef>
              <a:spcAft>
                <a:spcPts val="0"/>
              </a:spcAft>
              <a:buClr>
                <a:schemeClr val="lt1"/>
              </a:buClr>
              <a:buSzPct val="100000"/>
              <a:buNone/>
              <a:defRPr sz="3600">
                <a:solidFill>
                  <a:schemeClr val="lt1"/>
                </a:solidFill>
              </a:defRPr>
            </a:lvl9pPr>
          </a:lstStyle>
          <a:p/>
        </p:txBody>
      </p:sp>
      <p:sp>
        <p:nvSpPr>
          <p:cNvPr id="95" name="Shape 95"/>
          <p:cNvSpPr txBox="1"/>
          <p:nvPr>
            <p:ph idx="1" type="body"/>
          </p:nvPr>
        </p:nvSpPr>
        <p:spPr>
          <a:xfrm>
            <a:off x="4947374" y="554850"/>
            <a:ext cx="3855899" cy="4033800"/>
          </a:xfrm>
          <a:prstGeom prst="rect">
            <a:avLst/>
          </a:prstGeom>
          <a:noFill/>
        </p:spPr>
        <p:txBody>
          <a:bodyPr anchorCtr="0" anchor="ctr"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96" name="Shape 96"/>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4">
    <p:bg>
      <p:bgPr>
        <a:solidFill>
          <a:srgbClr val="FFFFFF"/>
        </a:solidFill>
      </p:bgPr>
    </p:bg>
    <p:spTree>
      <p:nvGrpSpPr>
        <p:cNvPr id="97" name="Shape 97"/>
        <p:cNvGrpSpPr/>
        <p:nvPr/>
      </p:nvGrpSpPr>
      <p:grpSpPr>
        <a:xfrm>
          <a:off x="0" y="0"/>
          <a:ext cx="0" cy="0"/>
          <a:chOff x="0" y="0"/>
          <a:chExt cx="0" cy="0"/>
        </a:xfrm>
      </p:grpSpPr>
      <p:sp>
        <p:nvSpPr>
          <p:cNvPr id="98" name="Shape 98"/>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1860600" y="0"/>
            <a:ext cx="7283400" cy="5143500"/>
          </a:xfrm>
          <a:prstGeom prst="rect">
            <a:avLst/>
          </a:prstGeom>
          <a:solidFill>
            <a:schemeClr val="dk1"/>
          </a:solidFill>
          <a:ln>
            <a:noFill/>
          </a:ln>
        </p:spPr>
        <p:txBody>
          <a:bodyPr anchorCtr="0" anchor="b" bIns="91425" lIns="91425" rIns="91425" tIns="91425">
            <a:noAutofit/>
          </a:bodyPr>
          <a:lstStyle/>
          <a:p>
            <a:pPr lvl="0">
              <a:spcBef>
                <a:spcPts val="0"/>
              </a:spcBef>
              <a:buNone/>
            </a:pPr>
            <a:r>
              <a:t/>
            </a:r>
            <a:endParaRPr/>
          </a:p>
        </p:txBody>
      </p:sp>
      <p:cxnSp>
        <p:nvCxnSpPr>
          <p:cNvPr id="100" name="Shape 100"/>
          <p:cNvCxnSpPr/>
          <p:nvPr/>
        </p:nvCxnSpPr>
        <p:spPr>
          <a:xfrm>
            <a:off x="2586875" y="1615600"/>
            <a:ext cx="305700" cy="0"/>
          </a:xfrm>
          <a:prstGeom prst="straightConnector1">
            <a:avLst/>
          </a:prstGeom>
          <a:noFill/>
          <a:ln cap="flat" cmpd="sng" w="38100">
            <a:solidFill>
              <a:schemeClr val="lt1"/>
            </a:solidFill>
            <a:prstDash val="solid"/>
            <a:round/>
            <a:headEnd len="med" w="med" type="none"/>
            <a:tailEnd len="med" w="med" type="none"/>
          </a:ln>
        </p:spPr>
      </p:cxnSp>
      <p:sp>
        <p:nvSpPr>
          <p:cNvPr id="101" name="Shape 101"/>
          <p:cNvSpPr txBox="1"/>
          <p:nvPr>
            <p:ph type="title"/>
          </p:nvPr>
        </p:nvSpPr>
        <p:spPr>
          <a:xfrm>
            <a:off x="2469775" y="426200"/>
            <a:ext cx="5867400" cy="995100"/>
          </a:xfrm>
          <a:prstGeom prst="rect">
            <a:avLst/>
          </a:prstGeom>
          <a:noFill/>
        </p:spPr>
        <p:txBody>
          <a:bodyPr anchorCtr="0" anchor="b" bIns="91425" lIns="91425" rIns="91425" tIns="91425"/>
          <a:lstStyle>
            <a:lvl1pPr lvl="0" algn="l">
              <a:lnSpc>
                <a:spcPct val="100000"/>
              </a:lnSpc>
              <a:spcBef>
                <a:spcPts val="0"/>
              </a:spcBef>
              <a:spcAft>
                <a:spcPts val="0"/>
              </a:spcAft>
              <a:buClr>
                <a:schemeClr val="lt1"/>
              </a:buClr>
              <a:buSzPct val="100000"/>
              <a:buNone/>
              <a:defRPr b="1" sz="3200">
                <a:solidFill>
                  <a:schemeClr val="lt1"/>
                </a:solidFill>
              </a:defRPr>
            </a:lvl1pPr>
            <a:lvl2pPr lvl="1" algn="l">
              <a:lnSpc>
                <a:spcPct val="100000"/>
              </a:lnSpc>
              <a:spcBef>
                <a:spcPts val="0"/>
              </a:spcBef>
              <a:spcAft>
                <a:spcPts val="0"/>
              </a:spcAft>
              <a:buClr>
                <a:schemeClr val="lt1"/>
              </a:buClr>
              <a:buSzPct val="100000"/>
              <a:buNone/>
              <a:defRPr b="1" sz="3200">
                <a:solidFill>
                  <a:schemeClr val="lt1"/>
                </a:solidFill>
              </a:defRPr>
            </a:lvl2pPr>
            <a:lvl3pPr lvl="2" algn="l">
              <a:lnSpc>
                <a:spcPct val="100000"/>
              </a:lnSpc>
              <a:spcBef>
                <a:spcPts val="0"/>
              </a:spcBef>
              <a:spcAft>
                <a:spcPts val="0"/>
              </a:spcAft>
              <a:buClr>
                <a:schemeClr val="lt1"/>
              </a:buClr>
              <a:buSzPct val="100000"/>
              <a:buNone/>
              <a:defRPr b="1" sz="3200">
                <a:solidFill>
                  <a:schemeClr val="lt1"/>
                </a:solidFill>
              </a:defRPr>
            </a:lvl3pPr>
            <a:lvl4pPr lvl="3" algn="l">
              <a:lnSpc>
                <a:spcPct val="100000"/>
              </a:lnSpc>
              <a:spcBef>
                <a:spcPts val="0"/>
              </a:spcBef>
              <a:spcAft>
                <a:spcPts val="0"/>
              </a:spcAft>
              <a:buClr>
                <a:schemeClr val="lt1"/>
              </a:buClr>
              <a:buSzPct val="100000"/>
              <a:buNone/>
              <a:defRPr b="1" sz="3200">
                <a:solidFill>
                  <a:schemeClr val="lt1"/>
                </a:solidFill>
              </a:defRPr>
            </a:lvl4pPr>
            <a:lvl5pPr lvl="4" algn="l">
              <a:lnSpc>
                <a:spcPct val="100000"/>
              </a:lnSpc>
              <a:spcBef>
                <a:spcPts val="0"/>
              </a:spcBef>
              <a:spcAft>
                <a:spcPts val="0"/>
              </a:spcAft>
              <a:buClr>
                <a:schemeClr val="lt1"/>
              </a:buClr>
              <a:buSzPct val="100000"/>
              <a:buNone/>
              <a:defRPr b="1" sz="3200">
                <a:solidFill>
                  <a:schemeClr val="lt1"/>
                </a:solidFill>
              </a:defRPr>
            </a:lvl5pPr>
            <a:lvl6pPr lvl="5" algn="l">
              <a:lnSpc>
                <a:spcPct val="100000"/>
              </a:lnSpc>
              <a:spcBef>
                <a:spcPts val="0"/>
              </a:spcBef>
              <a:spcAft>
                <a:spcPts val="0"/>
              </a:spcAft>
              <a:buClr>
                <a:schemeClr val="lt1"/>
              </a:buClr>
              <a:buSzPct val="100000"/>
              <a:buNone/>
              <a:defRPr b="1" sz="3200">
                <a:solidFill>
                  <a:schemeClr val="lt1"/>
                </a:solidFill>
              </a:defRPr>
            </a:lvl6pPr>
            <a:lvl7pPr lvl="6" algn="l">
              <a:lnSpc>
                <a:spcPct val="100000"/>
              </a:lnSpc>
              <a:spcBef>
                <a:spcPts val="0"/>
              </a:spcBef>
              <a:spcAft>
                <a:spcPts val="0"/>
              </a:spcAft>
              <a:buClr>
                <a:schemeClr val="lt1"/>
              </a:buClr>
              <a:buSzPct val="100000"/>
              <a:buNone/>
              <a:defRPr b="1" sz="3200">
                <a:solidFill>
                  <a:schemeClr val="lt1"/>
                </a:solidFill>
              </a:defRPr>
            </a:lvl7pPr>
            <a:lvl8pPr lvl="7" algn="l">
              <a:lnSpc>
                <a:spcPct val="100000"/>
              </a:lnSpc>
              <a:spcBef>
                <a:spcPts val="0"/>
              </a:spcBef>
              <a:spcAft>
                <a:spcPts val="0"/>
              </a:spcAft>
              <a:buClr>
                <a:schemeClr val="lt1"/>
              </a:buClr>
              <a:buSzPct val="100000"/>
              <a:buNone/>
              <a:defRPr b="1" sz="3200">
                <a:solidFill>
                  <a:schemeClr val="lt1"/>
                </a:solidFill>
              </a:defRPr>
            </a:lvl8pPr>
            <a:lvl9pPr lvl="8" algn="l">
              <a:lnSpc>
                <a:spcPct val="100000"/>
              </a:lnSpc>
              <a:spcBef>
                <a:spcPts val="0"/>
              </a:spcBef>
              <a:spcAft>
                <a:spcPts val="0"/>
              </a:spcAft>
              <a:buClr>
                <a:schemeClr val="lt1"/>
              </a:buClr>
              <a:buSzPct val="100000"/>
              <a:buNone/>
              <a:defRPr b="1" sz="3200">
                <a:solidFill>
                  <a:schemeClr val="lt1"/>
                </a:solidFill>
              </a:defRPr>
            </a:lvl9pPr>
          </a:lstStyle>
          <a:p/>
        </p:txBody>
      </p:sp>
      <p:sp>
        <p:nvSpPr>
          <p:cNvPr id="102" name="Shape 102"/>
          <p:cNvSpPr txBox="1"/>
          <p:nvPr>
            <p:ph idx="1" type="body"/>
          </p:nvPr>
        </p:nvSpPr>
        <p:spPr>
          <a:xfrm>
            <a:off x="2469775" y="1874225"/>
            <a:ext cx="5867400" cy="2550600"/>
          </a:xfrm>
          <a:prstGeom prst="rect">
            <a:avLst/>
          </a:prstGeom>
          <a:noFill/>
        </p:spPr>
        <p:txBody>
          <a:bodyPr anchorCtr="0" anchor="t" bIns="91425" lIns="91425" rIns="91425" tIns="91425"/>
          <a:lstStyle>
            <a:lvl1pPr lvl="0" algn="l">
              <a:lnSpc>
                <a:spcPct val="115000"/>
              </a:lnSpc>
              <a:spcBef>
                <a:spcPts val="0"/>
              </a:spcBef>
              <a:spcAft>
                <a:spcPts val="1600"/>
              </a:spcAft>
              <a:buClr>
                <a:schemeClr val="lt1"/>
              </a:buClr>
              <a:buSzPct val="100000"/>
              <a:defRPr sz="1800">
                <a:solidFill>
                  <a:schemeClr val="lt1"/>
                </a:solidFill>
              </a:defRPr>
            </a:lvl1pPr>
            <a:lvl2pPr lvl="1" algn="l">
              <a:lnSpc>
                <a:spcPct val="115000"/>
              </a:lnSpc>
              <a:spcBef>
                <a:spcPts val="0"/>
              </a:spcBef>
              <a:spcAft>
                <a:spcPts val="1600"/>
              </a:spcAft>
              <a:buClr>
                <a:schemeClr val="lt1"/>
              </a:buClr>
              <a:defRPr sz="1400">
                <a:solidFill>
                  <a:schemeClr val="lt1"/>
                </a:solidFill>
              </a:defRPr>
            </a:lvl2pPr>
            <a:lvl3pPr lvl="2" algn="l">
              <a:lnSpc>
                <a:spcPct val="115000"/>
              </a:lnSpc>
              <a:spcBef>
                <a:spcPts val="0"/>
              </a:spcBef>
              <a:spcAft>
                <a:spcPts val="1600"/>
              </a:spcAft>
              <a:buClr>
                <a:schemeClr val="lt1"/>
              </a:buClr>
              <a:defRPr sz="1400">
                <a:solidFill>
                  <a:schemeClr val="lt1"/>
                </a:solidFill>
              </a:defRPr>
            </a:lvl3pPr>
            <a:lvl4pPr lvl="3" algn="l">
              <a:lnSpc>
                <a:spcPct val="115000"/>
              </a:lnSpc>
              <a:spcBef>
                <a:spcPts val="0"/>
              </a:spcBef>
              <a:spcAft>
                <a:spcPts val="1600"/>
              </a:spcAft>
              <a:buClr>
                <a:schemeClr val="lt1"/>
              </a:buClr>
              <a:defRPr sz="1400">
                <a:solidFill>
                  <a:schemeClr val="lt1"/>
                </a:solidFill>
              </a:defRPr>
            </a:lvl4pPr>
            <a:lvl5pPr lvl="4" algn="l">
              <a:lnSpc>
                <a:spcPct val="115000"/>
              </a:lnSpc>
              <a:spcBef>
                <a:spcPts val="0"/>
              </a:spcBef>
              <a:spcAft>
                <a:spcPts val="1600"/>
              </a:spcAft>
              <a:buClr>
                <a:schemeClr val="lt1"/>
              </a:buClr>
              <a:defRPr sz="1400">
                <a:solidFill>
                  <a:schemeClr val="lt1"/>
                </a:solidFill>
              </a:defRPr>
            </a:lvl5pPr>
            <a:lvl6pPr lvl="5" algn="l">
              <a:lnSpc>
                <a:spcPct val="115000"/>
              </a:lnSpc>
              <a:spcBef>
                <a:spcPts val="0"/>
              </a:spcBef>
              <a:spcAft>
                <a:spcPts val="1600"/>
              </a:spcAft>
              <a:buClr>
                <a:schemeClr val="lt1"/>
              </a:buClr>
              <a:defRPr sz="1400">
                <a:solidFill>
                  <a:schemeClr val="lt1"/>
                </a:solidFill>
              </a:defRPr>
            </a:lvl6pPr>
            <a:lvl7pPr lvl="6" algn="l">
              <a:lnSpc>
                <a:spcPct val="115000"/>
              </a:lnSpc>
              <a:spcBef>
                <a:spcPts val="0"/>
              </a:spcBef>
              <a:spcAft>
                <a:spcPts val="1600"/>
              </a:spcAft>
              <a:buClr>
                <a:schemeClr val="lt1"/>
              </a:buClr>
              <a:defRPr sz="1400">
                <a:solidFill>
                  <a:schemeClr val="lt1"/>
                </a:solidFill>
              </a:defRPr>
            </a:lvl7pPr>
            <a:lvl8pPr lvl="7" algn="l">
              <a:lnSpc>
                <a:spcPct val="115000"/>
              </a:lnSpc>
              <a:spcBef>
                <a:spcPts val="0"/>
              </a:spcBef>
              <a:spcAft>
                <a:spcPts val="1600"/>
              </a:spcAft>
              <a:buClr>
                <a:schemeClr val="lt1"/>
              </a:buClr>
              <a:defRPr sz="1400">
                <a:solidFill>
                  <a:schemeClr val="lt1"/>
                </a:solidFill>
              </a:defRPr>
            </a:lvl8pPr>
            <a:lvl9pPr lvl="8" algn="l">
              <a:lnSpc>
                <a:spcPct val="115000"/>
              </a:lnSpc>
              <a:spcBef>
                <a:spcPts val="0"/>
              </a:spcBef>
              <a:spcAft>
                <a:spcPts val="1600"/>
              </a:spcAft>
              <a:buClr>
                <a:schemeClr val="lt1"/>
              </a:buClr>
              <a:defRPr sz="1400">
                <a:solidFill>
                  <a:schemeClr val="lt1"/>
                </a:solidFill>
              </a:defRPr>
            </a:lvl9pPr>
          </a:lstStyle>
          <a:p/>
        </p:txBody>
      </p:sp>
      <p:sp>
        <p:nvSpPr>
          <p:cNvPr id="103" name="Shape 10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5">
    <p:bg>
      <p:bgPr>
        <a:solidFill>
          <a:srgbClr val="FFFFFF"/>
        </a:solidFill>
      </p:bgPr>
    </p:bg>
    <p:spTree>
      <p:nvGrpSpPr>
        <p:cNvPr id="104" name="Shape 104"/>
        <p:cNvGrpSpPr/>
        <p:nvPr/>
      </p:nvGrpSpPr>
      <p:grpSpPr>
        <a:xfrm>
          <a:off x="0" y="0"/>
          <a:ext cx="0" cy="0"/>
          <a:chOff x="0" y="0"/>
          <a:chExt cx="0" cy="0"/>
        </a:xfrm>
      </p:grpSpPr>
      <p:sp>
        <p:nvSpPr>
          <p:cNvPr id="105" name="Shape 105"/>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0" y="0"/>
            <a:ext cx="9144000" cy="2161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07" name="Shape 107"/>
          <p:cNvSpPr txBox="1"/>
          <p:nvPr>
            <p:ph type="title"/>
          </p:nvPr>
        </p:nvSpPr>
        <p:spPr>
          <a:xfrm>
            <a:off x="317700" y="369325"/>
            <a:ext cx="6934800" cy="1579200"/>
          </a:xfrm>
          <a:prstGeom prst="rect">
            <a:avLst/>
          </a:prstGeom>
          <a:noFill/>
        </p:spPr>
        <p:txBody>
          <a:bodyPr anchorCtr="0" anchor="b" bIns="91425" lIns="91425" rIns="91425" tIns="91425"/>
          <a:lstStyle>
            <a:lvl1pPr lvl="0" algn="l">
              <a:lnSpc>
                <a:spcPct val="100000"/>
              </a:lnSpc>
              <a:spcBef>
                <a:spcPts val="0"/>
              </a:spcBef>
              <a:spcAft>
                <a:spcPts val="0"/>
              </a:spcAft>
              <a:buClr>
                <a:schemeClr val="lt1"/>
              </a:buClr>
              <a:buSzPct val="100000"/>
              <a:buNone/>
              <a:defRPr b="1" sz="3600">
                <a:solidFill>
                  <a:schemeClr val="lt1"/>
                </a:solidFill>
              </a:defRPr>
            </a:lvl1pPr>
            <a:lvl2pPr lvl="1" algn="l">
              <a:lnSpc>
                <a:spcPct val="100000"/>
              </a:lnSpc>
              <a:spcBef>
                <a:spcPts val="0"/>
              </a:spcBef>
              <a:spcAft>
                <a:spcPts val="0"/>
              </a:spcAft>
              <a:buClr>
                <a:schemeClr val="lt1"/>
              </a:buClr>
              <a:buSzPct val="100000"/>
              <a:buNone/>
              <a:defRPr b="1" sz="3600">
                <a:solidFill>
                  <a:schemeClr val="lt1"/>
                </a:solidFill>
              </a:defRPr>
            </a:lvl2pPr>
            <a:lvl3pPr lvl="2" algn="l">
              <a:lnSpc>
                <a:spcPct val="100000"/>
              </a:lnSpc>
              <a:spcBef>
                <a:spcPts val="0"/>
              </a:spcBef>
              <a:spcAft>
                <a:spcPts val="0"/>
              </a:spcAft>
              <a:buClr>
                <a:schemeClr val="lt1"/>
              </a:buClr>
              <a:buSzPct val="100000"/>
              <a:buNone/>
              <a:defRPr b="1" sz="3600">
                <a:solidFill>
                  <a:schemeClr val="lt1"/>
                </a:solidFill>
              </a:defRPr>
            </a:lvl3pPr>
            <a:lvl4pPr lvl="3" algn="l">
              <a:lnSpc>
                <a:spcPct val="100000"/>
              </a:lnSpc>
              <a:spcBef>
                <a:spcPts val="0"/>
              </a:spcBef>
              <a:spcAft>
                <a:spcPts val="0"/>
              </a:spcAft>
              <a:buClr>
                <a:schemeClr val="lt1"/>
              </a:buClr>
              <a:buSzPct val="100000"/>
              <a:buNone/>
              <a:defRPr b="1" sz="3600">
                <a:solidFill>
                  <a:schemeClr val="lt1"/>
                </a:solidFill>
              </a:defRPr>
            </a:lvl4pPr>
            <a:lvl5pPr lvl="4" algn="l">
              <a:lnSpc>
                <a:spcPct val="100000"/>
              </a:lnSpc>
              <a:spcBef>
                <a:spcPts val="0"/>
              </a:spcBef>
              <a:spcAft>
                <a:spcPts val="0"/>
              </a:spcAft>
              <a:buClr>
                <a:schemeClr val="lt1"/>
              </a:buClr>
              <a:buSzPct val="100000"/>
              <a:buNone/>
              <a:defRPr b="1" sz="3600">
                <a:solidFill>
                  <a:schemeClr val="lt1"/>
                </a:solidFill>
              </a:defRPr>
            </a:lvl5pPr>
            <a:lvl6pPr lvl="5" algn="l">
              <a:lnSpc>
                <a:spcPct val="100000"/>
              </a:lnSpc>
              <a:spcBef>
                <a:spcPts val="0"/>
              </a:spcBef>
              <a:spcAft>
                <a:spcPts val="0"/>
              </a:spcAft>
              <a:buClr>
                <a:schemeClr val="lt1"/>
              </a:buClr>
              <a:buSzPct val="100000"/>
              <a:buNone/>
              <a:defRPr b="1" sz="3600">
                <a:solidFill>
                  <a:schemeClr val="lt1"/>
                </a:solidFill>
              </a:defRPr>
            </a:lvl6pPr>
            <a:lvl7pPr lvl="6" algn="l">
              <a:lnSpc>
                <a:spcPct val="100000"/>
              </a:lnSpc>
              <a:spcBef>
                <a:spcPts val="0"/>
              </a:spcBef>
              <a:spcAft>
                <a:spcPts val="0"/>
              </a:spcAft>
              <a:buClr>
                <a:schemeClr val="lt1"/>
              </a:buClr>
              <a:buSzPct val="100000"/>
              <a:buNone/>
              <a:defRPr b="1" sz="3600">
                <a:solidFill>
                  <a:schemeClr val="lt1"/>
                </a:solidFill>
              </a:defRPr>
            </a:lvl7pPr>
            <a:lvl8pPr lvl="7" algn="l">
              <a:lnSpc>
                <a:spcPct val="100000"/>
              </a:lnSpc>
              <a:spcBef>
                <a:spcPts val="0"/>
              </a:spcBef>
              <a:spcAft>
                <a:spcPts val="0"/>
              </a:spcAft>
              <a:buClr>
                <a:schemeClr val="lt1"/>
              </a:buClr>
              <a:buSzPct val="100000"/>
              <a:buNone/>
              <a:defRPr b="1" sz="3600">
                <a:solidFill>
                  <a:schemeClr val="lt1"/>
                </a:solidFill>
              </a:defRPr>
            </a:lvl8pPr>
            <a:lvl9pPr lvl="8" algn="l">
              <a:lnSpc>
                <a:spcPct val="100000"/>
              </a:lnSpc>
              <a:spcBef>
                <a:spcPts val="0"/>
              </a:spcBef>
              <a:spcAft>
                <a:spcPts val="0"/>
              </a:spcAft>
              <a:buClr>
                <a:schemeClr val="lt1"/>
              </a:buClr>
              <a:buSzPct val="100000"/>
              <a:buNone/>
              <a:defRPr b="1" sz="3600">
                <a:solidFill>
                  <a:schemeClr val="lt1"/>
                </a:solidFill>
              </a:defRPr>
            </a:lvl9pPr>
          </a:lstStyle>
          <a:p/>
        </p:txBody>
      </p:sp>
      <p:sp>
        <p:nvSpPr>
          <p:cNvPr id="108" name="Shape 108"/>
          <p:cNvSpPr txBox="1"/>
          <p:nvPr>
            <p:ph idx="1" type="body"/>
          </p:nvPr>
        </p:nvSpPr>
        <p:spPr>
          <a:xfrm>
            <a:off x="4692402" y="2436724"/>
            <a:ext cx="4137599" cy="2226599"/>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109" name="Shape 109"/>
          <p:cNvSpPr txBox="1"/>
          <p:nvPr>
            <p:ph idx="2" type="body"/>
          </p:nvPr>
        </p:nvSpPr>
        <p:spPr>
          <a:xfrm>
            <a:off x="317700" y="2436724"/>
            <a:ext cx="4137600" cy="2226599"/>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110" name="Shape 110"/>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799"/>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4"/>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099" cy="987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19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599"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899"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899"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599"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7999" cy="3103199"/>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199" cy="15644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199" cy="12692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799"/>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599"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599"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ctrTitle"/>
          </p:nvPr>
        </p:nvSpPr>
        <p:spPr>
          <a:xfrm>
            <a:off x="598100" y="1775222"/>
            <a:ext cx="8222100" cy="838799"/>
          </a:xfrm>
          <a:prstGeom prst="rect">
            <a:avLst/>
          </a:prstGeom>
        </p:spPr>
        <p:txBody>
          <a:bodyPr anchorCtr="0" anchor="b" bIns="91425" lIns="91425" rIns="91425" tIns="91425">
            <a:noAutofit/>
          </a:bodyPr>
          <a:lstStyle/>
          <a:p>
            <a:pPr lvl="0">
              <a:spcBef>
                <a:spcPts val="0"/>
              </a:spcBef>
              <a:buNone/>
            </a:pPr>
            <a:r>
              <a:rPr lang="en"/>
              <a:t>HealthNet</a:t>
            </a:r>
          </a:p>
        </p:txBody>
      </p:sp>
      <p:sp>
        <p:nvSpPr>
          <p:cNvPr id="116" name="Shape 116"/>
          <p:cNvSpPr txBox="1"/>
          <p:nvPr>
            <p:ph idx="1" type="subTitle"/>
          </p:nvPr>
        </p:nvSpPr>
        <p:spPr>
          <a:xfrm>
            <a:off x="598088" y="2715912"/>
            <a:ext cx="8222100" cy="432899"/>
          </a:xfrm>
          <a:prstGeom prst="rect">
            <a:avLst/>
          </a:prstGeom>
        </p:spPr>
        <p:txBody>
          <a:bodyPr anchorCtr="0" anchor="t" bIns="91425" lIns="91425" rIns="91425" tIns="91425">
            <a:noAutofit/>
          </a:bodyPr>
          <a:lstStyle/>
          <a:p>
            <a:pPr lvl="0">
              <a:spcBef>
                <a:spcPts val="0"/>
              </a:spcBef>
              <a:buNone/>
            </a:pPr>
            <a:r>
              <a:rPr lang="en"/>
              <a:t>Grewp2</a:t>
            </a:r>
          </a:p>
          <a:p>
            <a:pPr lvl="0">
              <a:spcBef>
                <a:spcPts val="0"/>
              </a:spcBef>
              <a:buNone/>
            </a:pPr>
            <a:r>
              <a:t/>
            </a:r>
            <a:endParaRPr/>
          </a:p>
          <a:p>
            <a:pPr lvl="0">
              <a:spcBef>
                <a:spcPts val="0"/>
              </a:spcBef>
              <a:buNone/>
            </a:pPr>
            <a:r>
              <a:t/>
            </a:r>
            <a:endParaRPr/>
          </a:p>
          <a:p>
            <a:pPr lvl="0">
              <a:spcBef>
                <a:spcPts val="0"/>
              </a:spcBef>
              <a:buNone/>
            </a:pPr>
            <a:r>
              <a:rPr lang="en"/>
              <a:t>Kyler</a:t>
            </a:r>
          </a:p>
          <a:p>
            <a:pPr lvl="0">
              <a:spcBef>
                <a:spcPts val="0"/>
              </a:spcBef>
              <a:buNone/>
            </a:pPr>
            <a:r>
              <a:rPr lang="en"/>
              <a:t>Nicholas</a:t>
            </a:r>
          </a:p>
          <a:p>
            <a:pPr lvl="0">
              <a:spcBef>
                <a:spcPts val="0"/>
              </a:spcBef>
              <a:buNone/>
            </a:pPr>
            <a:r>
              <a:rPr lang="en"/>
              <a:t>Smruthi</a:t>
            </a:r>
          </a:p>
          <a:p>
            <a:pPr lvl="0">
              <a:spcBef>
                <a:spcPts val="0"/>
              </a:spcBef>
              <a:buNone/>
            </a:pPr>
            <a:r>
              <a:rPr lang="en"/>
              <a:t>Umang</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269725" y="321375"/>
            <a:ext cx="6934800" cy="1579200"/>
          </a:xfrm>
          <a:prstGeom prst="rect">
            <a:avLst/>
          </a:prstGeom>
        </p:spPr>
        <p:txBody>
          <a:bodyPr anchorCtr="0" anchor="b" bIns="91425" lIns="91425" rIns="91425" tIns="91425">
            <a:noAutofit/>
          </a:bodyPr>
          <a:lstStyle/>
          <a:p>
            <a:pPr lvl="0">
              <a:spcBef>
                <a:spcPts val="0"/>
              </a:spcBef>
              <a:buNone/>
            </a:pPr>
            <a:r>
              <a:rPr lang="en"/>
              <a:t>Testing</a:t>
            </a:r>
          </a:p>
        </p:txBody>
      </p:sp>
      <p:sp>
        <p:nvSpPr>
          <p:cNvPr id="178" name="Shape 178"/>
          <p:cNvSpPr txBox="1"/>
          <p:nvPr>
            <p:ph idx="2" type="body"/>
          </p:nvPr>
        </p:nvSpPr>
        <p:spPr>
          <a:xfrm>
            <a:off x="317700" y="2436725"/>
            <a:ext cx="8578500" cy="2226600"/>
          </a:xfrm>
          <a:prstGeom prst="rect">
            <a:avLst/>
          </a:prstGeom>
        </p:spPr>
        <p:txBody>
          <a:bodyPr anchorCtr="0" anchor="t" bIns="91425" lIns="91425" rIns="91425" tIns="91425">
            <a:noAutofit/>
          </a:bodyPr>
          <a:lstStyle/>
          <a:p>
            <a:pPr indent="-228600" lvl="0" marL="457200">
              <a:spcBef>
                <a:spcPts val="0"/>
              </a:spcBef>
            </a:pPr>
            <a:r>
              <a:rPr lang="en"/>
              <a:t>Unit testing for all the Models</a:t>
            </a:r>
          </a:p>
          <a:p>
            <a:pPr indent="-228600" lvl="0" marL="457200">
              <a:spcBef>
                <a:spcPts val="0"/>
              </a:spcBef>
            </a:pPr>
            <a:r>
              <a:rPr lang="en"/>
              <a:t>Integration Testing using the Test Planner Tracker</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63750" y="554850"/>
            <a:ext cx="3855900" cy="4033800"/>
          </a:xfrm>
          <a:prstGeom prst="rect">
            <a:avLst/>
          </a:prstGeom>
        </p:spPr>
        <p:txBody>
          <a:bodyPr anchorCtr="0" anchor="ctr" bIns="91425" lIns="91425" rIns="91425" tIns="91425">
            <a:noAutofit/>
          </a:bodyPr>
          <a:lstStyle/>
          <a:p>
            <a:pPr lvl="0">
              <a:spcBef>
                <a:spcPts val="0"/>
              </a:spcBef>
              <a:buNone/>
            </a:pPr>
            <a:r>
              <a:rPr lang="en"/>
              <a:t>The Team</a:t>
            </a:r>
          </a:p>
        </p:txBody>
      </p:sp>
      <p:sp>
        <p:nvSpPr>
          <p:cNvPr id="122" name="Shape 122"/>
          <p:cNvSpPr txBox="1"/>
          <p:nvPr>
            <p:ph idx="1" type="body"/>
          </p:nvPr>
        </p:nvSpPr>
        <p:spPr>
          <a:xfrm>
            <a:off x="4947374" y="554850"/>
            <a:ext cx="3855899" cy="4033800"/>
          </a:xfrm>
          <a:prstGeom prst="rect">
            <a:avLst/>
          </a:prstGeom>
        </p:spPr>
        <p:txBody>
          <a:bodyPr anchorCtr="0" anchor="ctr" bIns="91425" lIns="91425" rIns="91425" tIns="91425">
            <a:noAutofit/>
          </a:bodyPr>
          <a:lstStyle/>
          <a:p>
            <a:pPr lvl="0">
              <a:spcBef>
                <a:spcPts val="0"/>
              </a:spcBef>
              <a:buNone/>
            </a:pPr>
            <a:r>
              <a:rPr lang="en"/>
              <a:t>Nicholas Deyette: Configuration/QA Coordinator </a:t>
            </a:r>
          </a:p>
          <a:p>
            <a:pPr lvl="0">
              <a:spcBef>
                <a:spcPts val="0"/>
              </a:spcBef>
              <a:buNone/>
            </a:pPr>
            <a:r>
              <a:rPr lang="en"/>
              <a:t>Kyler Freas: Team Coordinator </a:t>
            </a:r>
          </a:p>
          <a:p>
            <a:pPr lvl="0">
              <a:spcBef>
                <a:spcPts val="0"/>
              </a:spcBef>
              <a:buNone/>
            </a:pPr>
            <a:r>
              <a:rPr lang="en"/>
              <a:t>Smruthi Gadenkanahalli: Design and Development </a:t>
            </a:r>
          </a:p>
          <a:p>
            <a:pPr lvl="0" rtl="0">
              <a:spcBef>
                <a:spcPts val="0"/>
              </a:spcBef>
              <a:buNone/>
            </a:pPr>
            <a:r>
              <a:rPr lang="en"/>
              <a:t>Umang Garg: Requirements Coordinator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10000"/>
            <a:ext cx="8520599" cy="607800"/>
          </a:xfrm>
          <a:prstGeom prst="rect">
            <a:avLst/>
          </a:prstGeom>
        </p:spPr>
        <p:txBody>
          <a:bodyPr anchorCtr="0" anchor="t" bIns="91425" lIns="91425" rIns="91425" tIns="91425">
            <a:noAutofit/>
          </a:bodyPr>
          <a:lstStyle/>
          <a:p>
            <a:pPr lvl="0">
              <a:spcBef>
                <a:spcPts val="0"/>
              </a:spcBef>
              <a:buNone/>
            </a:pPr>
            <a:r>
              <a:rPr lang="en"/>
              <a:t>Description</a:t>
            </a:r>
          </a:p>
        </p:txBody>
      </p:sp>
      <p:grpSp>
        <p:nvGrpSpPr>
          <p:cNvPr id="128" name="Shape 128"/>
          <p:cNvGrpSpPr/>
          <p:nvPr/>
        </p:nvGrpSpPr>
        <p:grpSpPr>
          <a:xfrm>
            <a:off x="249583" y="1021238"/>
            <a:ext cx="8175430" cy="3888888"/>
            <a:chOff x="431925" y="1304875"/>
            <a:chExt cx="2628924" cy="3416400"/>
          </a:xfrm>
        </p:grpSpPr>
        <p:sp>
          <p:nvSpPr>
            <p:cNvPr id="129" name="Shape 129"/>
            <p:cNvSpPr txBox="1"/>
            <p:nvPr/>
          </p:nvSpPr>
          <p:spPr>
            <a:xfrm>
              <a:off x="431925" y="1304875"/>
              <a:ext cx="2628899" cy="4640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4319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31" name="Shape 131"/>
          <p:cNvSpPr txBox="1"/>
          <p:nvPr>
            <p:ph idx="4294967295" type="body"/>
          </p:nvPr>
        </p:nvSpPr>
        <p:spPr>
          <a:xfrm>
            <a:off x="378950" y="1021250"/>
            <a:ext cx="2494500" cy="461400"/>
          </a:xfrm>
          <a:prstGeom prst="rect">
            <a:avLst/>
          </a:prstGeom>
        </p:spPr>
        <p:txBody>
          <a:bodyPr anchorCtr="0" anchor="t" bIns="91425" lIns="91425" rIns="91425" tIns="91425">
            <a:noAutofit/>
          </a:bodyPr>
          <a:lstStyle/>
          <a:p>
            <a:pPr lvl="0">
              <a:spcBef>
                <a:spcPts val="0"/>
              </a:spcBef>
              <a:spcAft>
                <a:spcPts val="0"/>
              </a:spcAft>
              <a:buNone/>
            </a:pPr>
            <a:r>
              <a:rPr lang="en">
                <a:solidFill>
                  <a:schemeClr val="lt1"/>
                </a:solidFill>
              </a:rPr>
              <a:t>Introduction</a:t>
            </a:r>
          </a:p>
        </p:txBody>
      </p:sp>
      <p:sp>
        <p:nvSpPr>
          <p:cNvPr id="132" name="Shape 132"/>
          <p:cNvSpPr txBox="1"/>
          <p:nvPr>
            <p:ph idx="4294967295" type="body"/>
          </p:nvPr>
        </p:nvSpPr>
        <p:spPr>
          <a:xfrm>
            <a:off x="508325" y="1850300"/>
            <a:ext cx="7916700" cy="3059700"/>
          </a:xfrm>
          <a:prstGeom prst="rect">
            <a:avLst/>
          </a:prstGeom>
        </p:spPr>
        <p:txBody>
          <a:bodyPr anchorCtr="0" anchor="t" bIns="91425" lIns="91425" rIns="91425" tIns="91425">
            <a:noAutofit/>
          </a:bodyPr>
          <a:lstStyle/>
          <a:p>
            <a:pPr lvl="0">
              <a:spcBef>
                <a:spcPts val="0"/>
              </a:spcBef>
              <a:buNone/>
            </a:pPr>
            <a:r>
              <a:rPr lang="en" sz="1600"/>
              <a:t>HealthNet is a Hospital Administration application.</a:t>
            </a:r>
          </a:p>
          <a:p>
            <a:pPr lvl="0">
              <a:spcBef>
                <a:spcPts val="0"/>
              </a:spcBef>
              <a:buNone/>
            </a:pPr>
            <a:r>
              <a:rPr lang="en" sz="1600"/>
              <a:t>HealthNet enables Hospitals to manage their employees and patients</a:t>
            </a:r>
          </a:p>
          <a:p>
            <a:pPr lvl="0">
              <a:spcBef>
                <a:spcPts val="0"/>
              </a:spcBef>
              <a:buNone/>
            </a:pPr>
            <a:r>
              <a:rPr lang="en" sz="1600"/>
              <a:t>The HealthNet is intended to improve hospitals by providing an easy mechanism for managing employees, gathering statistical data on the inner workings of the hospital, signing up patients, making appointments, and allowing ease of transfer of both patients and their information between hospitals. </a:t>
            </a:r>
          </a:p>
          <a:p>
            <a:pPr lvl="0">
              <a:spcBef>
                <a:spcPts val="0"/>
              </a:spcBef>
              <a:buNone/>
            </a:pPr>
            <a:r>
              <a:rPr lang="en" sz="1600"/>
              <a:t> It enables the patients to Register and Login to book and update an appointments with the doctors. </a:t>
            </a:r>
          </a:p>
          <a:p>
            <a:pPr lvl="0">
              <a:spcBef>
                <a:spcPts val="0"/>
              </a:spcBef>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2469775" y="426200"/>
            <a:ext cx="5867400" cy="995100"/>
          </a:xfrm>
          <a:prstGeom prst="rect">
            <a:avLst/>
          </a:prstGeom>
        </p:spPr>
        <p:txBody>
          <a:bodyPr anchorCtr="0" anchor="b" bIns="91425" lIns="91425" rIns="91425" tIns="91425">
            <a:noAutofit/>
          </a:bodyPr>
          <a:lstStyle/>
          <a:p>
            <a:pPr lvl="0">
              <a:spcBef>
                <a:spcPts val="0"/>
              </a:spcBef>
              <a:buNone/>
            </a:pPr>
            <a:r>
              <a:rPr lang="en"/>
              <a:t>Objectives</a:t>
            </a:r>
          </a:p>
        </p:txBody>
      </p:sp>
      <p:sp>
        <p:nvSpPr>
          <p:cNvPr id="138" name="Shape 138"/>
          <p:cNvSpPr txBox="1"/>
          <p:nvPr>
            <p:ph idx="1" type="body"/>
          </p:nvPr>
        </p:nvSpPr>
        <p:spPr>
          <a:xfrm>
            <a:off x="2469775" y="1874225"/>
            <a:ext cx="5867400" cy="2550600"/>
          </a:xfrm>
          <a:prstGeom prst="rect">
            <a:avLst/>
          </a:prstGeom>
        </p:spPr>
        <p:txBody>
          <a:bodyPr anchorCtr="0" anchor="t" bIns="91425" lIns="91425" rIns="91425" tIns="91425">
            <a:noAutofit/>
          </a:bodyPr>
          <a:lstStyle/>
          <a:p>
            <a:pPr indent="-228600" lvl="0" marL="457200">
              <a:spcBef>
                <a:spcPts val="0"/>
              </a:spcBef>
            </a:pPr>
            <a:r>
              <a:rPr lang="en"/>
              <a:t>Finalize requirements for Release</a:t>
            </a:r>
          </a:p>
          <a:p>
            <a:pPr indent="-228600" lvl="0" marL="457200">
              <a:spcBef>
                <a:spcPts val="0"/>
              </a:spcBef>
            </a:pPr>
            <a:r>
              <a:rPr lang="en"/>
              <a:t>Prepare Use Cases</a:t>
            </a:r>
          </a:p>
          <a:p>
            <a:pPr indent="-228600" lvl="0" marL="457200">
              <a:spcBef>
                <a:spcPts val="0"/>
              </a:spcBef>
            </a:pPr>
            <a:r>
              <a:rPr lang="en"/>
              <a:t>Design Software Architecture,Class Model,and System Sequence Diagrams</a:t>
            </a:r>
          </a:p>
          <a:p>
            <a:pPr indent="-228600" lvl="0" marL="457200">
              <a:spcBef>
                <a:spcPts val="0"/>
              </a:spcBef>
            </a:pPr>
            <a:r>
              <a:rPr lang="en"/>
              <a:t>Build the application for requirements finalized for Release 1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2469775" y="426200"/>
            <a:ext cx="5867400" cy="995100"/>
          </a:xfrm>
          <a:prstGeom prst="rect">
            <a:avLst/>
          </a:prstGeom>
        </p:spPr>
        <p:txBody>
          <a:bodyPr anchorCtr="0" anchor="b" bIns="91425" lIns="91425" rIns="91425" tIns="91425">
            <a:noAutofit/>
          </a:bodyPr>
          <a:lstStyle/>
          <a:p>
            <a:pPr lvl="0">
              <a:spcBef>
                <a:spcPts val="0"/>
              </a:spcBef>
              <a:buNone/>
            </a:pPr>
            <a:r>
              <a:rPr lang="en"/>
              <a:t>Release 1</a:t>
            </a:r>
          </a:p>
        </p:txBody>
      </p:sp>
      <p:sp>
        <p:nvSpPr>
          <p:cNvPr id="144" name="Shape 144"/>
          <p:cNvSpPr txBox="1"/>
          <p:nvPr>
            <p:ph idx="1" type="body"/>
          </p:nvPr>
        </p:nvSpPr>
        <p:spPr>
          <a:xfrm>
            <a:off x="2469775" y="1874225"/>
            <a:ext cx="5867400" cy="2550600"/>
          </a:xfrm>
          <a:prstGeom prst="rect">
            <a:avLst/>
          </a:prstGeom>
        </p:spPr>
        <p:txBody>
          <a:bodyPr anchorCtr="0" anchor="t" bIns="91425" lIns="91425" rIns="91425" tIns="91425">
            <a:noAutofit/>
          </a:bodyPr>
          <a:lstStyle/>
          <a:p>
            <a:pPr indent="-228600" lvl="0" marL="457200" rtl="0">
              <a:spcBef>
                <a:spcPts val="0"/>
              </a:spcBef>
              <a:buChar char="●"/>
            </a:pPr>
            <a:r>
              <a:rPr lang="en"/>
              <a:t>Patient Registration and Login</a:t>
            </a:r>
          </a:p>
          <a:p>
            <a:pPr indent="-228600" lvl="0" marL="457200" rtl="0">
              <a:spcBef>
                <a:spcPts val="0"/>
              </a:spcBef>
              <a:buChar char="●"/>
            </a:pPr>
            <a:r>
              <a:rPr lang="en"/>
              <a:t>Update Patient Profile</a:t>
            </a:r>
          </a:p>
          <a:p>
            <a:pPr indent="-228600" lvl="0" marL="457200" rtl="0">
              <a:spcBef>
                <a:spcPts val="0"/>
              </a:spcBef>
              <a:buChar char="●"/>
            </a:pPr>
            <a:r>
              <a:rPr lang="en"/>
              <a:t>Create and update Appointment</a:t>
            </a:r>
          </a:p>
          <a:p>
            <a:pPr indent="-228600" lvl="0" marL="457200" rtl="0">
              <a:spcBef>
                <a:spcPts val="0"/>
              </a:spcBef>
              <a:buChar char="●"/>
            </a:pPr>
            <a:r>
              <a:rPr lang="en"/>
              <a:t>Cancel Appointment</a:t>
            </a:r>
          </a:p>
          <a:p>
            <a:pPr indent="-228600" lvl="0" marL="457200" rtl="0">
              <a:spcBef>
                <a:spcPts val="0"/>
              </a:spcBef>
              <a:buChar char="●"/>
            </a:pPr>
            <a:r>
              <a:rPr lang="en"/>
              <a:t>Appointment Calendar</a:t>
            </a:r>
          </a:p>
          <a:p>
            <a:pPr indent="-228600" lvl="0" marL="457200" rtl="0">
              <a:spcBef>
                <a:spcPts val="0"/>
              </a:spcBef>
              <a:buChar char="●"/>
            </a:pPr>
            <a:r>
              <a:rPr lang="en"/>
              <a:t>Log activity to system</a:t>
            </a:r>
          </a:p>
          <a:p>
            <a:pPr indent="-228600" lvl="0" marL="457200">
              <a:spcBef>
                <a:spcPts val="0"/>
              </a:spcBef>
              <a:buChar char="●"/>
            </a:pPr>
            <a:r>
              <a:rPr lang="en"/>
              <a:t>View logs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315175" y="318675"/>
            <a:ext cx="3224400" cy="3020400"/>
          </a:xfrm>
          <a:prstGeom prst="rect">
            <a:avLst/>
          </a:prstGeom>
        </p:spPr>
        <p:txBody>
          <a:bodyPr anchorCtr="0" anchor="t" bIns="91425" lIns="91425" rIns="91425" tIns="91425">
            <a:noAutofit/>
          </a:bodyPr>
          <a:lstStyle/>
          <a:p>
            <a:pPr lvl="0">
              <a:spcBef>
                <a:spcPts val="0"/>
              </a:spcBef>
              <a:buNone/>
            </a:pPr>
            <a:r>
              <a:rPr lang="en"/>
              <a:t>Application Architecture</a:t>
            </a:r>
          </a:p>
        </p:txBody>
      </p:sp>
      <p:sp>
        <p:nvSpPr>
          <p:cNvPr id="150" name="Shape 150"/>
          <p:cNvSpPr txBox="1"/>
          <p:nvPr/>
        </p:nvSpPr>
        <p:spPr>
          <a:xfrm>
            <a:off x="376125" y="2123875"/>
            <a:ext cx="3060900" cy="26979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Describes the high level structure of the application components and their associations</a:t>
            </a:r>
          </a:p>
        </p:txBody>
      </p:sp>
      <p:pic>
        <p:nvPicPr>
          <p:cNvPr id="151" name="Shape 151"/>
          <p:cNvPicPr preferRelativeResize="0"/>
          <p:nvPr/>
        </p:nvPicPr>
        <p:blipFill>
          <a:blip r:embed="rId3">
            <a:alphaModFix/>
          </a:blip>
          <a:stretch>
            <a:fillRect/>
          </a:stretch>
        </p:blipFill>
        <p:spPr>
          <a:xfrm>
            <a:off x="3437024" y="0"/>
            <a:ext cx="5706974"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ctrTitle"/>
          </p:nvPr>
        </p:nvSpPr>
        <p:spPr>
          <a:xfrm>
            <a:off x="315175" y="318675"/>
            <a:ext cx="3224400" cy="3020400"/>
          </a:xfrm>
          <a:prstGeom prst="rect">
            <a:avLst/>
          </a:prstGeom>
        </p:spPr>
        <p:txBody>
          <a:bodyPr anchorCtr="0" anchor="t" bIns="91425" lIns="91425" rIns="91425" tIns="91425">
            <a:noAutofit/>
          </a:bodyPr>
          <a:lstStyle/>
          <a:p>
            <a:pPr lvl="0">
              <a:spcBef>
                <a:spcPts val="0"/>
              </a:spcBef>
              <a:buNone/>
            </a:pPr>
            <a:r>
              <a:rPr lang="en"/>
              <a:t>Class Diagram</a:t>
            </a:r>
          </a:p>
          <a:p>
            <a:pPr lvl="0">
              <a:spcBef>
                <a:spcPts val="0"/>
              </a:spcBef>
              <a:buNone/>
            </a:pPr>
            <a:r>
              <a:t/>
            </a:r>
            <a:endParaRPr/>
          </a:p>
          <a:p>
            <a:pPr lvl="0" rtl="0">
              <a:spcBef>
                <a:spcPts val="0"/>
              </a:spcBef>
              <a:buNone/>
            </a:pPr>
            <a:r>
              <a:t/>
            </a:r>
            <a:endParaRPr/>
          </a:p>
        </p:txBody>
      </p:sp>
      <p:sp>
        <p:nvSpPr>
          <p:cNvPr id="157" name="Shape 157"/>
          <p:cNvSpPr txBox="1"/>
          <p:nvPr/>
        </p:nvSpPr>
        <p:spPr>
          <a:xfrm>
            <a:off x="324250" y="1193250"/>
            <a:ext cx="2075100" cy="36318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Classes include</a:t>
            </a:r>
          </a:p>
          <a:p>
            <a:pPr lv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User Profile</a:t>
            </a:r>
          </a:p>
          <a:p>
            <a:pPr indent="-228600" lvl="0" marL="457200" rtl="0">
              <a:spcBef>
                <a:spcPts val="0"/>
              </a:spcBef>
              <a:buClr>
                <a:srgbClr val="FFFFFF"/>
              </a:buClr>
              <a:buChar char="●"/>
            </a:pPr>
            <a:r>
              <a:rPr lang="en">
                <a:solidFill>
                  <a:srgbClr val="FFFFFF"/>
                </a:solidFill>
              </a:rPr>
              <a:t>Patient</a:t>
            </a:r>
          </a:p>
          <a:p>
            <a:pPr indent="-228600" lvl="0" marL="457200" rtl="0">
              <a:spcBef>
                <a:spcPts val="0"/>
              </a:spcBef>
              <a:buClr>
                <a:srgbClr val="FFFFFF"/>
              </a:buClr>
              <a:buChar char="●"/>
            </a:pPr>
            <a:r>
              <a:rPr lang="en">
                <a:solidFill>
                  <a:srgbClr val="FFFFFF"/>
                </a:solidFill>
              </a:rPr>
              <a:t>Doctor</a:t>
            </a:r>
          </a:p>
          <a:p>
            <a:pPr indent="-228600" lvl="0" marL="457200" rtl="0">
              <a:spcBef>
                <a:spcPts val="0"/>
              </a:spcBef>
              <a:buClr>
                <a:srgbClr val="FFFFFF"/>
              </a:buClr>
              <a:buChar char="●"/>
            </a:pPr>
            <a:r>
              <a:rPr lang="en">
                <a:solidFill>
                  <a:srgbClr val="FFFFFF"/>
                </a:solidFill>
              </a:rPr>
              <a:t>Nurse</a:t>
            </a:r>
          </a:p>
          <a:p>
            <a:pPr indent="-228600" lvl="0" marL="457200" rtl="0">
              <a:spcBef>
                <a:spcPts val="0"/>
              </a:spcBef>
              <a:buClr>
                <a:srgbClr val="FFFFFF"/>
              </a:buClr>
              <a:buChar char="●"/>
            </a:pPr>
            <a:r>
              <a:rPr lang="en">
                <a:solidFill>
                  <a:srgbClr val="FFFFFF"/>
                </a:solidFill>
              </a:rPr>
              <a:t>Appointment</a:t>
            </a:r>
          </a:p>
          <a:p>
            <a:pPr indent="-228600" lvl="0" marL="457200" rtl="0">
              <a:spcBef>
                <a:spcPts val="0"/>
              </a:spcBef>
              <a:buClr>
                <a:srgbClr val="FFFFFF"/>
              </a:buClr>
              <a:buChar char="●"/>
            </a:pPr>
            <a:r>
              <a:rPr lang="en">
                <a:solidFill>
                  <a:srgbClr val="FFFFFF"/>
                </a:solidFill>
              </a:rPr>
              <a:t>System</a:t>
            </a:r>
          </a:p>
          <a:p>
            <a:pPr indent="-228600" lvl="0" marL="457200" rtl="0">
              <a:spcBef>
                <a:spcPts val="0"/>
              </a:spcBef>
              <a:buClr>
                <a:srgbClr val="FFFFFF"/>
              </a:buClr>
              <a:buChar char="●"/>
            </a:pPr>
            <a:r>
              <a:rPr lang="en">
                <a:solidFill>
                  <a:srgbClr val="FFFFFF"/>
                </a:solidFill>
              </a:rPr>
              <a:t>Administrator</a:t>
            </a:r>
          </a:p>
          <a:p>
            <a:pPr indent="-228600" lvl="0" marL="457200" rtl="0">
              <a:spcBef>
                <a:spcPts val="0"/>
              </a:spcBef>
              <a:buClr>
                <a:srgbClr val="FFFFFF"/>
              </a:buClr>
              <a:buChar char="●"/>
            </a:pPr>
            <a:r>
              <a:rPr lang="en">
                <a:solidFill>
                  <a:srgbClr val="FFFFFF"/>
                </a:solidFill>
              </a:rPr>
              <a:t>Log Item</a:t>
            </a:r>
          </a:p>
          <a:p>
            <a:pPr lvl="0">
              <a:spcBef>
                <a:spcPts val="0"/>
              </a:spcBef>
              <a:buNone/>
            </a:pPr>
            <a:r>
              <a:t/>
            </a:r>
            <a:endParaRPr>
              <a:solidFill>
                <a:srgbClr val="FFFFFF"/>
              </a:solidFill>
            </a:endParaRPr>
          </a:p>
        </p:txBody>
      </p:sp>
      <p:pic>
        <p:nvPicPr>
          <p:cNvPr id="158" name="Shape 158"/>
          <p:cNvPicPr preferRelativeResize="0"/>
          <p:nvPr/>
        </p:nvPicPr>
        <p:blipFill rotWithShape="1">
          <a:blip r:embed="rId3">
            <a:alphaModFix/>
          </a:blip>
          <a:srcRect b="3384" l="0" r="3456" t="3375"/>
          <a:stretch/>
        </p:blipFill>
        <p:spPr>
          <a:xfrm>
            <a:off x="3406100" y="0"/>
            <a:ext cx="5737899"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pic>
        <p:nvPicPr>
          <p:cNvPr id="163" name="Shape 163"/>
          <p:cNvPicPr preferRelativeResize="0"/>
          <p:nvPr/>
        </p:nvPicPr>
        <p:blipFill rotWithShape="1">
          <a:blip r:embed="rId3">
            <a:alphaModFix/>
          </a:blip>
          <a:srcRect b="0" l="980" r="980" t="0"/>
          <a:stretch/>
        </p:blipFill>
        <p:spPr>
          <a:xfrm>
            <a:off x="3047999" y="25"/>
            <a:ext cx="6095999" cy="5143500"/>
          </a:xfrm>
          <a:prstGeom prst="rect">
            <a:avLst/>
          </a:prstGeom>
          <a:noFill/>
          <a:ln>
            <a:noFill/>
          </a:ln>
        </p:spPr>
      </p:pic>
      <p:sp>
        <p:nvSpPr>
          <p:cNvPr id="164" name="Shape 164"/>
          <p:cNvSpPr txBox="1"/>
          <p:nvPr>
            <p:ph type="ctrTitle"/>
          </p:nvPr>
        </p:nvSpPr>
        <p:spPr>
          <a:xfrm>
            <a:off x="315175" y="318675"/>
            <a:ext cx="3224400" cy="3020400"/>
          </a:xfrm>
          <a:prstGeom prst="rect">
            <a:avLst/>
          </a:prstGeom>
        </p:spPr>
        <p:txBody>
          <a:bodyPr anchorCtr="0" anchor="t" bIns="91425" lIns="91425" rIns="91425" tIns="91425">
            <a:noAutofit/>
          </a:bodyPr>
          <a:lstStyle/>
          <a:p>
            <a:pPr lvl="0">
              <a:spcBef>
                <a:spcPts val="0"/>
              </a:spcBef>
              <a:buNone/>
            </a:pPr>
            <a:r>
              <a:rPr lang="en"/>
              <a:t>Sequence Diagram</a:t>
            </a:r>
          </a:p>
        </p:txBody>
      </p:sp>
      <p:sp>
        <p:nvSpPr>
          <p:cNvPr id="165" name="Shape 165"/>
          <p:cNvSpPr txBox="1"/>
          <p:nvPr/>
        </p:nvSpPr>
        <p:spPr>
          <a:xfrm>
            <a:off x="402075" y="1582375"/>
            <a:ext cx="2075100" cy="30204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Describes the sequence of events occurring during the application execution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7700" y="369325"/>
            <a:ext cx="6934800" cy="1579200"/>
          </a:xfrm>
          <a:prstGeom prst="rect">
            <a:avLst/>
          </a:prstGeom>
        </p:spPr>
        <p:txBody>
          <a:bodyPr anchorCtr="0" anchor="b" bIns="91425" lIns="91425" rIns="91425" tIns="91425">
            <a:noAutofit/>
          </a:bodyPr>
          <a:lstStyle/>
          <a:p>
            <a:pPr lvl="0">
              <a:spcBef>
                <a:spcPts val="0"/>
              </a:spcBef>
              <a:buNone/>
            </a:pPr>
            <a:r>
              <a:rPr lang="en"/>
              <a:t>Implementation</a:t>
            </a:r>
          </a:p>
        </p:txBody>
      </p:sp>
      <p:sp>
        <p:nvSpPr>
          <p:cNvPr id="171" name="Shape 171"/>
          <p:cNvSpPr txBox="1"/>
          <p:nvPr>
            <p:ph idx="1" type="body"/>
          </p:nvPr>
        </p:nvSpPr>
        <p:spPr>
          <a:xfrm>
            <a:off x="4692402" y="2436724"/>
            <a:ext cx="4137599" cy="2226599"/>
          </a:xfrm>
          <a:prstGeom prst="rect">
            <a:avLst/>
          </a:prstGeom>
        </p:spPr>
        <p:txBody>
          <a:bodyPr anchorCtr="0" anchor="t" bIns="91425" lIns="91425" rIns="91425" tIns="91425">
            <a:noAutofit/>
          </a:bodyPr>
          <a:lstStyle/>
          <a:p>
            <a:pPr lvl="0">
              <a:spcBef>
                <a:spcPts val="0"/>
              </a:spcBef>
              <a:buNone/>
            </a:pPr>
            <a:r>
              <a:rPr b="1" lang="en" sz="1800"/>
              <a:t>Development Environment</a:t>
            </a:r>
          </a:p>
          <a:p>
            <a:pPr indent="-228600" lvl="0" marL="457200">
              <a:spcBef>
                <a:spcPts val="0"/>
              </a:spcBef>
            </a:pPr>
            <a:r>
              <a:rPr lang="en"/>
              <a:t>Python 3.4.3 </a:t>
            </a:r>
          </a:p>
          <a:p>
            <a:pPr indent="-228600" lvl="0" marL="457200">
              <a:spcBef>
                <a:spcPts val="0"/>
              </a:spcBef>
            </a:pPr>
            <a:r>
              <a:rPr lang="en"/>
              <a:t>SQLite version 3.8.0.2 </a:t>
            </a:r>
          </a:p>
          <a:p>
            <a:pPr indent="-228600" lvl="0" marL="457200">
              <a:spcBef>
                <a:spcPts val="0"/>
              </a:spcBef>
            </a:pPr>
            <a:r>
              <a:rPr lang="en"/>
              <a:t>Django 1.9.1 </a:t>
            </a:r>
          </a:p>
          <a:p>
            <a:pPr indent="-228600" lvl="0" marL="457200" rtl="0">
              <a:spcBef>
                <a:spcPts val="0"/>
              </a:spcBef>
            </a:pPr>
            <a:r>
              <a:rPr lang="en"/>
              <a:t>PyCharm 2016.2.1 </a:t>
            </a:r>
          </a:p>
        </p:txBody>
      </p:sp>
      <p:sp>
        <p:nvSpPr>
          <p:cNvPr id="172" name="Shape 172"/>
          <p:cNvSpPr txBox="1"/>
          <p:nvPr>
            <p:ph idx="2" type="body"/>
          </p:nvPr>
        </p:nvSpPr>
        <p:spPr>
          <a:xfrm>
            <a:off x="317700" y="2436724"/>
            <a:ext cx="4137600" cy="2226599"/>
          </a:xfrm>
          <a:prstGeom prst="rect">
            <a:avLst/>
          </a:prstGeom>
        </p:spPr>
        <p:txBody>
          <a:bodyPr anchorCtr="0" anchor="t" bIns="91425" lIns="91425" rIns="91425" tIns="91425">
            <a:noAutofit/>
          </a:bodyPr>
          <a:lstStyle/>
          <a:p>
            <a:pPr lvl="0">
              <a:spcBef>
                <a:spcPts val="0"/>
              </a:spcBef>
              <a:buNone/>
            </a:pPr>
            <a:r>
              <a:rPr b="1" lang="en" sz="1800"/>
              <a:t>Process Model</a:t>
            </a:r>
          </a:p>
          <a:p>
            <a:pPr indent="-228600" lvl="0" marL="457200" rtl="0">
              <a:spcBef>
                <a:spcPts val="0"/>
              </a:spcBef>
              <a:buChar char="●"/>
            </a:pPr>
            <a:r>
              <a:rPr lang="en"/>
              <a:t>Agile Development Model</a:t>
            </a:r>
          </a:p>
          <a:p>
            <a:pPr indent="-228600" lvl="0" marL="457200" rtl="0">
              <a:spcBef>
                <a:spcPts val="0"/>
              </a:spcBef>
              <a:buChar char="●"/>
            </a:pPr>
            <a:r>
              <a:rPr lang="en"/>
              <a:t>Incremental release</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