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3247-AC35-622D-90C1-D4FF4F87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90561-48D8-6B09-2B8E-5145FBBEC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137F-1E57-78C6-31A7-930386B1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93B7-465E-6737-04B5-8704AB5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2BC8-2A30-3D21-0D77-1F7F465A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2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5498-4A6D-B38C-21B4-402B3D4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AFB1F-38ED-01B0-615B-B5C043D1D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3BEC-9A65-4DE6-CF91-119B798F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0955-FBBB-9A2E-7281-AFF83639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68B3-AA35-7BF9-698A-7FF4F001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CB062-8C99-1ECA-9900-4973CD18C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5D741-A373-F055-61E4-61BE5693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BD0E-FC71-7FBB-C55E-6711474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3737B-8059-1100-28CC-F581A87C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847B-0C4A-A6DE-469B-A0B555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6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4E02-AD42-2020-C951-59CE0CED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3ABB-5391-3715-0BC6-70D18822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7E172-6829-16A9-4DD5-681F7353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3FF2-81DC-EB8A-25BF-16D9164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6DE2-D195-BEAB-17AE-24B366DD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8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014C-4D71-7740-BE39-88BBF96B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B904-30A9-26B2-4793-459587FA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E48B-CBF1-5B21-3987-BF533228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9867-8E93-F0AF-814A-4C7C9C61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5E86-A492-716C-D2D0-7F6977F6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1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965-01B7-BFBF-5973-F277EDE7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0141-85C4-539B-3D1D-629B75A0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80C03-3FA7-3EC9-04A6-E03D04812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C1BC-ACE9-CE6D-EB23-E7556BE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04952-C503-7499-0A63-C8338CEC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45B9-CE14-4150-4CF9-4E1D17E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8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D2E8-B136-9BA4-AE18-D9686A32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C895-C023-5258-18E8-D820E94B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D485D-0AAA-E22A-FD51-A8EB29D2E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C79C5-7488-AA54-8C13-3287D3971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DA6E3-10A8-5DB0-48FA-A3457720E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91A94-62C6-C3B7-A2A9-B3F62769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7C0D8-6FF1-4000-2D91-FD328B1F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CAC1F-1C8B-2FAA-A685-A6896A8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8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B0BE-FF67-E843-43F1-FD774FCB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B9598-F613-D540-6FC8-973F41C8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62999-038D-9706-EA25-23501DB4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F2218-6273-0C63-C2EB-2172BE0F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10212-64ED-488C-AAE1-D1E88ECC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40AB6-E6F2-A578-98E8-13F7CCBB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DB1BF-6178-A28C-57CF-53777AD6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6386-3B1E-7A44-B269-27264C58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ECEC-5A3E-348B-E367-4E1CCDB2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BF598-3634-1D50-0CA9-22E6878EE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D11E-8B89-5D59-E578-C6185D6B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076D3-F9E0-3CF0-F8C4-25EA4D26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9D4DF-6FDA-8E6B-C232-09A613F0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B3C6-E234-6777-2279-6B58F5D9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5C056-BD94-0AAC-DF95-6AA0CEB1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9F4C0-FA7B-F99B-277A-F348A944D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014E5-1ECA-CB12-574A-4CC5011D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9988-287F-1B0B-D502-225A42BC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D279A-8DEF-A2E4-C2E2-E52D016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3A8D3-2CC9-9F7E-3E5C-6C02B77A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A98E5-4F4D-FE03-7507-FC053C7E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2E1A-C0EE-46FD-511B-DECF17737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D9D2-A833-48CC-928F-8AED4574711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D502-4A16-CC0E-60C5-D955F19A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92B4-C9DB-5EAE-B0F1-3E47DC07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3010-BB96-45EA-96BD-C1AA55568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78F8C-FF56-E7D3-589F-D0E9AB53EE4C}"/>
              </a:ext>
            </a:extLst>
          </p:cNvPr>
          <p:cNvCxnSpPr/>
          <p:nvPr/>
        </p:nvCxnSpPr>
        <p:spPr>
          <a:xfrm>
            <a:off x="0" y="6256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56389-05C3-A3A9-70E8-171D3125D3B2}"/>
              </a:ext>
            </a:extLst>
          </p:cNvPr>
          <p:cNvSpPr txBox="1"/>
          <p:nvPr/>
        </p:nvSpPr>
        <p:spPr>
          <a:xfrm>
            <a:off x="10154653" y="6322595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LMS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86F47-453E-5542-80D3-00AE80E42156}"/>
              </a:ext>
            </a:extLst>
          </p:cNvPr>
          <p:cNvSpPr txBox="1"/>
          <p:nvPr/>
        </p:nvSpPr>
        <p:spPr>
          <a:xfrm>
            <a:off x="3856121" y="240632"/>
            <a:ext cx="436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management system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1FADE-D96A-349A-A7E0-6F5B0B6F33E0}"/>
              </a:ext>
            </a:extLst>
          </p:cNvPr>
          <p:cNvSpPr txBox="1"/>
          <p:nvPr/>
        </p:nvSpPr>
        <p:spPr>
          <a:xfrm>
            <a:off x="2514600" y="1496298"/>
            <a:ext cx="199122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 DB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39005-35F5-FB32-6E1A-0B8B3E0AD377}"/>
              </a:ext>
            </a:extLst>
          </p:cNvPr>
          <p:cNvSpPr txBox="1"/>
          <p:nvPr/>
        </p:nvSpPr>
        <p:spPr>
          <a:xfrm>
            <a:off x="7492665" y="1496298"/>
            <a:ext cx="123925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99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78F8C-FF56-E7D3-589F-D0E9AB53EE4C}"/>
              </a:ext>
            </a:extLst>
          </p:cNvPr>
          <p:cNvCxnSpPr/>
          <p:nvPr/>
        </p:nvCxnSpPr>
        <p:spPr>
          <a:xfrm>
            <a:off x="0" y="6256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56389-05C3-A3A9-70E8-171D3125D3B2}"/>
              </a:ext>
            </a:extLst>
          </p:cNvPr>
          <p:cNvSpPr txBox="1"/>
          <p:nvPr/>
        </p:nvSpPr>
        <p:spPr>
          <a:xfrm>
            <a:off x="10154653" y="6322595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LMS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AADAF-6494-A222-2CE5-1F40FE23752B}"/>
              </a:ext>
            </a:extLst>
          </p:cNvPr>
          <p:cNvSpPr txBox="1"/>
          <p:nvPr/>
        </p:nvSpPr>
        <p:spPr>
          <a:xfrm>
            <a:off x="733927" y="920415"/>
            <a:ext cx="40726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Batch details (CRUD)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Book details (CRUD)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(CRUD)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logout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1AA60-9BD6-8E87-DC41-48F578AFFD72}"/>
              </a:ext>
            </a:extLst>
          </p:cNvPr>
          <p:cNvSpPr txBox="1"/>
          <p:nvPr/>
        </p:nvSpPr>
        <p:spPr>
          <a:xfrm>
            <a:off x="5113421" y="920415"/>
            <a:ext cx="236420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Favorite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3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78F8C-FF56-E7D3-589F-D0E9AB53EE4C}"/>
              </a:ext>
            </a:extLst>
          </p:cNvPr>
          <p:cNvCxnSpPr/>
          <p:nvPr/>
        </p:nvCxnSpPr>
        <p:spPr>
          <a:xfrm>
            <a:off x="0" y="6256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56389-05C3-A3A9-70E8-171D3125D3B2}"/>
              </a:ext>
            </a:extLst>
          </p:cNvPr>
          <p:cNvSpPr txBox="1"/>
          <p:nvPr/>
        </p:nvSpPr>
        <p:spPr>
          <a:xfrm>
            <a:off x="10154653" y="6322595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LMS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82580-A6F1-4120-BBA4-9D87E478403F}"/>
              </a:ext>
            </a:extLst>
          </p:cNvPr>
          <p:cNvSpPr txBox="1"/>
          <p:nvPr/>
        </p:nvSpPr>
        <p:spPr>
          <a:xfrm>
            <a:off x="932447" y="860258"/>
            <a:ext cx="5564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favorite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19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78F8C-FF56-E7D3-589F-D0E9AB53EE4C}"/>
              </a:ext>
            </a:extLst>
          </p:cNvPr>
          <p:cNvCxnSpPr/>
          <p:nvPr/>
        </p:nvCxnSpPr>
        <p:spPr>
          <a:xfrm>
            <a:off x="0" y="6256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56389-05C3-A3A9-70E8-171D3125D3B2}"/>
              </a:ext>
            </a:extLst>
          </p:cNvPr>
          <p:cNvSpPr txBox="1"/>
          <p:nvPr/>
        </p:nvSpPr>
        <p:spPr>
          <a:xfrm>
            <a:off x="10154653" y="6322595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LMS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96366-AF38-EFFA-5C52-6D16F0DD59F2}"/>
              </a:ext>
            </a:extLst>
          </p:cNvPr>
          <p:cNvSpPr txBox="1"/>
          <p:nvPr/>
        </p:nvSpPr>
        <p:spPr>
          <a:xfrm>
            <a:off x="7056522" y="1415721"/>
            <a:ext cx="206341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admin.controller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user.controller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AFBD-2D90-43DF-B8B9-53B693A5B337}"/>
              </a:ext>
            </a:extLst>
          </p:cNvPr>
          <p:cNvSpPr txBox="1"/>
          <p:nvPr/>
        </p:nvSpPr>
        <p:spPr>
          <a:xfrm>
            <a:off x="1054768" y="1415721"/>
            <a:ext cx="250256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Swagger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Security (later part)</a:t>
            </a:r>
          </a:p>
        </p:txBody>
      </p:sp>
    </p:spTree>
    <p:extLst>
      <p:ext uri="{BB962C8B-B14F-4D97-AF65-F5344CB8AC3E}">
        <p14:creationId xmlns:p14="http://schemas.microsoft.com/office/powerpoint/2010/main" val="10218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78F8C-FF56-E7D3-589F-D0E9AB53EE4C}"/>
              </a:ext>
            </a:extLst>
          </p:cNvPr>
          <p:cNvCxnSpPr/>
          <p:nvPr/>
        </p:nvCxnSpPr>
        <p:spPr>
          <a:xfrm>
            <a:off x="0" y="6256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56389-05C3-A3A9-70E8-171D3125D3B2}"/>
              </a:ext>
            </a:extLst>
          </p:cNvPr>
          <p:cNvSpPr txBox="1"/>
          <p:nvPr/>
        </p:nvSpPr>
        <p:spPr>
          <a:xfrm>
            <a:off x="10154653" y="6322595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LMS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E70D6-83B6-7A6C-95C9-2D535FE08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601578"/>
            <a:ext cx="5724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78F8C-FF56-E7D3-589F-D0E9AB53EE4C}"/>
              </a:ext>
            </a:extLst>
          </p:cNvPr>
          <p:cNvCxnSpPr/>
          <p:nvPr/>
        </p:nvCxnSpPr>
        <p:spPr>
          <a:xfrm>
            <a:off x="0" y="6256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56389-05C3-A3A9-70E8-171D3125D3B2}"/>
              </a:ext>
            </a:extLst>
          </p:cNvPr>
          <p:cNvSpPr txBox="1"/>
          <p:nvPr/>
        </p:nvSpPr>
        <p:spPr>
          <a:xfrm>
            <a:off x="10154653" y="6322595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LMS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D5220-E6E6-8D63-8A06-22C931502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1038225"/>
            <a:ext cx="64865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78F8C-FF56-E7D3-589F-D0E9AB53EE4C}"/>
              </a:ext>
            </a:extLst>
          </p:cNvPr>
          <p:cNvCxnSpPr/>
          <p:nvPr/>
        </p:nvCxnSpPr>
        <p:spPr>
          <a:xfrm>
            <a:off x="0" y="6256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56389-05C3-A3A9-70E8-171D3125D3B2}"/>
              </a:ext>
            </a:extLst>
          </p:cNvPr>
          <p:cNvSpPr txBox="1"/>
          <p:nvPr/>
        </p:nvSpPr>
        <p:spPr>
          <a:xfrm>
            <a:off x="10154653" y="6322595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LMS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8B357-A9A2-1465-C642-C611F399E673}"/>
              </a:ext>
            </a:extLst>
          </p:cNvPr>
          <p:cNvSpPr txBox="1"/>
          <p:nvPr/>
        </p:nvSpPr>
        <p:spPr>
          <a:xfrm>
            <a:off x="595563" y="733926"/>
            <a:ext cx="4271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Axois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Shadcn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Vite</a:t>
            </a:r>
            <a:r>
              <a:rPr lang="en-US" dirty="0"/>
              <a:t> bundler</a:t>
            </a:r>
          </a:p>
        </p:txBody>
      </p:sp>
    </p:spTree>
    <p:extLst>
      <p:ext uri="{BB962C8B-B14F-4D97-AF65-F5344CB8AC3E}">
        <p14:creationId xmlns:p14="http://schemas.microsoft.com/office/powerpoint/2010/main" val="103636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Nayak</dc:creator>
  <cp:lastModifiedBy>Smruti Ranjan Nayak</cp:lastModifiedBy>
  <cp:revision>2</cp:revision>
  <dcterms:created xsi:type="dcterms:W3CDTF">2023-10-26T06:04:06Z</dcterms:created>
  <dcterms:modified xsi:type="dcterms:W3CDTF">2023-10-26T09:20:33Z</dcterms:modified>
</cp:coreProperties>
</file>