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7"/>
  </p:notesMasterIdLst>
  <p:handoutMasterIdLst>
    <p:handoutMasterId r:id="rId48"/>
  </p:handoutMasterIdLst>
  <p:sldIdLst>
    <p:sldId id="272" r:id="rId2"/>
    <p:sldId id="267" r:id="rId3"/>
    <p:sldId id="271" r:id="rId4"/>
    <p:sldId id="269" r:id="rId5"/>
    <p:sldId id="270" r:id="rId6"/>
    <p:sldId id="273" r:id="rId7"/>
    <p:sldId id="268" r:id="rId8"/>
    <p:sldId id="274" r:id="rId9"/>
    <p:sldId id="276" r:id="rId10"/>
    <p:sldId id="293" r:id="rId11"/>
    <p:sldId id="294" r:id="rId12"/>
    <p:sldId id="295" r:id="rId13"/>
    <p:sldId id="296" r:id="rId14"/>
    <p:sldId id="292"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75" r:id="rId31"/>
    <p:sldId id="297" r:id="rId32"/>
    <p:sldId id="298" r:id="rId33"/>
    <p:sldId id="300" r:id="rId34"/>
    <p:sldId id="308" r:id="rId35"/>
    <p:sldId id="301" r:id="rId36"/>
    <p:sldId id="302" r:id="rId37"/>
    <p:sldId id="303" r:id="rId38"/>
    <p:sldId id="309" r:id="rId39"/>
    <p:sldId id="312" r:id="rId40"/>
    <p:sldId id="310" r:id="rId41"/>
    <p:sldId id="313" r:id="rId42"/>
    <p:sldId id="311" r:id="rId43"/>
    <p:sldId id="304" r:id="rId44"/>
    <p:sldId id="305" r:id="rId45"/>
    <p:sldId id="314" r:id="rId46"/>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1" autoAdjust="0"/>
    <p:restoredTop sz="94660"/>
  </p:normalViewPr>
  <p:slideViewPr>
    <p:cSldViewPr>
      <p:cViewPr varScale="1">
        <p:scale>
          <a:sx n="78" d="100"/>
          <a:sy n="78" d="100"/>
        </p:scale>
        <p:origin x="1646"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E7D018D-748F-47BF-843A-40349A141CAC}" type="datetimeFigureOut">
              <a:rPr lang="en-US" smtClean="0"/>
              <a:pPr/>
              <a:t>5/3/2023</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04AC5213-BACC-41AB-9B61-B40CF6C5296E}"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3E9B8FB-2ABD-42C9-A6DA-A6789EAF441D}" type="datetimeFigureOut">
              <a:rPr lang="en-US" smtClean="0"/>
              <a:pPr/>
              <a:t>5/3/2023</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BE2A7042-DEED-4AA1-9E89-4A16B25725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Album Cover">
    <p:spTree>
      <p:nvGrpSpPr>
        <p:cNvPr id="1" name=""/>
        <p:cNvGrpSpPr/>
        <p:nvPr/>
      </p:nvGrpSpPr>
      <p:grpSpPr>
        <a:xfrm>
          <a:off x="0" y="0"/>
          <a:ext cx="0" cy="0"/>
          <a:chOff x="0" y="0"/>
          <a:chExt cx="0" cy="0"/>
        </a:xfrm>
      </p:grpSpPr>
      <p:sp>
        <p:nvSpPr>
          <p:cNvPr id="10" name="Rectangle 9"/>
          <p:cNvSpPr/>
          <p:nvPr userDrawn="1"/>
        </p:nvSpPr>
        <p:spPr>
          <a:xfrm>
            <a:off x="7162800" y="137160"/>
            <a:ext cx="228600" cy="5257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7467600" y="133350"/>
            <a:ext cx="1447800" cy="5257800"/>
          </a:xfrm>
          <a:prstGeom prst="rect">
            <a:avLst/>
          </a:prstGeom>
          <a:solidFill>
            <a:schemeClr val="accent3"/>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30"/>
          <p:cNvSpPr>
            <a:spLocks noGrp="1"/>
          </p:cNvSpPr>
          <p:nvPr>
            <p:ph type="body" sz="quarter" idx="10" hasCustomPrompt="1"/>
          </p:nvPr>
        </p:nvSpPr>
        <p:spPr>
          <a:xfrm>
            <a:off x="228600" y="5467350"/>
            <a:ext cx="8672946" cy="1238250"/>
          </a:xfrm>
          <a:solidFill>
            <a:schemeClr val="accent1"/>
          </a:solidFill>
        </p:spPr>
        <p:txBody>
          <a:bodyPr vert="horz" anchor="ctr">
            <a:noAutofit/>
          </a:bodyPr>
          <a:lstStyle>
            <a:lvl1pPr marL="0" indent="0" algn="l">
              <a:buFontTx/>
              <a:buNone/>
              <a:defRPr lang="en-US" sz="4800" baseline="0" dirty="0">
                <a:solidFill>
                  <a:schemeClr val="bg1"/>
                </a:solidFill>
              </a:defRPr>
            </a:lvl1pPr>
            <a:extLst/>
          </a:lstStyle>
          <a:p>
            <a:pPr lvl="0"/>
            <a:r>
              <a:rPr lang="en-US" dirty="0"/>
              <a:t>Click to add photo album title</a:t>
            </a:r>
          </a:p>
        </p:txBody>
      </p:sp>
      <p:sp>
        <p:nvSpPr>
          <p:cNvPr id="12" name="Picture Placeholder 11"/>
          <p:cNvSpPr>
            <a:spLocks noGrp="1"/>
          </p:cNvSpPr>
          <p:nvPr>
            <p:ph type="pic" sz="quarter" idx="11"/>
          </p:nvPr>
        </p:nvSpPr>
        <p:spPr>
          <a:xfrm>
            <a:off x="228600" y="152400"/>
            <a:ext cx="6858000" cy="5239512"/>
          </a:xfrm>
          <a:solidFill>
            <a:schemeClr val="bg1"/>
          </a:solidFill>
          <a:ln w="34925" cap="rnd" cmpd="sng" algn="ctr">
            <a:noFill/>
            <a:prstDash val="solid"/>
          </a:ln>
          <a:effectLst/>
        </p:spPr>
        <p:style>
          <a:lnRef idx="3">
            <a:schemeClr val="lt1"/>
          </a:lnRef>
          <a:fillRef idx="1">
            <a:schemeClr val="accent5"/>
          </a:fillRef>
          <a:effectRef idx="1">
            <a:schemeClr val="accent5"/>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1" name="Rectangle 10"/>
          <p:cNvSpPr>
            <a:spLocks noGrp="1"/>
          </p:cNvSpPr>
          <p:nvPr>
            <p:ph type="dt" sz="half" idx="12"/>
          </p:nvPr>
        </p:nvSpPr>
        <p:spPr/>
        <p:txBody>
          <a:bodyPr/>
          <a:lstStyle/>
          <a:p>
            <a:pPr algn="r"/>
            <a:fld id="{9668B50E-0B48-4566-8609-C51CF752A7DF}" type="datetimeFigureOut">
              <a:rPr lang="en-US" smtClean="0">
                <a:solidFill>
                  <a:schemeClr val="bg1"/>
                </a:solidFill>
              </a:rPr>
              <a:pPr algn="r"/>
              <a:t>5/3/2023</a:t>
            </a:fld>
            <a:endParaRPr lang="en-US"/>
          </a:p>
        </p:txBody>
      </p:sp>
      <p:sp>
        <p:nvSpPr>
          <p:cNvPr id="13" name="Rectangle 12"/>
          <p:cNvSpPr>
            <a:spLocks noGrp="1"/>
          </p:cNvSpPr>
          <p:nvPr>
            <p:ph type="sldNum" sz="quarter" idx="13"/>
          </p:nvPr>
        </p:nvSpPr>
        <p:spPr/>
        <p:txBody>
          <a:bodyPr/>
          <a:lstStyle/>
          <a:p>
            <a:fld id="{8A4431D5-1B33-458B-8AFD-CECCB0FA18CB}" type="slidenum">
              <a:rPr lang="en-US" smtClean="0">
                <a:solidFill>
                  <a:schemeClr val="bg1"/>
                </a:solidFill>
              </a:rPr>
              <a:pPr/>
              <a:t>‹#›</a:t>
            </a:fld>
            <a:endParaRPr lang="en-US"/>
          </a:p>
        </p:txBody>
      </p:sp>
      <p:sp>
        <p:nvSpPr>
          <p:cNvPr id="14" name="Rectangle 13"/>
          <p:cNvSpPr>
            <a:spLocks noGrp="1"/>
          </p:cNvSpPr>
          <p:nvPr>
            <p:ph type="ftr" sz="quarter" idx="14"/>
          </p:nvPr>
        </p:nvSpPr>
        <p:spPr>
          <a:xfrm rot="16200000">
            <a:off x="7296150" y="3698878"/>
            <a:ext cx="2933700" cy="365125"/>
          </a:xfrm>
        </p:spPr>
        <p:txBody>
          <a:bodyPr/>
          <a:lstStyle/>
          <a:p>
            <a:endParaRPr lang="en-US" dirty="0"/>
          </a:p>
        </p:txBody>
      </p:sp>
      <p:sp>
        <p:nvSpPr>
          <p:cNvPr id="18" name="Rectangle 17"/>
          <p:cNvSpPr>
            <a:spLocks noGrp="1"/>
          </p:cNvSpPr>
          <p:nvPr>
            <p:ph type="body" sz="quarter" idx="15" hasCustomPrompt="1"/>
          </p:nvPr>
        </p:nvSpPr>
        <p:spPr>
          <a:xfrm rot="16200000">
            <a:off x="5372100" y="2247900"/>
            <a:ext cx="5181600" cy="990600"/>
          </a:xfrm>
        </p:spPr>
        <p:txBody>
          <a:bodyPr/>
          <a:lstStyle>
            <a:lvl1pPr marL="0" indent="0" algn="r">
              <a:buNone/>
              <a:defRPr sz="2000">
                <a:solidFill>
                  <a:srgbClr val="FFFFFF"/>
                </a:solidFill>
              </a:defRPr>
            </a:lvl1pPr>
          </a:lstStyle>
          <a:p>
            <a:pPr lvl="0"/>
            <a:r>
              <a:rPr lang="en-US" dirty="0"/>
              <a:t>Click to add date or details</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11" name="Picture Placeholder 10"/>
          <p:cNvSpPr>
            <a:spLocks noGrp="1" noChangeAspect="1"/>
          </p:cNvSpPr>
          <p:nvPr>
            <p:ph type="pic" sz="quarter" idx="11"/>
          </p:nvPr>
        </p:nvSpPr>
        <p:spPr>
          <a:xfrm>
            <a:off x="43434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noChangeAspect="1"/>
          </p:cNvSpPr>
          <p:nvPr>
            <p:ph type="pic" sz="quarter" idx="12"/>
          </p:nvPr>
        </p:nvSpPr>
        <p:spPr>
          <a:xfrm>
            <a:off x="2286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noChangeAspect="1"/>
          </p:cNvSpPr>
          <p:nvPr>
            <p:ph type="pic" sz="quarter" idx="13"/>
          </p:nvPr>
        </p:nvSpPr>
        <p:spPr>
          <a:xfrm>
            <a:off x="4343400" y="2286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Text Placeholder 11"/>
          <p:cNvSpPr>
            <a:spLocks noGrp="1"/>
          </p:cNvSpPr>
          <p:nvPr>
            <p:ph type="body" sz="quarter" idx="14" hasCustomPrompt="1"/>
          </p:nvPr>
        </p:nvSpPr>
        <p:spPr>
          <a:xfrm>
            <a:off x="228600" y="228600"/>
            <a:ext cx="3947160" cy="2960370"/>
          </a:xfrm>
        </p:spPr>
        <p:txBody>
          <a:bodyPr anchor="b" anchorCtr="0"/>
          <a:lstStyle>
            <a:lvl1pPr marL="0" marR="0" indent="0" algn="r">
              <a:buFontTx/>
              <a:buNone/>
              <a:defRPr sz="2000" i="0"/>
            </a:lvl1pPr>
            <a:extLst/>
          </a:lstStyle>
          <a:p>
            <a:pPr lvl="0"/>
            <a:r>
              <a:rPr lang="en-US" dirty="0"/>
              <a:t>Click to add caption</a:t>
            </a:r>
          </a:p>
        </p:txBody>
      </p:sp>
      <p:sp>
        <p:nvSpPr>
          <p:cNvPr id="6" name="Rectangle 5"/>
          <p:cNvSpPr>
            <a:spLocks noGrp="1"/>
          </p:cNvSpPr>
          <p:nvPr>
            <p:ph type="dt" sz="half" idx="15"/>
          </p:nvPr>
        </p:nvSpPr>
        <p:spPr/>
        <p:txBody>
          <a:bodyPr/>
          <a:lstStyle/>
          <a:p>
            <a:pPr algn="r"/>
            <a:fld id="{9668B50E-0B48-4566-8609-C51CF752A7DF}" type="datetimeFigureOut">
              <a:rPr lang="en-US" smtClean="0">
                <a:solidFill>
                  <a:schemeClr val="bg1"/>
                </a:solidFill>
              </a:rPr>
              <a:pPr algn="r"/>
              <a:t>5/3/2023</a:t>
            </a:fld>
            <a:endParaRPr lang="en-US"/>
          </a:p>
        </p:txBody>
      </p:sp>
      <p:sp>
        <p:nvSpPr>
          <p:cNvPr id="7" name="Rectangle 6"/>
          <p:cNvSpPr>
            <a:spLocks noGrp="1"/>
          </p:cNvSpPr>
          <p:nvPr>
            <p:ph type="sldNum" sz="quarter" idx="16"/>
          </p:nvPr>
        </p:nvSpPr>
        <p:spPr/>
        <p:txBody>
          <a:bodyPr/>
          <a:lstStyle/>
          <a:p>
            <a:fld id="{8A4431D5-1B33-458B-8AFD-CECCB0FA18CB}" type="slidenum">
              <a:rPr lang="en-US" smtClean="0">
                <a:solidFill>
                  <a:srgbClr val="FFFFFF"/>
                </a:solidFill>
              </a:rPr>
              <a:pPr/>
              <a:t>‹#›</a:t>
            </a:fld>
            <a:endParaRPr lang="en-US"/>
          </a:p>
        </p:txBody>
      </p:sp>
      <p:sp>
        <p:nvSpPr>
          <p:cNvPr id="8" name="Rectangle 7"/>
          <p:cNvSpPr>
            <a:spLocks noGrp="1"/>
          </p:cNvSpPr>
          <p:nvPr>
            <p:ph type="ftr" sz="quarter" idx="17"/>
          </p:nvPr>
        </p:nvSpPr>
        <p:spPr/>
        <p:txBody>
          <a:bodyPr/>
          <a:lstStyle/>
          <a:p>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10" name="Picture Placeholder 9"/>
          <p:cNvSpPr>
            <a:spLocks noGrp="1" noChangeAspect="1"/>
          </p:cNvSpPr>
          <p:nvPr>
            <p:ph type="pic" sz="quarter" idx="11"/>
          </p:nvPr>
        </p:nvSpPr>
        <p:spPr>
          <a:xfrm>
            <a:off x="4648200" y="3124962"/>
            <a:ext cx="3697224" cy="2772918"/>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Picture Placeholder 24"/>
          <p:cNvSpPr>
            <a:spLocks noGrp="1" noChangeAspect="1"/>
          </p:cNvSpPr>
          <p:nvPr>
            <p:ph type="pic" sz="quarter" idx="12"/>
          </p:nvPr>
        </p:nvSpPr>
        <p:spPr>
          <a:xfrm>
            <a:off x="228600" y="228600"/>
            <a:ext cx="4251960" cy="566928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13"/>
          </p:nvPr>
        </p:nvSpPr>
        <p:spPr>
          <a:xfrm>
            <a:off x="4648200" y="228600"/>
            <a:ext cx="3672840" cy="275463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5" name="Rectangle 4"/>
          <p:cNvSpPr>
            <a:spLocks noGrp="1"/>
          </p:cNvSpPr>
          <p:nvPr>
            <p:ph type="dt" sz="half" idx="14"/>
          </p:nvPr>
        </p:nvSpPr>
        <p:spPr/>
        <p:txBody>
          <a:bodyPr/>
          <a:lstStyle/>
          <a:p>
            <a:pPr algn="r"/>
            <a:fld id="{9668B50E-0B48-4566-8609-C51CF752A7DF}" type="datetimeFigureOut">
              <a:rPr lang="en-US" smtClean="0">
                <a:solidFill>
                  <a:schemeClr val="bg1"/>
                </a:solidFill>
              </a:rPr>
              <a:pPr algn="r"/>
              <a:t>5/3/2023</a:t>
            </a:fld>
            <a:endParaRPr lang="en-US"/>
          </a:p>
        </p:txBody>
      </p:sp>
      <p:sp>
        <p:nvSpPr>
          <p:cNvPr id="7" name="Rectangle 6"/>
          <p:cNvSpPr>
            <a:spLocks noGrp="1"/>
          </p:cNvSpPr>
          <p:nvPr>
            <p:ph type="sldNum" sz="quarter" idx="15"/>
          </p:nvPr>
        </p:nvSpPr>
        <p:spPr/>
        <p:txBody>
          <a:bodyPr/>
          <a:lstStyle/>
          <a:p>
            <a:fld id="{8A4431D5-1B33-458B-8AFD-CECCB0FA18CB}" type="slidenum">
              <a:rPr lang="en-US" smtClean="0">
                <a:solidFill>
                  <a:srgbClr val="FFFFFF"/>
                </a:solidFill>
              </a:rPr>
              <a:pPr/>
              <a:t>‹#›</a:t>
            </a:fld>
            <a:endParaRPr lang="en-US"/>
          </a:p>
        </p:txBody>
      </p:sp>
      <p:sp>
        <p:nvSpPr>
          <p:cNvPr id="8" name="Rectangle 7"/>
          <p:cNvSpPr>
            <a:spLocks noGrp="1"/>
          </p:cNvSpPr>
          <p:nvPr>
            <p:ph type="ftr" sz="quarter" idx="16"/>
          </p:nvPr>
        </p:nvSpPr>
        <p:spPr/>
        <p:txBody>
          <a:bodyPr/>
          <a:lstStyle/>
          <a:p>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Portrait with Captions">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18669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6"/>
          </p:nvPr>
        </p:nvSpPr>
        <p:spPr>
          <a:xfrm>
            <a:off x="1866900"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p:cNvSpPr>
          <p:nvPr>
            <p:ph type="pic" sz="quarter" idx="25"/>
          </p:nvPr>
        </p:nvSpPr>
        <p:spPr>
          <a:xfrm>
            <a:off x="43053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9" name="Picture Placeholder 18"/>
          <p:cNvSpPr>
            <a:spLocks noGrp="1"/>
          </p:cNvSpPr>
          <p:nvPr>
            <p:ph type="pic" sz="quarter" idx="27"/>
          </p:nvPr>
        </p:nvSpPr>
        <p:spPr>
          <a:xfrm>
            <a:off x="4306086"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2" name="Text Placeholder 21"/>
          <p:cNvSpPr>
            <a:spLocks noGrp="1"/>
          </p:cNvSpPr>
          <p:nvPr>
            <p:ph type="body" sz="quarter" idx="16" hasCustomPrompt="1"/>
          </p:nvPr>
        </p:nvSpPr>
        <p:spPr>
          <a:xfrm>
            <a:off x="152400" y="228600"/>
            <a:ext cx="1676400" cy="2743200"/>
          </a:xfrm>
        </p:spPr>
        <p:txBody>
          <a:bodyPr anchor="t" anchorCtr="0"/>
          <a:lstStyle>
            <a:lvl1pPr marL="0" marR="0" indent="0" algn="r">
              <a:buFontTx/>
              <a:buNone/>
              <a:defRPr sz="1600" baseline="0"/>
            </a:lvl1pPr>
            <a:extLst/>
          </a:lstStyle>
          <a:p>
            <a:pPr lvl="0"/>
            <a:r>
              <a:rPr lang="en-US" dirty="0"/>
              <a:t>Click to add caption</a:t>
            </a:r>
          </a:p>
        </p:txBody>
      </p:sp>
      <p:sp>
        <p:nvSpPr>
          <p:cNvPr id="5" name="Text Placeholder 4"/>
          <p:cNvSpPr>
            <a:spLocks noGrp="1"/>
          </p:cNvSpPr>
          <p:nvPr>
            <p:ph type="body" sz="quarter" idx="29" hasCustomPrompt="1"/>
          </p:nvPr>
        </p:nvSpPr>
        <p:spPr>
          <a:xfrm>
            <a:off x="6629400" y="228600"/>
            <a:ext cx="1676400" cy="1905000"/>
          </a:xfrm>
        </p:spPr>
        <p:txBody>
          <a:bodyPr anchor="t" anchorCtr="0"/>
          <a:lstStyle>
            <a:lvl1pPr marL="0" marR="0" indent="0" algn="l">
              <a:buFontTx/>
              <a:buNone/>
              <a:defRPr sz="1600" baseline="0"/>
            </a:lvl1pPr>
            <a:extLst/>
          </a:lstStyle>
          <a:p>
            <a:pPr lvl="0"/>
            <a:r>
              <a:rPr lang="en-US" dirty="0"/>
              <a:t>Click to add caption</a:t>
            </a:r>
          </a:p>
        </p:txBody>
      </p:sp>
      <p:sp>
        <p:nvSpPr>
          <p:cNvPr id="20" name="Text Placeholder 19"/>
          <p:cNvSpPr>
            <a:spLocks noGrp="1"/>
          </p:cNvSpPr>
          <p:nvPr>
            <p:ph type="body" sz="quarter" idx="28" hasCustomPrompt="1"/>
          </p:nvPr>
        </p:nvSpPr>
        <p:spPr>
          <a:xfrm>
            <a:off x="152400" y="4724400"/>
            <a:ext cx="1676400" cy="1905000"/>
          </a:xfrm>
        </p:spPr>
        <p:txBody>
          <a:bodyPr anchor="b" anchorCtr="0"/>
          <a:lstStyle>
            <a:lvl1pPr marL="0" marR="0" indent="0" algn="r">
              <a:buFontTx/>
              <a:buNone/>
              <a:defRPr sz="1600" baseline="0"/>
            </a:lvl1pPr>
            <a:extLst/>
          </a:lstStyle>
          <a:p>
            <a:pPr lvl="0"/>
            <a:r>
              <a:rPr lang="en-US" dirty="0"/>
              <a:t>Click to add caption</a:t>
            </a:r>
          </a:p>
        </p:txBody>
      </p:sp>
      <p:sp>
        <p:nvSpPr>
          <p:cNvPr id="21" name="Text Placeholder 20"/>
          <p:cNvSpPr>
            <a:spLocks noGrp="1"/>
          </p:cNvSpPr>
          <p:nvPr>
            <p:ph type="body" sz="quarter" idx="30" hasCustomPrompt="1"/>
          </p:nvPr>
        </p:nvSpPr>
        <p:spPr>
          <a:xfrm>
            <a:off x="6629400" y="4724400"/>
            <a:ext cx="1676400" cy="1905000"/>
          </a:xfrm>
        </p:spPr>
        <p:txBody>
          <a:bodyPr anchor="b" anchorCtr="0"/>
          <a:lstStyle>
            <a:lvl1pPr marL="0" marR="0" indent="0" algn="l">
              <a:buFontTx/>
              <a:buNone/>
              <a:defRPr sz="1600" baseline="0"/>
            </a:lvl1pPr>
            <a:extLst/>
          </a:lstStyle>
          <a:p>
            <a:pPr lvl="0"/>
            <a:r>
              <a:rPr lang="en-US" dirty="0"/>
              <a:t>Click to add caption</a:t>
            </a:r>
          </a:p>
        </p:txBody>
      </p:sp>
      <p:sp>
        <p:nvSpPr>
          <p:cNvPr id="10" name="Rectangle 9"/>
          <p:cNvSpPr>
            <a:spLocks noGrp="1"/>
          </p:cNvSpPr>
          <p:nvPr>
            <p:ph type="dt" sz="half" idx="31"/>
          </p:nvPr>
        </p:nvSpPr>
        <p:spPr/>
        <p:txBody>
          <a:bodyPr/>
          <a:lstStyle/>
          <a:p>
            <a:pPr algn="r"/>
            <a:fld id="{9668B50E-0B48-4566-8609-C51CF752A7DF}" type="datetimeFigureOut">
              <a:rPr lang="en-US" smtClean="0">
                <a:solidFill>
                  <a:schemeClr val="bg1"/>
                </a:solidFill>
              </a:rPr>
              <a:pPr algn="r"/>
              <a:t>5/3/2023</a:t>
            </a:fld>
            <a:endParaRPr lang="en-US"/>
          </a:p>
        </p:txBody>
      </p:sp>
      <p:sp>
        <p:nvSpPr>
          <p:cNvPr id="11" name="Rectangle 10"/>
          <p:cNvSpPr>
            <a:spLocks noGrp="1"/>
          </p:cNvSpPr>
          <p:nvPr>
            <p:ph type="sldNum" sz="quarter" idx="32"/>
          </p:nvPr>
        </p:nvSpPr>
        <p:spPr/>
        <p:txBody>
          <a:bodyPr/>
          <a:lstStyle/>
          <a:p>
            <a:fld id="{8A4431D5-1B33-458B-8AFD-CECCB0FA18CB}" type="slidenum">
              <a:rPr lang="en-US" smtClean="0">
                <a:solidFill>
                  <a:srgbClr val="FFFFFF"/>
                </a:solidFill>
              </a:rPr>
              <a:pPr/>
              <a:t>‹#›</a:t>
            </a:fld>
            <a:endParaRPr lang="en-US"/>
          </a:p>
        </p:txBody>
      </p:sp>
      <p:sp>
        <p:nvSpPr>
          <p:cNvPr id="12" name="Rectangle 11"/>
          <p:cNvSpPr>
            <a:spLocks noGrp="1"/>
          </p:cNvSpPr>
          <p:nvPr>
            <p:ph type="ftr" sz="quarter" idx="33"/>
          </p:nvPr>
        </p:nvSpPr>
        <p:spPr/>
        <p:txBody>
          <a:bodyPr/>
          <a:lstStyle/>
          <a:p>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Landscape with Captions">
    <p:spTree>
      <p:nvGrpSpPr>
        <p:cNvPr id="1" name=""/>
        <p:cNvGrpSpPr/>
        <p:nvPr/>
      </p:nvGrpSpPr>
      <p:grpSpPr>
        <a:xfrm>
          <a:off x="0" y="0"/>
          <a:ext cx="0" cy="0"/>
          <a:chOff x="0" y="0"/>
          <a:chExt cx="0" cy="0"/>
        </a:xfrm>
      </p:grpSpPr>
      <p:sp>
        <p:nvSpPr>
          <p:cNvPr id="24" name="Picture Placeholder 23"/>
          <p:cNvSpPr>
            <a:spLocks noGrp="1"/>
          </p:cNvSpPr>
          <p:nvPr>
            <p:ph type="pic" sz="quarter" idx="14"/>
          </p:nvPr>
        </p:nvSpPr>
        <p:spPr>
          <a:xfrm>
            <a:off x="533400" y="685800"/>
            <a:ext cx="3653297"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Text Placeholder 26"/>
          <p:cNvSpPr>
            <a:spLocks noGrp="1"/>
          </p:cNvSpPr>
          <p:nvPr>
            <p:ph type="body" sz="quarter" idx="16" hasCustomPrompt="1"/>
          </p:nvPr>
        </p:nvSpPr>
        <p:spPr>
          <a:xfrm>
            <a:off x="533400" y="63246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3" name="Picture Placeholder 2"/>
          <p:cNvSpPr>
            <a:spLocks noGrp="1"/>
          </p:cNvSpPr>
          <p:nvPr>
            <p:ph type="pic" sz="quarter" idx="17"/>
          </p:nvPr>
        </p:nvSpPr>
        <p:spPr>
          <a:xfrm>
            <a:off x="4267200" y="6858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p:cNvSpPr>
          <p:nvPr>
            <p:ph type="pic" sz="quarter" idx="18"/>
          </p:nvPr>
        </p:nvSpPr>
        <p:spPr>
          <a:xfrm>
            <a:off x="5334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p:cNvSpPr>
          <p:nvPr>
            <p:ph type="pic" sz="quarter" idx="19"/>
          </p:nvPr>
        </p:nvSpPr>
        <p:spPr>
          <a:xfrm>
            <a:off x="42672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Text Placeholder 17"/>
          <p:cNvSpPr>
            <a:spLocks noGrp="1"/>
          </p:cNvSpPr>
          <p:nvPr>
            <p:ph type="body" sz="quarter" idx="22" hasCustomPrompt="1"/>
          </p:nvPr>
        </p:nvSpPr>
        <p:spPr>
          <a:xfrm>
            <a:off x="533400" y="3048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5" name="Text Placeholder 4"/>
          <p:cNvSpPr>
            <a:spLocks noGrp="1"/>
          </p:cNvSpPr>
          <p:nvPr>
            <p:ph type="body" sz="quarter" idx="23" hasCustomPrompt="1"/>
          </p:nvPr>
        </p:nvSpPr>
        <p:spPr>
          <a:xfrm>
            <a:off x="4267200" y="63246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4" name="Text Placeholder 3"/>
          <p:cNvSpPr>
            <a:spLocks noGrp="1"/>
          </p:cNvSpPr>
          <p:nvPr>
            <p:ph type="body" sz="quarter" idx="24" hasCustomPrompt="1"/>
          </p:nvPr>
        </p:nvSpPr>
        <p:spPr>
          <a:xfrm>
            <a:off x="4267200" y="3048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10" name="Rectangle 9"/>
          <p:cNvSpPr>
            <a:spLocks noGrp="1"/>
          </p:cNvSpPr>
          <p:nvPr>
            <p:ph type="dt" sz="half" idx="25"/>
          </p:nvPr>
        </p:nvSpPr>
        <p:spPr/>
        <p:txBody>
          <a:bodyPr/>
          <a:lstStyle/>
          <a:p>
            <a:pPr algn="r"/>
            <a:fld id="{9668B50E-0B48-4566-8609-C51CF752A7DF}" type="datetimeFigureOut">
              <a:rPr lang="en-US" smtClean="0">
                <a:solidFill>
                  <a:schemeClr val="bg1"/>
                </a:solidFill>
              </a:rPr>
              <a:pPr algn="r"/>
              <a:t>5/3/2023</a:t>
            </a:fld>
            <a:endParaRPr lang="en-US"/>
          </a:p>
        </p:txBody>
      </p:sp>
      <p:sp>
        <p:nvSpPr>
          <p:cNvPr id="11" name="Rectangle 10"/>
          <p:cNvSpPr>
            <a:spLocks noGrp="1"/>
          </p:cNvSpPr>
          <p:nvPr>
            <p:ph type="sldNum" sz="quarter" idx="26"/>
          </p:nvPr>
        </p:nvSpPr>
        <p:spPr/>
        <p:txBody>
          <a:bodyPr/>
          <a:lstStyle/>
          <a:p>
            <a:fld id="{8A4431D5-1B33-458B-8AFD-CECCB0FA18CB}" type="slidenum">
              <a:rPr lang="en-US" smtClean="0">
                <a:solidFill>
                  <a:srgbClr val="FFFFFF"/>
                </a:solidFill>
              </a:rPr>
              <a:pPr/>
              <a:t>‹#›</a:t>
            </a:fld>
            <a:endParaRPr lang="en-US"/>
          </a:p>
        </p:txBody>
      </p:sp>
      <p:sp>
        <p:nvSpPr>
          <p:cNvPr id="12" name="Rectangle 11"/>
          <p:cNvSpPr>
            <a:spLocks noGrp="1"/>
          </p:cNvSpPr>
          <p:nvPr>
            <p:ph type="ftr" sz="quarter" idx="27"/>
          </p:nvPr>
        </p:nvSpPr>
        <p:spPr/>
        <p:txBody>
          <a:bodyPr/>
          <a:lstStyle/>
          <a:p>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Portrait with Large Caption">
    <p:spTree>
      <p:nvGrpSpPr>
        <p:cNvPr id="1" name=""/>
        <p:cNvGrpSpPr/>
        <p:nvPr/>
      </p:nvGrpSpPr>
      <p:grpSpPr>
        <a:xfrm>
          <a:off x="0" y="0"/>
          <a:ext cx="0" cy="0"/>
          <a:chOff x="0" y="0"/>
          <a:chExt cx="0" cy="0"/>
        </a:xfrm>
      </p:grpSpPr>
      <p:sp>
        <p:nvSpPr>
          <p:cNvPr id="22" name="Picture Placeholder 21"/>
          <p:cNvSpPr>
            <a:spLocks noGrp="1" noChangeAspect="1"/>
          </p:cNvSpPr>
          <p:nvPr>
            <p:ph type="pic" sz="quarter" idx="14"/>
          </p:nvPr>
        </p:nvSpPr>
        <p:spPr>
          <a:xfrm>
            <a:off x="2286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8" name="Picture Placeholder 27"/>
          <p:cNvSpPr>
            <a:spLocks noGrp="1" noChangeAspect="1"/>
          </p:cNvSpPr>
          <p:nvPr>
            <p:ph type="pic" sz="quarter" idx="31"/>
          </p:nvPr>
        </p:nvSpPr>
        <p:spPr>
          <a:xfrm>
            <a:off x="43434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4" name="Picture Placeholder 3"/>
          <p:cNvSpPr>
            <a:spLocks noGrp="1" noChangeAspect="1"/>
          </p:cNvSpPr>
          <p:nvPr>
            <p:ph type="pic" sz="quarter" idx="30"/>
          </p:nvPr>
        </p:nvSpPr>
        <p:spPr>
          <a:xfrm>
            <a:off x="22860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32"/>
          </p:nvPr>
        </p:nvSpPr>
        <p:spPr>
          <a:xfrm>
            <a:off x="64008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Text Placeholder 30"/>
          <p:cNvSpPr>
            <a:spLocks noGrp="1"/>
          </p:cNvSpPr>
          <p:nvPr>
            <p:ph type="body" sz="quarter" idx="29" hasCustomPrompt="1"/>
          </p:nvPr>
        </p:nvSpPr>
        <p:spPr>
          <a:xfrm>
            <a:off x="228600" y="3352800"/>
            <a:ext cx="8153400" cy="3048000"/>
          </a:xfrm>
        </p:spPr>
        <p:txBody>
          <a:bodyPr anchor="t" anchorCtr="0"/>
          <a:lstStyle>
            <a:lvl1pPr marL="0" marR="0" indent="0" algn="l">
              <a:buFontTx/>
              <a:buNone/>
              <a:defRPr sz="2800" baseline="0"/>
            </a:lvl1pPr>
            <a:extLst/>
          </a:lstStyle>
          <a:p>
            <a:pPr lvl="0"/>
            <a:r>
              <a:rPr lang="en-US" dirty="0"/>
              <a:t>Click to add caption</a:t>
            </a:r>
          </a:p>
        </p:txBody>
      </p:sp>
      <p:sp>
        <p:nvSpPr>
          <p:cNvPr id="7" name="Rectangle 6"/>
          <p:cNvSpPr>
            <a:spLocks noGrp="1"/>
          </p:cNvSpPr>
          <p:nvPr>
            <p:ph type="dt" sz="half" idx="33"/>
          </p:nvPr>
        </p:nvSpPr>
        <p:spPr/>
        <p:txBody>
          <a:bodyPr/>
          <a:lstStyle/>
          <a:p>
            <a:pPr algn="r"/>
            <a:fld id="{9668B50E-0B48-4566-8609-C51CF752A7DF}" type="datetimeFigureOut">
              <a:rPr lang="en-US" smtClean="0">
                <a:solidFill>
                  <a:schemeClr val="bg1"/>
                </a:solidFill>
              </a:rPr>
              <a:pPr algn="r"/>
              <a:t>5/3/2023</a:t>
            </a:fld>
            <a:endParaRPr lang="en-US"/>
          </a:p>
        </p:txBody>
      </p:sp>
      <p:sp>
        <p:nvSpPr>
          <p:cNvPr id="8" name="Rectangle 7"/>
          <p:cNvSpPr>
            <a:spLocks noGrp="1"/>
          </p:cNvSpPr>
          <p:nvPr>
            <p:ph type="sldNum" sz="quarter" idx="34"/>
          </p:nvPr>
        </p:nvSpPr>
        <p:spPr/>
        <p:txBody>
          <a:bodyPr/>
          <a:lstStyle/>
          <a:p>
            <a:fld id="{8A4431D5-1B33-458B-8AFD-CECCB0FA18CB}" type="slidenum">
              <a:rPr lang="en-US" smtClean="0">
                <a:solidFill>
                  <a:srgbClr val="FFFFFF"/>
                </a:solidFill>
              </a:rPr>
              <a:pPr/>
              <a:t>‹#›</a:t>
            </a:fld>
            <a:endParaRPr lang="en-US"/>
          </a:p>
        </p:txBody>
      </p:sp>
      <p:sp>
        <p:nvSpPr>
          <p:cNvPr id="9" name="Rectangle 8"/>
          <p:cNvSpPr>
            <a:spLocks noGrp="1"/>
          </p:cNvSpPr>
          <p:nvPr>
            <p:ph type="ftr" sz="quarter" idx="35"/>
          </p:nvPr>
        </p:nvSpPr>
        <p:spPr/>
        <p:txBody>
          <a:bodyPr/>
          <a:lstStyle/>
          <a:p>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Up: 1 Portrait with 3 Landscape">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343292" y="257665"/>
            <a:ext cx="4764388" cy="63525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p:cNvSpPr>
          <p:nvPr>
            <p:ph type="pic" sz="quarter" idx="18"/>
          </p:nvPr>
        </p:nvSpPr>
        <p:spPr>
          <a:xfrm>
            <a:off x="5446340" y="257665"/>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2"/>
          </p:nvPr>
        </p:nvSpPr>
        <p:spPr>
          <a:xfrm>
            <a:off x="5446340" y="2432657"/>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p:cNvSpPr>
          <p:nvPr>
            <p:ph type="pic" sz="quarter" idx="23"/>
          </p:nvPr>
        </p:nvSpPr>
        <p:spPr>
          <a:xfrm>
            <a:off x="5446340" y="4607649"/>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Rectangle 5"/>
          <p:cNvSpPr>
            <a:spLocks noGrp="1"/>
          </p:cNvSpPr>
          <p:nvPr>
            <p:ph type="dt" sz="half" idx="24"/>
          </p:nvPr>
        </p:nvSpPr>
        <p:spPr/>
        <p:txBody>
          <a:bodyPr/>
          <a:lstStyle/>
          <a:p>
            <a:pPr algn="r"/>
            <a:fld id="{9668B50E-0B48-4566-8609-C51CF752A7DF}" type="datetimeFigureOut">
              <a:rPr lang="en-US" smtClean="0">
                <a:solidFill>
                  <a:schemeClr val="bg1"/>
                </a:solidFill>
              </a:rPr>
              <a:pPr algn="r"/>
              <a:t>5/3/2023</a:t>
            </a:fld>
            <a:endParaRPr lang="en-US"/>
          </a:p>
        </p:txBody>
      </p:sp>
      <p:sp>
        <p:nvSpPr>
          <p:cNvPr id="7" name="Rectangle 6"/>
          <p:cNvSpPr>
            <a:spLocks noGrp="1"/>
          </p:cNvSpPr>
          <p:nvPr>
            <p:ph type="sldNum" sz="quarter" idx="25"/>
          </p:nvPr>
        </p:nvSpPr>
        <p:spPr/>
        <p:txBody>
          <a:bodyPr/>
          <a:lstStyle/>
          <a:p>
            <a:fld id="{8A4431D5-1B33-458B-8AFD-CECCB0FA18CB}" type="slidenum">
              <a:rPr lang="en-US" smtClean="0">
                <a:solidFill>
                  <a:srgbClr val="FFFFFF"/>
                </a:solidFill>
              </a:rPr>
              <a:pPr/>
              <a:t>‹#›</a:t>
            </a:fld>
            <a:endParaRPr lang="en-US"/>
          </a:p>
        </p:txBody>
      </p:sp>
      <p:sp>
        <p:nvSpPr>
          <p:cNvPr id="8" name="Rectangle 7"/>
          <p:cNvSpPr>
            <a:spLocks noGrp="1"/>
          </p:cNvSpPr>
          <p:nvPr>
            <p:ph type="ftr" sz="quarter" idx="26"/>
          </p:nvPr>
        </p:nvSpPr>
        <p:spPr/>
        <p:txBody>
          <a:bodyPr/>
          <a:lstStyle/>
          <a:p>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Up: 3 Landscape with 2 Portrait">
    <p:spTree>
      <p:nvGrpSpPr>
        <p:cNvPr id="1" name=""/>
        <p:cNvGrpSpPr/>
        <p:nvPr/>
      </p:nvGrpSpPr>
      <p:grpSpPr>
        <a:xfrm>
          <a:off x="0" y="0"/>
          <a:ext cx="0" cy="0"/>
          <a:chOff x="0" y="0"/>
          <a:chExt cx="0" cy="0"/>
        </a:xfrm>
      </p:grpSpPr>
      <p:sp>
        <p:nvSpPr>
          <p:cNvPr id="19" name="Picture Placeholder 18"/>
          <p:cNvSpPr>
            <a:spLocks noGrp="1"/>
          </p:cNvSpPr>
          <p:nvPr>
            <p:ph type="pic" sz="quarter" idx="14"/>
          </p:nvPr>
        </p:nvSpPr>
        <p:spPr>
          <a:xfrm>
            <a:off x="228600" y="34290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7"/>
          </p:nvPr>
        </p:nvSpPr>
        <p:spPr>
          <a:xfrm>
            <a:off x="2438400" y="228600"/>
            <a:ext cx="5562600" cy="4171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5" name="Picture Placeholder 14"/>
          <p:cNvSpPr>
            <a:spLocks noGrp="1"/>
          </p:cNvSpPr>
          <p:nvPr>
            <p:ph type="pic" sz="quarter" idx="26"/>
          </p:nvPr>
        </p:nvSpPr>
        <p:spPr>
          <a:xfrm>
            <a:off x="228600" y="2286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p:cNvSpPr>
          <p:nvPr>
            <p:ph type="pic" sz="quarter" idx="27"/>
          </p:nvPr>
        </p:nvSpPr>
        <p:spPr>
          <a:xfrm>
            <a:off x="52578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Picture Placeholder 16"/>
          <p:cNvSpPr>
            <a:spLocks noGrp="1"/>
          </p:cNvSpPr>
          <p:nvPr>
            <p:ph type="pic" sz="quarter" idx="28"/>
          </p:nvPr>
        </p:nvSpPr>
        <p:spPr>
          <a:xfrm>
            <a:off x="24384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Rectangle 6"/>
          <p:cNvSpPr>
            <a:spLocks noGrp="1"/>
          </p:cNvSpPr>
          <p:nvPr>
            <p:ph type="dt" sz="half" idx="29"/>
          </p:nvPr>
        </p:nvSpPr>
        <p:spPr/>
        <p:txBody>
          <a:bodyPr/>
          <a:lstStyle/>
          <a:p>
            <a:pPr algn="r"/>
            <a:fld id="{9668B50E-0B48-4566-8609-C51CF752A7DF}" type="datetimeFigureOut">
              <a:rPr lang="en-US" smtClean="0">
                <a:solidFill>
                  <a:schemeClr val="bg1"/>
                </a:solidFill>
              </a:rPr>
              <a:pPr algn="r"/>
              <a:t>5/3/2023</a:t>
            </a:fld>
            <a:endParaRPr lang="en-US"/>
          </a:p>
        </p:txBody>
      </p:sp>
      <p:sp>
        <p:nvSpPr>
          <p:cNvPr id="8" name="Rectangle 7"/>
          <p:cNvSpPr>
            <a:spLocks noGrp="1"/>
          </p:cNvSpPr>
          <p:nvPr>
            <p:ph type="sldNum" sz="quarter" idx="30"/>
          </p:nvPr>
        </p:nvSpPr>
        <p:spPr/>
        <p:txBody>
          <a:bodyPr/>
          <a:lstStyle/>
          <a:p>
            <a:fld id="{8A4431D5-1B33-458B-8AFD-CECCB0FA18CB}" type="slidenum">
              <a:rPr lang="en-US" smtClean="0">
                <a:solidFill>
                  <a:srgbClr val="FFFFFF"/>
                </a:solidFill>
              </a:rPr>
              <a:pPr/>
              <a:t>‹#›</a:t>
            </a:fld>
            <a:endParaRPr lang="en-US"/>
          </a:p>
        </p:txBody>
      </p:sp>
      <p:sp>
        <p:nvSpPr>
          <p:cNvPr id="9" name="Rectangle 8"/>
          <p:cNvSpPr>
            <a:spLocks noGrp="1"/>
          </p:cNvSpPr>
          <p:nvPr>
            <p:ph type="ftr" sz="quarter" idx="31"/>
          </p:nvPr>
        </p:nvSpPr>
        <p:spPr/>
        <p:txBody>
          <a:bodyPr/>
          <a:lstStyle/>
          <a:p>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Up: 2 Landscape with 3 Portrait">
    <p:spTree>
      <p:nvGrpSpPr>
        <p:cNvPr id="1" name=""/>
        <p:cNvGrpSpPr/>
        <p:nvPr/>
      </p:nvGrpSpPr>
      <p:grpSpPr>
        <a:xfrm>
          <a:off x="0" y="0"/>
          <a:ext cx="0" cy="0"/>
          <a:chOff x="0" y="0"/>
          <a:chExt cx="0" cy="0"/>
        </a:xfrm>
      </p:grpSpPr>
      <p:sp>
        <p:nvSpPr>
          <p:cNvPr id="9" name="Picture Placeholder 8"/>
          <p:cNvSpPr>
            <a:spLocks noGrp="1"/>
          </p:cNvSpPr>
          <p:nvPr>
            <p:ph type="pic" sz="quarter" idx="26"/>
          </p:nvPr>
        </p:nvSpPr>
        <p:spPr>
          <a:xfrm>
            <a:off x="2286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Picture Placeholder 6"/>
          <p:cNvSpPr>
            <a:spLocks noGrp="1"/>
          </p:cNvSpPr>
          <p:nvPr>
            <p:ph type="pic" sz="quarter" idx="29"/>
          </p:nvPr>
        </p:nvSpPr>
        <p:spPr>
          <a:xfrm>
            <a:off x="228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Picture Placeholder 26"/>
          <p:cNvSpPr>
            <a:spLocks noGrp="1"/>
          </p:cNvSpPr>
          <p:nvPr>
            <p:ph type="pic" sz="quarter" idx="30"/>
          </p:nvPr>
        </p:nvSpPr>
        <p:spPr>
          <a:xfrm>
            <a:off x="4419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7"/>
          </p:nvPr>
        </p:nvSpPr>
        <p:spPr>
          <a:xfrm>
            <a:off x="30099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28"/>
          </p:nvPr>
        </p:nvSpPr>
        <p:spPr>
          <a:xfrm>
            <a:off x="57912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Rectangle 7"/>
          <p:cNvSpPr>
            <a:spLocks noGrp="1"/>
          </p:cNvSpPr>
          <p:nvPr>
            <p:ph type="dt" sz="half" idx="31"/>
          </p:nvPr>
        </p:nvSpPr>
        <p:spPr/>
        <p:txBody>
          <a:bodyPr/>
          <a:lstStyle/>
          <a:p>
            <a:pPr algn="r"/>
            <a:fld id="{9668B50E-0B48-4566-8609-C51CF752A7DF}" type="datetimeFigureOut">
              <a:rPr lang="en-US" smtClean="0">
                <a:solidFill>
                  <a:schemeClr val="bg1"/>
                </a:solidFill>
              </a:rPr>
              <a:pPr algn="r"/>
              <a:t>5/3/2023</a:t>
            </a:fld>
            <a:endParaRPr lang="en-US"/>
          </a:p>
        </p:txBody>
      </p:sp>
      <p:sp>
        <p:nvSpPr>
          <p:cNvPr id="10" name="Rectangle 9"/>
          <p:cNvSpPr>
            <a:spLocks noGrp="1"/>
          </p:cNvSpPr>
          <p:nvPr>
            <p:ph type="sldNum" sz="quarter" idx="32"/>
          </p:nvPr>
        </p:nvSpPr>
        <p:spPr/>
        <p:txBody>
          <a:bodyPr/>
          <a:lstStyle/>
          <a:p>
            <a:fld id="{8A4431D5-1B33-458B-8AFD-CECCB0FA18CB}" type="slidenum">
              <a:rPr lang="en-US" smtClean="0">
                <a:solidFill>
                  <a:srgbClr val="FFFFFF"/>
                </a:solidFill>
              </a:rPr>
              <a:pPr/>
              <a:t>‹#›</a:t>
            </a:fld>
            <a:endParaRPr lang="en-US"/>
          </a:p>
        </p:txBody>
      </p:sp>
      <p:sp>
        <p:nvSpPr>
          <p:cNvPr id="11" name="Rectangle 10"/>
          <p:cNvSpPr>
            <a:spLocks noGrp="1"/>
          </p:cNvSpPr>
          <p:nvPr>
            <p:ph type="ftr" sz="quarter" idx="33"/>
          </p:nvPr>
        </p:nvSpPr>
        <p:spPr/>
        <p:txBody>
          <a:bodyPr/>
          <a:lstStyle/>
          <a:p>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2133600" y="762000"/>
            <a:ext cx="4873334" cy="48768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7" name="Text Placeholder 6"/>
          <p:cNvSpPr>
            <a:spLocks noGrp="1"/>
          </p:cNvSpPr>
          <p:nvPr>
            <p:ph type="body" sz="quarter" idx="15" hasCustomPrompt="1"/>
          </p:nvPr>
        </p:nvSpPr>
        <p:spPr>
          <a:xfrm>
            <a:off x="2133600" y="5715000"/>
            <a:ext cx="4876800" cy="838200"/>
          </a:xfrm>
        </p:spPr>
        <p:txBody>
          <a:bodyPr tIns="91440" rIns="9144" bIns="91440" anchor="t"/>
          <a:lstStyle>
            <a:lvl1pPr marL="0" marR="0" indent="0" algn="l">
              <a:buFontTx/>
              <a:buNone/>
              <a:defRPr sz="2000" i="0"/>
            </a:lvl1pPr>
            <a:extLst/>
          </a:lstStyle>
          <a:p>
            <a:pPr lvl="0"/>
            <a:r>
              <a:rPr lang="en-US" dirty="0"/>
              <a:t>Click to add caption</a:t>
            </a:r>
          </a:p>
        </p:txBody>
      </p:sp>
      <p:sp>
        <p:nvSpPr>
          <p:cNvPr id="8" name="Rectangle 7"/>
          <p:cNvSpPr>
            <a:spLocks noGrp="1"/>
          </p:cNvSpPr>
          <p:nvPr>
            <p:ph type="dt" sz="half" idx="16"/>
          </p:nvPr>
        </p:nvSpPr>
        <p:spPr/>
        <p:txBody>
          <a:bodyPr/>
          <a:lstStyle/>
          <a:p>
            <a:pPr algn="r"/>
            <a:fld id="{9668B50E-0B48-4566-8609-C51CF752A7DF}" type="datetimeFigureOut">
              <a:rPr lang="en-US" smtClean="0">
                <a:solidFill>
                  <a:schemeClr val="bg1"/>
                </a:solidFill>
              </a:rPr>
              <a:pPr algn="r"/>
              <a:t>5/3/2023</a:t>
            </a:fld>
            <a:endParaRPr lang="en-US"/>
          </a:p>
        </p:txBody>
      </p:sp>
      <p:sp>
        <p:nvSpPr>
          <p:cNvPr id="9" name="Rectangle 8"/>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a:p>
        </p:txBody>
      </p:sp>
      <p:sp>
        <p:nvSpPr>
          <p:cNvPr id="10" name="Rectangle 9"/>
          <p:cNvSpPr>
            <a:spLocks noGrp="1"/>
          </p:cNvSpPr>
          <p:nvPr>
            <p:ph type="ftr" sz="quarter" idx="18"/>
          </p:nvPr>
        </p:nvSpPr>
        <p:spPr/>
        <p:txBody>
          <a:bodyPr/>
          <a:lstStyle/>
          <a:p>
            <a:endParaRPr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495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7" name="Picture Placeholder 6"/>
          <p:cNvSpPr>
            <a:spLocks noGrp="1" noChangeAspect="1"/>
          </p:cNvSpPr>
          <p:nvPr>
            <p:ph type="pic" sz="quarter" idx="14"/>
          </p:nvPr>
        </p:nvSpPr>
        <p:spPr>
          <a:xfrm>
            <a:off x="114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8" name="Text Placeholder 7"/>
          <p:cNvSpPr>
            <a:spLocks noGrp="1"/>
          </p:cNvSpPr>
          <p:nvPr>
            <p:ph type="body" sz="quarter" idx="15" hasCustomPrompt="1"/>
          </p:nvPr>
        </p:nvSpPr>
        <p:spPr>
          <a:xfrm>
            <a:off x="4953000" y="4648200"/>
            <a:ext cx="3200400" cy="1295400"/>
          </a:xfrm>
        </p:spPr>
        <p:txBody>
          <a:bodyPr tIns="91440" rIns="9144" bIns="91440" anchor="t"/>
          <a:lstStyle>
            <a:lvl1pPr marL="0" marR="0" indent="0" algn="l">
              <a:buFontTx/>
              <a:buNone/>
              <a:defRPr sz="2000" i="0"/>
            </a:lvl1pPr>
            <a:extLst/>
          </a:lstStyle>
          <a:p>
            <a:pPr lvl="0"/>
            <a:r>
              <a:rPr lang="en-US" dirty="0"/>
              <a:t>Click to add caption</a:t>
            </a:r>
          </a:p>
        </p:txBody>
      </p:sp>
      <p:sp>
        <p:nvSpPr>
          <p:cNvPr id="9" name="Text Placeholder 8"/>
          <p:cNvSpPr>
            <a:spLocks noGrp="1"/>
          </p:cNvSpPr>
          <p:nvPr>
            <p:ph type="body" sz="quarter" idx="16" hasCustomPrompt="1"/>
          </p:nvPr>
        </p:nvSpPr>
        <p:spPr>
          <a:xfrm>
            <a:off x="1143000" y="4648200"/>
            <a:ext cx="3200400" cy="1295400"/>
          </a:xfrm>
        </p:spPr>
        <p:txBody>
          <a:bodyPr tIns="91440" rIns="9144" bIns="91440" anchor="t"/>
          <a:lstStyle>
            <a:lvl1pPr marL="0" marR="0" indent="0" algn="l">
              <a:buFontTx/>
              <a:buNone/>
              <a:defRPr sz="2000" i="0"/>
            </a:lvl1pPr>
            <a:extLst/>
          </a:lstStyle>
          <a:p>
            <a:pPr lvl="0"/>
            <a:r>
              <a:rPr lang="en-US" dirty="0"/>
              <a:t>Click to add caption</a:t>
            </a:r>
          </a:p>
        </p:txBody>
      </p:sp>
      <p:sp>
        <p:nvSpPr>
          <p:cNvPr id="10" name="Rectangle 9"/>
          <p:cNvSpPr>
            <a:spLocks noGrp="1"/>
          </p:cNvSpPr>
          <p:nvPr>
            <p:ph type="dt" sz="half" idx="17"/>
          </p:nvPr>
        </p:nvSpPr>
        <p:spPr/>
        <p:txBody>
          <a:bodyPr/>
          <a:lstStyle/>
          <a:p>
            <a:pPr algn="r"/>
            <a:fld id="{9668B50E-0B48-4566-8609-C51CF752A7DF}" type="datetimeFigureOut">
              <a:rPr lang="en-US" smtClean="0">
                <a:solidFill>
                  <a:schemeClr val="bg1"/>
                </a:solidFill>
              </a:rPr>
              <a:pPr algn="r"/>
              <a:t>5/3/2023</a:t>
            </a:fld>
            <a:endParaRPr lang="en-US" dirty="0"/>
          </a:p>
        </p:txBody>
      </p:sp>
      <p:sp>
        <p:nvSpPr>
          <p:cNvPr id="11" name="Rectangle 10"/>
          <p:cNvSpPr>
            <a:spLocks noGrp="1"/>
          </p:cNvSpPr>
          <p:nvPr>
            <p:ph type="sldNum" sz="quarter" idx="18"/>
          </p:nvPr>
        </p:nvSpPr>
        <p:spPr/>
        <p:txBody>
          <a:bodyPr/>
          <a:lstStyle/>
          <a:p>
            <a:fld id="{8A4431D5-1B33-458B-8AFD-CECCB0FA18CB}" type="slidenum">
              <a:rPr lang="en-US" smtClean="0">
                <a:solidFill>
                  <a:srgbClr val="FFFFFF"/>
                </a:solidFill>
              </a:rPr>
              <a:pPr/>
              <a:t>‹#›</a:t>
            </a:fld>
            <a:endParaRPr lang="en-US"/>
          </a:p>
        </p:txBody>
      </p:sp>
      <p:sp>
        <p:nvSpPr>
          <p:cNvPr id="12" name="Rectangle 11"/>
          <p:cNvSpPr>
            <a:spLocks noGrp="1"/>
          </p:cNvSpPr>
          <p:nvPr>
            <p:ph type="ftr" sz="quarter" idx="19"/>
          </p:nvPr>
        </p:nvSpPr>
        <p:spPr/>
        <p:txBody>
          <a:bodyPr/>
          <a:lstStyle/>
          <a:p>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andscape with Caption">
    <p:spTree>
      <p:nvGrpSpPr>
        <p:cNvPr id="1" name=""/>
        <p:cNvGrpSpPr/>
        <p:nvPr/>
      </p:nvGrpSpPr>
      <p:grpSpPr>
        <a:xfrm>
          <a:off x="0" y="0"/>
          <a:ext cx="0" cy="0"/>
          <a:chOff x="0" y="0"/>
          <a:chExt cx="0" cy="0"/>
        </a:xfrm>
      </p:grpSpPr>
      <p:sp>
        <p:nvSpPr>
          <p:cNvPr id="16" name="Picture Placeholder 15"/>
          <p:cNvSpPr>
            <a:spLocks noGrp="1" noChangeAspect="1"/>
          </p:cNvSpPr>
          <p:nvPr>
            <p:ph type="pic" sz="quarter" idx="10"/>
          </p:nvPr>
        </p:nvSpPr>
        <p:spPr>
          <a:xfrm>
            <a:off x="533400" y="218390"/>
            <a:ext cx="7467600" cy="56007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0" indent="0" algn="ctr" rtl="0" latinLnBrk="0">
              <a:spcBef>
                <a:spcPct val="20000"/>
              </a:spcBef>
              <a:defRPr lang="en-US" sz="2000" smtClean="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dirty="0"/>
          </a:p>
        </p:txBody>
      </p:sp>
      <p:sp>
        <p:nvSpPr>
          <p:cNvPr id="19" name="Text Placeholder 18"/>
          <p:cNvSpPr>
            <a:spLocks noGrp="1"/>
          </p:cNvSpPr>
          <p:nvPr>
            <p:ph type="body" sz="quarter" idx="11" hasCustomPrompt="1"/>
          </p:nvPr>
        </p:nvSpPr>
        <p:spPr>
          <a:xfrm>
            <a:off x="533400" y="5943600"/>
            <a:ext cx="7467600" cy="762000"/>
          </a:xfrm>
        </p:spPr>
        <p:txBody>
          <a:bodyPr anchor="t" anchorCtr="0"/>
          <a:lstStyle>
            <a:lvl1pPr marL="0" marR="0" indent="0" algn="r">
              <a:buFontTx/>
              <a:buNone/>
              <a:defRPr sz="2400" i="0" baseline="0"/>
            </a:lvl1pPr>
            <a:extLst/>
          </a:lstStyle>
          <a:p>
            <a:pPr lvl="0"/>
            <a:r>
              <a:rPr lang="en-US" dirty="0"/>
              <a:t>Click to add caption</a:t>
            </a:r>
          </a:p>
        </p:txBody>
      </p:sp>
      <p:sp>
        <p:nvSpPr>
          <p:cNvPr id="7" name="Rectangle 6"/>
          <p:cNvSpPr>
            <a:spLocks noGrp="1"/>
          </p:cNvSpPr>
          <p:nvPr>
            <p:ph type="dt" sz="half" idx="12"/>
          </p:nvPr>
        </p:nvSpPr>
        <p:spPr/>
        <p:txBody>
          <a:bodyPr/>
          <a:lstStyle/>
          <a:p>
            <a:pPr algn="r"/>
            <a:fld id="{9668B50E-0B48-4566-8609-C51CF752A7DF}" type="datetimeFigureOut">
              <a:rPr lang="en-US" smtClean="0">
                <a:solidFill>
                  <a:schemeClr val="bg1"/>
                </a:solidFill>
              </a:rPr>
              <a:pPr algn="r"/>
              <a:t>5/3/2023</a:t>
            </a:fld>
            <a:endParaRPr lang="en-US"/>
          </a:p>
        </p:txBody>
      </p:sp>
      <p:sp>
        <p:nvSpPr>
          <p:cNvPr id="8" name="Rectangle 7"/>
          <p:cNvSpPr>
            <a:spLocks noGrp="1"/>
          </p:cNvSpPr>
          <p:nvPr>
            <p:ph type="sldNum" sz="quarter" idx="13"/>
          </p:nvPr>
        </p:nvSpPr>
        <p:spPr/>
        <p:txBody>
          <a:bodyPr/>
          <a:lstStyle/>
          <a:p>
            <a:fld id="{8A4431D5-1B33-458B-8AFD-CECCB0FA18CB}" type="slidenum">
              <a:rPr lang="en-US" smtClean="0">
                <a:solidFill>
                  <a:srgbClr val="FFFFFF"/>
                </a:solidFill>
              </a:rPr>
              <a:pPr/>
              <a:t>‹#›</a:t>
            </a:fld>
            <a:endParaRPr lang="en-US"/>
          </a:p>
        </p:txBody>
      </p:sp>
      <p:sp>
        <p:nvSpPr>
          <p:cNvPr id="9" name="Rectangle 8"/>
          <p:cNvSpPr>
            <a:spLocks noGrp="1"/>
          </p:cNvSpPr>
          <p:nvPr>
            <p:ph type="ftr" sz="quarter" idx="14"/>
          </p:nvPr>
        </p:nvSpPr>
        <p:spPr/>
        <p:txBody>
          <a:bodyPr/>
          <a:lstStyle/>
          <a:p>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with Caption">
    <p:spTree>
      <p:nvGrpSpPr>
        <p:cNvPr id="1" name=""/>
        <p:cNvGrpSpPr/>
        <p:nvPr/>
      </p:nvGrpSpPr>
      <p:grpSpPr>
        <a:xfrm>
          <a:off x="0" y="0"/>
          <a:ext cx="0" cy="0"/>
          <a:chOff x="0" y="0"/>
          <a:chExt cx="0" cy="0"/>
        </a:xfrm>
      </p:grpSpPr>
      <p:sp>
        <p:nvSpPr>
          <p:cNvPr id="6" name="Picture Placeholder 5"/>
          <p:cNvSpPr>
            <a:spLocks noGrp="1"/>
          </p:cNvSpPr>
          <p:nvPr>
            <p:ph type="pic" sz="quarter" idx="30"/>
          </p:nvPr>
        </p:nvSpPr>
        <p:spPr>
          <a:xfrm>
            <a:off x="228600" y="1524000"/>
            <a:ext cx="8229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0" algn="ctr" rtl="0" latinLnBrk="0">
              <a:buFontTx/>
              <a:buNone/>
            </a:pPr>
            <a:r>
              <a:rPr lang="en-US"/>
              <a:t>Click icon to add picture</a:t>
            </a:r>
            <a:endParaRPr lang="en-US" dirty="0"/>
          </a:p>
        </p:txBody>
      </p:sp>
      <p:sp>
        <p:nvSpPr>
          <p:cNvPr id="7" name="Text Placeholder 6"/>
          <p:cNvSpPr>
            <a:spLocks noGrp="1"/>
          </p:cNvSpPr>
          <p:nvPr>
            <p:ph type="body" sz="quarter" idx="31" hasCustomPrompt="1"/>
          </p:nvPr>
        </p:nvSpPr>
        <p:spPr>
          <a:xfrm>
            <a:off x="228600" y="4343400"/>
            <a:ext cx="8229600" cy="1676400"/>
          </a:xfrm>
        </p:spPr>
        <p:txBody>
          <a:bodyPr tIns="91440" rIns="9144" bIns="91440" anchor="t"/>
          <a:lstStyle>
            <a:lvl1pPr marL="0" marR="0" indent="0" algn="r">
              <a:buFontTx/>
              <a:buNone/>
              <a:defRPr sz="2000" i="0"/>
            </a:lvl1pPr>
            <a:extLst/>
          </a:lstStyle>
          <a:p>
            <a:pPr lvl="0"/>
            <a:r>
              <a:rPr lang="en-US" dirty="0"/>
              <a:t>Click to add caption</a:t>
            </a:r>
          </a:p>
        </p:txBody>
      </p:sp>
      <p:sp>
        <p:nvSpPr>
          <p:cNvPr id="8" name="Rectangle 7"/>
          <p:cNvSpPr>
            <a:spLocks noGrp="1"/>
          </p:cNvSpPr>
          <p:nvPr>
            <p:ph type="dt" sz="half" idx="32"/>
          </p:nvPr>
        </p:nvSpPr>
        <p:spPr/>
        <p:txBody>
          <a:bodyPr/>
          <a:lstStyle/>
          <a:p>
            <a:pPr algn="r"/>
            <a:fld id="{9668B50E-0B48-4566-8609-C51CF752A7DF}" type="datetimeFigureOut">
              <a:rPr lang="en-US" smtClean="0">
                <a:solidFill>
                  <a:schemeClr val="bg1"/>
                </a:solidFill>
              </a:rPr>
              <a:pPr algn="r"/>
              <a:t>5/3/2023</a:t>
            </a:fld>
            <a:endParaRPr lang="en-US"/>
          </a:p>
        </p:txBody>
      </p:sp>
      <p:sp>
        <p:nvSpPr>
          <p:cNvPr id="9" name="Rectangle 8"/>
          <p:cNvSpPr>
            <a:spLocks noGrp="1"/>
          </p:cNvSpPr>
          <p:nvPr>
            <p:ph type="sldNum" sz="quarter" idx="33"/>
          </p:nvPr>
        </p:nvSpPr>
        <p:spPr/>
        <p:txBody>
          <a:bodyPr/>
          <a:lstStyle/>
          <a:p>
            <a:fld id="{8A4431D5-1B33-458B-8AFD-CECCB0FA18CB}" type="slidenum">
              <a:rPr lang="en-US" smtClean="0">
                <a:solidFill>
                  <a:srgbClr val="FFFFFF"/>
                </a:solidFill>
              </a:rPr>
              <a:pPr/>
              <a:t>‹#›</a:t>
            </a:fld>
            <a:endParaRPr lang="en-US"/>
          </a:p>
        </p:txBody>
      </p:sp>
      <p:sp>
        <p:nvSpPr>
          <p:cNvPr id="10" name="Rectangle 9"/>
          <p:cNvSpPr>
            <a:spLocks noGrp="1"/>
          </p:cNvSpPr>
          <p:nvPr>
            <p:ph type="ftr" sz="quarter" idx="34"/>
          </p:nvPr>
        </p:nvSpPr>
        <p:spPr/>
        <p:txBody>
          <a:bodyPr/>
          <a:lstStyle/>
          <a:p>
            <a:endParaRPr 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8B50E-0B48-4566-8609-C51CF752A7DF}" type="datetimeFigureOut">
              <a:rPr lang="en-US" smtClean="0"/>
              <a:pPr/>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431D5-1B33-458B-8AFD-CECCB0FA18C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8B50E-0B48-4566-8609-C51CF752A7DF}" type="datetimeFigureOut">
              <a:rPr lang="en-US" smtClean="0"/>
              <a:pPr/>
              <a:t>5/3/2023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4431D5-1B33-458B-8AFD-CECCB0FA18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ortrait with Caption">
    <p:spTree>
      <p:nvGrpSpPr>
        <p:cNvPr id="1" name=""/>
        <p:cNvGrpSpPr/>
        <p:nvPr/>
      </p:nvGrpSpPr>
      <p:grpSpPr>
        <a:xfrm>
          <a:off x="0" y="0"/>
          <a:ext cx="0" cy="0"/>
          <a:chOff x="0" y="0"/>
          <a:chExt cx="0" cy="0"/>
        </a:xfrm>
      </p:grpSpPr>
      <p:sp>
        <p:nvSpPr>
          <p:cNvPr id="24" name="Picture Placeholder 23"/>
          <p:cNvSpPr>
            <a:spLocks noGrp="1"/>
          </p:cNvSpPr>
          <p:nvPr>
            <p:ph type="pic" sz="quarter" idx="10"/>
          </p:nvPr>
        </p:nvSpPr>
        <p:spPr>
          <a:xfrm>
            <a:off x="304800" y="228600"/>
            <a:ext cx="4754880" cy="63246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nchor="t"/>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Text Placeholder 24"/>
          <p:cNvSpPr>
            <a:spLocks noGrp="1"/>
          </p:cNvSpPr>
          <p:nvPr>
            <p:ph type="body" sz="quarter" idx="11" hasCustomPrompt="1"/>
          </p:nvPr>
        </p:nvSpPr>
        <p:spPr>
          <a:xfrm>
            <a:off x="5105400" y="228600"/>
            <a:ext cx="3200400" cy="3810000"/>
          </a:xfrm>
        </p:spPr>
        <p:txBody>
          <a:bodyPr tIns="91440" bIns="91440" anchor="t"/>
          <a:lstStyle>
            <a:lvl1pPr marL="0" marR="0" indent="0" algn="l">
              <a:buFontTx/>
              <a:buNone/>
              <a:defRPr sz="2000" i="0"/>
            </a:lvl1pPr>
            <a:extLst/>
          </a:lstStyle>
          <a:p>
            <a:pPr lvl="0"/>
            <a:r>
              <a:rPr lang="en-US" dirty="0"/>
              <a:t>Click to add caption</a:t>
            </a:r>
          </a:p>
        </p:txBody>
      </p:sp>
      <p:sp>
        <p:nvSpPr>
          <p:cNvPr id="7" name="Rectangle 6"/>
          <p:cNvSpPr>
            <a:spLocks noGrp="1"/>
          </p:cNvSpPr>
          <p:nvPr>
            <p:ph type="dt" sz="half" idx="12"/>
          </p:nvPr>
        </p:nvSpPr>
        <p:spPr/>
        <p:txBody>
          <a:bodyPr/>
          <a:lstStyle/>
          <a:p>
            <a:pPr algn="r"/>
            <a:fld id="{9668B50E-0B48-4566-8609-C51CF752A7DF}" type="datetimeFigureOut">
              <a:rPr lang="en-US" smtClean="0">
                <a:solidFill>
                  <a:schemeClr val="bg1"/>
                </a:solidFill>
              </a:rPr>
              <a:pPr algn="r"/>
              <a:t>5/3/2023</a:t>
            </a:fld>
            <a:endParaRPr lang="en-US"/>
          </a:p>
        </p:txBody>
      </p:sp>
      <p:sp>
        <p:nvSpPr>
          <p:cNvPr id="8" name="Rectangle 7"/>
          <p:cNvSpPr>
            <a:spLocks noGrp="1"/>
          </p:cNvSpPr>
          <p:nvPr>
            <p:ph type="sldNum" sz="quarter" idx="13"/>
          </p:nvPr>
        </p:nvSpPr>
        <p:spPr/>
        <p:txBody>
          <a:bodyPr/>
          <a:lstStyle/>
          <a:p>
            <a:fld id="{8A4431D5-1B33-458B-8AFD-CECCB0FA18CB}" type="slidenum">
              <a:rPr lang="en-US" smtClean="0">
                <a:solidFill>
                  <a:srgbClr val="FFFFFF"/>
                </a:solidFill>
              </a:rPr>
              <a:pPr/>
              <a:t>‹#›</a:t>
            </a:fld>
            <a:endParaRPr lang="en-US"/>
          </a:p>
        </p:txBody>
      </p:sp>
      <p:sp>
        <p:nvSpPr>
          <p:cNvPr id="9" name="Rectangle 8"/>
          <p:cNvSpPr>
            <a:spLocks noGrp="1"/>
          </p:cNvSpPr>
          <p:nvPr>
            <p:ph type="ftr" sz="quarter" idx="14"/>
          </p:nvPr>
        </p:nvSpPr>
        <p:spPr/>
        <p:txBody>
          <a:bodyPr/>
          <a:lstStyle/>
          <a:p>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andscape Fullscreen">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hasCustomPrompt="1"/>
          </p:nvPr>
        </p:nvSpPr>
        <p:spPr>
          <a:xfrm>
            <a:off x="0" y="0"/>
            <a:ext cx="9144000" cy="6858000"/>
          </a:xfrm>
        </p:spPr>
        <p:txBody>
          <a:bodyPr anchor="t"/>
          <a:lstStyle/>
          <a:p>
            <a:pPr marL="0" marR="0" indent="0" algn="ctr">
              <a:buFontTx/>
              <a:buNone/>
            </a:pPr>
            <a:r>
              <a:rPr lang="en-US" i="0" dirty="0"/>
              <a:t>Click icon to add full page picture</a:t>
            </a:r>
            <a:endParaRPr lang="en-US" i="0" baseline="0" dirty="0"/>
          </a:p>
        </p:txBody>
      </p:sp>
      <p:sp>
        <p:nvSpPr>
          <p:cNvPr id="6" name="Rectangle 5"/>
          <p:cNvSpPr>
            <a:spLocks noGrp="1"/>
          </p:cNvSpPr>
          <p:nvPr>
            <p:ph type="dt" sz="half" idx="11"/>
          </p:nvPr>
        </p:nvSpPr>
        <p:spPr/>
        <p:txBody>
          <a:bodyPr/>
          <a:lstStyle/>
          <a:p>
            <a:pPr algn="r"/>
            <a:fld id="{9668B50E-0B48-4566-8609-C51CF752A7DF}" type="datetimeFigureOut">
              <a:rPr lang="en-US" smtClean="0">
                <a:solidFill>
                  <a:schemeClr val="bg1"/>
                </a:solidFill>
              </a:rPr>
              <a:pPr algn="r"/>
              <a:t>5/3/2023</a:t>
            </a:fld>
            <a:endParaRPr lang="en-US"/>
          </a:p>
        </p:txBody>
      </p:sp>
      <p:sp>
        <p:nvSpPr>
          <p:cNvPr id="7" name="Rectangle 6"/>
          <p:cNvSpPr>
            <a:spLocks noGrp="1"/>
          </p:cNvSpPr>
          <p:nvPr>
            <p:ph type="sldNum" sz="quarter" idx="12"/>
          </p:nvPr>
        </p:nvSpPr>
        <p:spPr/>
        <p:txBody>
          <a:bodyPr/>
          <a:lstStyle/>
          <a:p>
            <a:fld id="{8A4431D5-1B33-458B-8AFD-CECCB0FA18CB}" type="slidenum">
              <a:rPr lang="en-US" smtClean="0">
                <a:solidFill>
                  <a:srgbClr val="FFFFFF"/>
                </a:solidFill>
              </a:rPr>
              <a:pPr/>
              <a:t>‹#›</a:t>
            </a:fld>
            <a:endParaRPr lang="en-US"/>
          </a:p>
        </p:txBody>
      </p:sp>
      <p:sp>
        <p:nvSpPr>
          <p:cNvPr id="8" name="Rectangle 7"/>
          <p:cNvSpPr>
            <a:spLocks noGrp="1"/>
          </p:cNvSpPr>
          <p:nvPr>
            <p:ph type="ftr" sz="quarter" idx="13"/>
          </p:nvPr>
        </p:nvSpPr>
        <p:spPr/>
        <p:txBody>
          <a:bodyPr/>
          <a:lstStyle/>
          <a:p>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lbum Section">
    <p:spTree>
      <p:nvGrpSpPr>
        <p:cNvPr id="1" name=""/>
        <p:cNvGrpSpPr/>
        <p:nvPr/>
      </p:nvGrpSpPr>
      <p:grpSpPr>
        <a:xfrm>
          <a:off x="0" y="0"/>
          <a:ext cx="0" cy="0"/>
          <a:chOff x="0" y="0"/>
          <a:chExt cx="0" cy="0"/>
        </a:xfrm>
      </p:grpSpPr>
      <p:sp>
        <p:nvSpPr>
          <p:cNvPr id="15" name="Rectangle 14"/>
          <p:cNvSpPr/>
          <p:nvPr userDrawn="1"/>
        </p:nvSpPr>
        <p:spPr>
          <a:xfrm rot="16200000">
            <a:off x="5315559" y="3268980"/>
            <a:ext cx="6858000" cy="32004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3" name="Rectangle 22"/>
          <p:cNvSpPr/>
          <p:nvPr userDrawn="1"/>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4" name="Rectangle 23"/>
          <p:cNvSpPr/>
          <p:nvPr userDrawn="1"/>
        </p:nvSpPr>
        <p:spPr>
          <a:xfrm>
            <a:off x="8895749" y="-733"/>
            <a:ext cx="76200" cy="685800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3" name="Picture Placeholder 12"/>
          <p:cNvSpPr>
            <a:spLocks noGrp="1"/>
          </p:cNvSpPr>
          <p:nvPr>
            <p:ph type="pic" sz="quarter" idx="11"/>
          </p:nvPr>
        </p:nvSpPr>
        <p:spPr>
          <a:xfrm>
            <a:off x="435429" y="2146300"/>
            <a:ext cx="2362200" cy="21971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Rectangle 16"/>
          <p:cNvSpPr/>
          <p:nvPr/>
        </p:nvSpPr>
        <p:spPr>
          <a:xfrm rot="10800000" flipV="1">
            <a:off x="435429" y="6172200"/>
            <a:ext cx="7086600" cy="6858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2" name="Rectangle 21"/>
          <p:cNvSpPr/>
          <p:nvPr userDrawn="1"/>
        </p:nvSpPr>
        <p:spPr>
          <a:xfrm>
            <a:off x="435429" y="0"/>
            <a:ext cx="7086600" cy="19812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6" name="Text Placeholder 5"/>
          <p:cNvSpPr>
            <a:spLocks noGrp="1"/>
          </p:cNvSpPr>
          <p:nvPr>
            <p:ph type="body" sz="quarter" idx="16" hasCustomPrompt="1"/>
          </p:nvPr>
        </p:nvSpPr>
        <p:spPr>
          <a:xfrm>
            <a:off x="435429" y="5791200"/>
            <a:ext cx="7086600" cy="381000"/>
          </a:xfrm>
          <a:solidFill>
            <a:schemeClr val="accent3"/>
          </a:solidFill>
        </p:spPr>
        <p:txBody>
          <a:bodyPr vert="horz" anchor="ctr"/>
          <a:lstStyle>
            <a:lvl1pPr marL="0" indent="0" algn="l">
              <a:buFontTx/>
              <a:buNone/>
              <a:defRPr sz="1200">
                <a:solidFill>
                  <a:srgbClr val="FFFFFF"/>
                </a:solidFill>
              </a:defRPr>
            </a:lvl1pPr>
            <a:extLst/>
          </a:lstStyle>
          <a:p>
            <a:pPr lvl="0"/>
            <a:r>
              <a:rPr lang="en-US" dirty="0"/>
              <a:t>Click to add subtitle</a:t>
            </a:r>
          </a:p>
        </p:txBody>
      </p:sp>
      <p:sp>
        <p:nvSpPr>
          <p:cNvPr id="19" name="Text Placeholder 18"/>
          <p:cNvSpPr>
            <a:spLocks noGrp="1"/>
          </p:cNvSpPr>
          <p:nvPr>
            <p:ph type="body" sz="quarter" idx="17" hasCustomPrompt="1"/>
          </p:nvPr>
        </p:nvSpPr>
        <p:spPr>
          <a:xfrm>
            <a:off x="435429" y="4495800"/>
            <a:ext cx="7086600" cy="1295400"/>
          </a:xfrm>
          <a:solidFill>
            <a:schemeClr val="accent6"/>
          </a:solidFill>
        </p:spPr>
        <p:txBody>
          <a:bodyPr vert="horz" anchor="ctr"/>
          <a:lstStyle>
            <a:lvl1pPr marL="0" indent="0" algn="l">
              <a:buFontTx/>
              <a:buNone/>
              <a:defRPr sz="3200">
                <a:solidFill>
                  <a:srgbClr val="FFFFFF"/>
                </a:solidFill>
              </a:defRPr>
            </a:lvl1pPr>
            <a:extLst/>
          </a:lstStyle>
          <a:p>
            <a:pPr lvl="0"/>
            <a:r>
              <a:rPr lang="en-US" dirty="0"/>
              <a:t>Click to add section title</a:t>
            </a:r>
          </a:p>
        </p:txBody>
      </p:sp>
      <p:sp>
        <p:nvSpPr>
          <p:cNvPr id="29" name="Picture Placeholder 28"/>
          <p:cNvSpPr>
            <a:spLocks noGrp="1"/>
          </p:cNvSpPr>
          <p:nvPr>
            <p:ph type="pic" sz="quarter" idx="18"/>
          </p:nvPr>
        </p:nvSpPr>
        <p:spPr>
          <a:xfrm>
            <a:off x="29500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9"/>
          </p:nvPr>
        </p:nvSpPr>
        <p:spPr>
          <a:xfrm>
            <a:off x="53122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Rectangle 17"/>
          <p:cNvSpPr>
            <a:spLocks noGrp="1"/>
          </p:cNvSpPr>
          <p:nvPr>
            <p:ph type="dt" sz="half" idx="20"/>
          </p:nvPr>
        </p:nvSpPr>
        <p:spPr/>
        <p:txBody>
          <a:bodyPr/>
          <a:lstStyle/>
          <a:p>
            <a:pPr algn="r"/>
            <a:fld id="{9668B50E-0B48-4566-8609-C51CF752A7DF}" type="datetimeFigureOut">
              <a:rPr lang="en-US" smtClean="0">
                <a:solidFill>
                  <a:schemeClr val="bg1"/>
                </a:solidFill>
              </a:rPr>
              <a:pPr algn="r"/>
              <a:t>5/3/2023</a:t>
            </a:fld>
            <a:endParaRPr lang="en-US"/>
          </a:p>
        </p:txBody>
      </p:sp>
      <p:sp>
        <p:nvSpPr>
          <p:cNvPr id="20" name="Rectangle 19"/>
          <p:cNvSpPr>
            <a:spLocks noGrp="1"/>
          </p:cNvSpPr>
          <p:nvPr>
            <p:ph type="sldNum" sz="quarter" idx="21"/>
          </p:nvPr>
        </p:nvSpPr>
        <p:spPr/>
        <p:txBody>
          <a:bodyPr/>
          <a:lstStyle/>
          <a:p>
            <a:fld id="{8A4431D5-1B33-458B-8AFD-CECCB0FA18CB}" type="slidenum">
              <a:rPr lang="en-US" smtClean="0">
                <a:solidFill>
                  <a:srgbClr val="FFFFFF"/>
                </a:solidFill>
              </a:rPr>
              <a:pPr/>
              <a:t>‹#›</a:t>
            </a:fld>
            <a:endParaRPr lang="en-US"/>
          </a:p>
        </p:txBody>
      </p:sp>
      <p:sp>
        <p:nvSpPr>
          <p:cNvPr id="21" name="Rectangle 20"/>
          <p:cNvSpPr>
            <a:spLocks noGrp="1"/>
          </p:cNvSpPr>
          <p:nvPr>
            <p:ph type="ftr" sz="quarter" idx="22"/>
          </p:nvPr>
        </p:nvSpPr>
        <p:spPr/>
        <p:txBody>
          <a:bodyPr/>
          <a:lstStyle/>
          <a:p>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Up Portrait with Captions">
    <p:spTree>
      <p:nvGrpSpPr>
        <p:cNvPr id="1" name=""/>
        <p:cNvGrpSpPr/>
        <p:nvPr/>
      </p:nvGrpSpPr>
      <p:grpSpPr>
        <a:xfrm>
          <a:off x="0" y="0"/>
          <a:ext cx="0" cy="0"/>
          <a:chOff x="0" y="0"/>
          <a:chExt cx="0" cy="0"/>
        </a:xfrm>
      </p:grpSpPr>
      <p:sp>
        <p:nvSpPr>
          <p:cNvPr id="28" name="Picture Placeholder 27"/>
          <p:cNvSpPr>
            <a:spLocks noGrp="1" noChangeAspect="1"/>
          </p:cNvSpPr>
          <p:nvPr>
            <p:ph type="pic" sz="quarter" idx="10"/>
          </p:nvPr>
        </p:nvSpPr>
        <p:spPr>
          <a:xfrm>
            <a:off x="4341047" y="533400"/>
            <a:ext cx="3431353" cy="4575141"/>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noChangeAspect="1"/>
          </p:cNvSpPr>
          <p:nvPr>
            <p:ph type="pic" sz="quarter" idx="11"/>
          </p:nvPr>
        </p:nvSpPr>
        <p:spPr>
          <a:xfrm>
            <a:off x="685800" y="533400"/>
            <a:ext cx="3429000" cy="45720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Text Placeholder 7"/>
          <p:cNvSpPr>
            <a:spLocks noGrp="1"/>
          </p:cNvSpPr>
          <p:nvPr>
            <p:ph type="body" sz="quarter" idx="14" hasCustomPrompt="1"/>
          </p:nvPr>
        </p:nvSpPr>
        <p:spPr>
          <a:xfrm>
            <a:off x="685800" y="5257800"/>
            <a:ext cx="3429000" cy="1219200"/>
          </a:xfrm>
        </p:spPr>
        <p:txBody>
          <a:bodyPr anchor="t"/>
          <a:lstStyle>
            <a:lvl1pPr marL="0" marR="0" indent="0" algn="r">
              <a:buFontTx/>
              <a:buNone/>
              <a:defRPr sz="1800" baseline="0"/>
            </a:lvl1pPr>
            <a:extLst/>
          </a:lstStyle>
          <a:p>
            <a:pPr lvl="0"/>
            <a:r>
              <a:rPr lang="en-US" dirty="0"/>
              <a:t>Click to add caption</a:t>
            </a:r>
          </a:p>
        </p:txBody>
      </p:sp>
      <p:sp>
        <p:nvSpPr>
          <p:cNvPr id="14" name="Text Placeholder 13"/>
          <p:cNvSpPr>
            <a:spLocks noGrp="1"/>
          </p:cNvSpPr>
          <p:nvPr>
            <p:ph type="body" sz="quarter" idx="15" hasCustomPrompt="1"/>
          </p:nvPr>
        </p:nvSpPr>
        <p:spPr>
          <a:xfrm>
            <a:off x="4343400" y="5257800"/>
            <a:ext cx="3429000" cy="1219200"/>
          </a:xfrm>
        </p:spPr>
        <p:txBody>
          <a:bodyPr anchor="t"/>
          <a:lstStyle>
            <a:lvl1pPr marL="0" marR="0" indent="0" algn="r">
              <a:buFontTx/>
              <a:buNone/>
              <a:defRPr sz="1800" baseline="0"/>
            </a:lvl1pPr>
            <a:extLst/>
          </a:lstStyle>
          <a:p>
            <a:pPr lvl="0"/>
            <a:r>
              <a:rPr lang="en-US" dirty="0"/>
              <a:t>Click to add caption</a:t>
            </a:r>
          </a:p>
        </p:txBody>
      </p:sp>
      <p:sp>
        <p:nvSpPr>
          <p:cNvPr id="6" name="Rectangle 5"/>
          <p:cNvSpPr>
            <a:spLocks noGrp="1"/>
          </p:cNvSpPr>
          <p:nvPr>
            <p:ph type="dt" sz="half" idx="16"/>
          </p:nvPr>
        </p:nvSpPr>
        <p:spPr/>
        <p:txBody>
          <a:bodyPr/>
          <a:lstStyle/>
          <a:p>
            <a:pPr algn="r"/>
            <a:fld id="{9668B50E-0B48-4566-8609-C51CF752A7DF}" type="datetimeFigureOut">
              <a:rPr lang="en-US" smtClean="0">
                <a:solidFill>
                  <a:schemeClr val="bg1"/>
                </a:solidFill>
              </a:rPr>
              <a:pPr algn="r"/>
              <a:t>5/3/2023</a:t>
            </a:fld>
            <a:endParaRPr lang="en-US"/>
          </a:p>
        </p:txBody>
      </p:sp>
      <p:sp>
        <p:nvSpPr>
          <p:cNvPr id="7" name="Rectangle 6"/>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a:p>
        </p:txBody>
      </p:sp>
      <p:sp>
        <p:nvSpPr>
          <p:cNvPr id="9" name="Rectangle 8"/>
          <p:cNvSpPr>
            <a:spLocks noGrp="1"/>
          </p:cNvSpPr>
          <p:nvPr>
            <p:ph type="ftr" sz="quarter" idx="18"/>
          </p:nvPr>
        </p:nvSpPr>
        <p:spPr/>
        <p:txBody>
          <a:bodyPr/>
          <a:lstStyle/>
          <a:p>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31" name="Picture Placeholder 30"/>
          <p:cNvSpPr>
            <a:spLocks noGrp="1" noChangeAspect="1"/>
          </p:cNvSpPr>
          <p:nvPr>
            <p:ph type="pic" sz="quarter" idx="13"/>
          </p:nvPr>
        </p:nvSpPr>
        <p:spPr>
          <a:xfrm>
            <a:off x="4343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noChangeAspect="1"/>
          </p:cNvSpPr>
          <p:nvPr>
            <p:ph type="pic" sz="quarter" idx="14"/>
          </p:nvPr>
        </p:nvSpPr>
        <p:spPr>
          <a:xfrm>
            <a:off x="152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4" name="Text Placeholder 23"/>
          <p:cNvSpPr>
            <a:spLocks noGrp="1"/>
          </p:cNvSpPr>
          <p:nvPr>
            <p:ph type="body" sz="quarter" idx="16" hasCustomPrompt="1"/>
          </p:nvPr>
        </p:nvSpPr>
        <p:spPr>
          <a:xfrm>
            <a:off x="152400" y="4267200"/>
            <a:ext cx="4038600" cy="1066800"/>
          </a:xfrm>
        </p:spPr>
        <p:txBody>
          <a:bodyPr anchor="t"/>
          <a:lstStyle>
            <a:lvl1pPr marL="0" marR="0" indent="0" algn="r">
              <a:buFontTx/>
              <a:buNone/>
              <a:defRPr sz="1800" baseline="0"/>
            </a:lvl1pPr>
            <a:extLst/>
          </a:lstStyle>
          <a:p>
            <a:pPr lvl="0"/>
            <a:r>
              <a:rPr lang="en-US" dirty="0"/>
              <a:t>Click to add caption</a:t>
            </a:r>
          </a:p>
        </p:txBody>
      </p:sp>
      <p:sp>
        <p:nvSpPr>
          <p:cNvPr id="2" name="Text Placeholder 1"/>
          <p:cNvSpPr>
            <a:spLocks noGrp="1"/>
          </p:cNvSpPr>
          <p:nvPr>
            <p:ph type="body" sz="quarter" idx="17" hasCustomPrompt="1"/>
          </p:nvPr>
        </p:nvSpPr>
        <p:spPr>
          <a:xfrm>
            <a:off x="4343400" y="4267200"/>
            <a:ext cx="4038600" cy="1066800"/>
          </a:xfrm>
        </p:spPr>
        <p:txBody>
          <a:bodyPr anchor="t"/>
          <a:lstStyle>
            <a:lvl1pPr marL="0" marR="0" indent="0" algn="r">
              <a:buFontTx/>
              <a:buNone/>
              <a:defRPr sz="1800" baseline="0"/>
            </a:lvl1pPr>
            <a:extLst/>
          </a:lstStyle>
          <a:p>
            <a:pPr lvl="0"/>
            <a:r>
              <a:rPr lang="en-US" dirty="0"/>
              <a:t>Click to add caption</a:t>
            </a:r>
          </a:p>
        </p:txBody>
      </p:sp>
      <p:sp>
        <p:nvSpPr>
          <p:cNvPr id="6" name="Rectangle 5"/>
          <p:cNvSpPr>
            <a:spLocks noGrp="1"/>
          </p:cNvSpPr>
          <p:nvPr>
            <p:ph type="dt" sz="half" idx="18"/>
          </p:nvPr>
        </p:nvSpPr>
        <p:spPr/>
        <p:txBody>
          <a:bodyPr/>
          <a:lstStyle/>
          <a:p>
            <a:pPr algn="r"/>
            <a:fld id="{9668B50E-0B48-4566-8609-C51CF752A7DF}" type="datetimeFigureOut">
              <a:rPr lang="en-US" smtClean="0">
                <a:solidFill>
                  <a:schemeClr val="bg1"/>
                </a:solidFill>
              </a:rPr>
              <a:pPr algn="r"/>
              <a:t>5/3/2023</a:t>
            </a:fld>
            <a:endParaRPr lang="en-US"/>
          </a:p>
        </p:txBody>
      </p:sp>
      <p:sp>
        <p:nvSpPr>
          <p:cNvPr id="7" name="Rectangle 6"/>
          <p:cNvSpPr>
            <a:spLocks noGrp="1"/>
          </p:cNvSpPr>
          <p:nvPr>
            <p:ph type="sldNum" sz="quarter" idx="19"/>
          </p:nvPr>
        </p:nvSpPr>
        <p:spPr/>
        <p:txBody>
          <a:bodyPr/>
          <a:lstStyle/>
          <a:p>
            <a:fld id="{8A4431D5-1B33-458B-8AFD-CECCB0FA18CB}" type="slidenum">
              <a:rPr lang="en-US" smtClean="0">
                <a:solidFill>
                  <a:srgbClr val="FFFFFF"/>
                </a:solidFill>
              </a:rPr>
              <a:pPr/>
              <a:t>‹#›</a:t>
            </a:fld>
            <a:endParaRPr lang="en-US"/>
          </a:p>
        </p:txBody>
      </p:sp>
      <p:sp>
        <p:nvSpPr>
          <p:cNvPr id="9" name="Rectangle 8"/>
          <p:cNvSpPr>
            <a:spLocks noGrp="1"/>
          </p:cNvSpPr>
          <p:nvPr>
            <p:ph type="ftr" sz="quarter" idx="20"/>
          </p:nvPr>
        </p:nvSpPr>
        <p:spPr/>
        <p:txBody>
          <a:bodyPr/>
          <a:lstStyle/>
          <a:p>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24" name="Picture Placeholder 23"/>
          <p:cNvSpPr>
            <a:spLocks noGrp="1" noChangeAspect="1"/>
          </p:cNvSpPr>
          <p:nvPr>
            <p:ph type="pic" sz="quarter" idx="11"/>
          </p:nvPr>
        </p:nvSpPr>
        <p:spPr>
          <a:xfrm>
            <a:off x="4724401" y="225552"/>
            <a:ext cx="3694176" cy="2770632"/>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noChangeAspect="1"/>
          </p:cNvSpPr>
          <p:nvPr>
            <p:ph type="pic" sz="quarter" idx="12"/>
          </p:nvPr>
        </p:nvSpPr>
        <p:spPr>
          <a:xfrm>
            <a:off x="152400" y="222504"/>
            <a:ext cx="4368557" cy="5824743"/>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9" name="Text Placeholder 8"/>
          <p:cNvSpPr>
            <a:spLocks noGrp="1"/>
          </p:cNvSpPr>
          <p:nvPr>
            <p:ph type="body" sz="quarter" idx="13" hasCustomPrompt="1"/>
          </p:nvPr>
        </p:nvSpPr>
        <p:spPr>
          <a:xfrm>
            <a:off x="4724400" y="3124200"/>
            <a:ext cx="3694177" cy="2983987"/>
          </a:xfrm>
        </p:spPr>
        <p:txBody>
          <a:bodyPr anchor="t" anchorCtr="0"/>
          <a:lstStyle>
            <a:lvl1pPr marL="0" marR="0" indent="0" algn="l">
              <a:buFontTx/>
              <a:buNone/>
              <a:defRPr sz="2000" i="0"/>
            </a:lvl1pPr>
            <a:extLst/>
          </a:lstStyle>
          <a:p>
            <a:pPr lvl="0"/>
            <a:r>
              <a:rPr lang="en-US" dirty="0"/>
              <a:t>Click to add caption</a:t>
            </a:r>
          </a:p>
        </p:txBody>
      </p:sp>
      <p:sp>
        <p:nvSpPr>
          <p:cNvPr id="5" name="Rectangle 4"/>
          <p:cNvSpPr>
            <a:spLocks noGrp="1"/>
          </p:cNvSpPr>
          <p:nvPr>
            <p:ph type="dt" sz="half" idx="14"/>
          </p:nvPr>
        </p:nvSpPr>
        <p:spPr/>
        <p:txBody>
          <a:bodyPr/>
          <a:lstStyle/>
          <a:p>
            <a:pPr algn="r"/>
            <a:fld id="{9668B50E-0B48-4566-8609-C51CF752A7DF}" type="datetimeFigureOut">
              <a:rPr lang="en-US" smtClean="0">
                <a:solidFill>
                  <a:schemeClr val="bg1"/>
                </a:solidFill>
              </a:rPr>
              <a:pPr algn="r"/>
              <a:t>5/3/2023</a:t>
            </a:fld>
            <a:endParaRPr lang="en-US"/>
          </a:p>
        </p:txBody>
      </p:sp>
      <p:sp>
        <p:nvSpPr>
          <p:cNvPr id="6" name="Rectangle 5"/>
          <p:cNvSpPr>
            <a:spLocks noGrp="1"/>
          </p:cNvSpPr>
          <p:nvPr>
            <p:ph type="sldNum" sz="quarter" idx="15"/>
          </p:nvPr>
        </p:nvSpPr>
        <p:spPr/>
        <p:txBody>
          <a:bodyPr/>
          <a:lstStyle/>
          <a:p>
            <a:fld id="{8A4431D5-1B33-458B-8AFD-CECCB0FA18CB}" type="slidenum">
              <a:rPr lang="en-US" smtClean="0">
                <a:solidFill>
                  <a:srgbClr val="FFFFFF"/>
                </a:solidFill>
              </a:rPr>
              <a:pPr/>
              <a:t>‹#›</a:t>
            </a:fld>
            <a:endParaRPr lang="en-US"/>
          </a:p>
        </p:txBody>
      </p:sp>
      <p:sp>
        <p:nvSpPr>
          <p:cNvPr id="7" name="Rectangle 6"/>
          <p:cNvSpPr>
            <a:spLocks noGrp="1"/>
          </p:cNvSpPr>
          <p:nvPr>
            <p:ph type="ftr" sz="quarter" idx="16"/>
          </p:nvPr>
        </p:nvSpPr>
        <p:spPr/>
        <p:txBody>
          <a:bodyPr/>
          <a:lstStyle/>
          <a:p>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0" name="Picture Placeholder 19"/>
          <p:cNvSpPr>
            <a:spLocks noGrp="1" noChangeAspect="1"/>
          </p:cNvSpPr>
          <p:nvPr>
            <p:ph type="pic" sz="quarter" idx="10"/>
          </p:nvPr>
        </p:nvSpPr>
        <p:spPr>
          <a:xfrm>
            <a:off x="2286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9" name="Picture Placeholder 28"/>
          <p:cNvSpPr>
            <a:spLocks noGrp="1" noChangeAspect="1"/>
          </p:cNvSpPr>
          <p:nvPr>
            <p:ph type="pic" sz="quarter" idx="11"/>
          </p:nvPr>
        </p:nvSpPr>
        <p:spPr>
          <a:xfrm>
            <a:off x="30480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0" name="Picture Placeholder 9"/>
          <p:cNvSpPr>
            <a:spLocks noGrp="1" noChangeAspect="1"/>
          </p:cNvSpPr>
          <p:nvPr>
            <p:ph type="pic" sz="quarter" idx="12"/>
          </p:nvPr>
        </p:nvSpPr>
        <p:spPr>
          <a:xfrm>
            <a:off x="58674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 name="Text Placeholder 1"/>
          <p:cNvSpPr>
            <a:spLocks noGrp="1"/>
          </p:cNvSpPr>
          <p:nvPr>
            <p:ph type="body" sz="quarter" idx="13" hasCustomPrompt="1"/>
          </p:nvPr>
        </p:nvSpPr>
        <p:spPr>
          <a:xfrm>
            <a:off x="2286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15" name="Text Placeholder 14"/>
          <p:cNvSpPr>
            <a:spLocks noGrp="1"/>
          </p:cNvSpPr>
          <p:nvPr>
            <p:ph type="body" sz="quarter" idx="14" hasCustomPrompt="1"/>
          </p:nvPr>
        </p:nvSpPr>
        <p:spPr>
          <a:xfrm>
            <a:off x="30480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13" name="Text Placeholder 12"/>
          <p:cNvSpPr>
            <a:spLocks noGrp="1"/>
          </p:cNvSpPr>
          <p:nvPr>
            <p:ph type="body" sz="quarter" idx="15" hasCustomPrompt="1"/>
          </p:nvPr>
        </p:nvSpPr>
        <p:spPr>
          <a:xfrm>
            <a:off x="58674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30" name="Rectangle 29"/>
          <p:cNvSpPr/>
          <p:nvPr/>
        </p:nvSpPr>
        <p:spPr>
          <a:xfrm>
            <a:off x="8889273" y="0"/>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a:spLocks noGrp="1"/>
          </p:cNvSpPr>
          <p:nvPr>
            <p:ph type="dt" sz="half" idx="16"/>
          </p:nvPr>
        </p:nvSpPr>
        <p:spPr/>
        <p:txBody>
          <a:bodyPr/>
          <a:lstStyle/>
          <a:p>
            <a:pPr algn="r"/>
            <a:fld id="{9668B50E-0B48-4566-8609-C51CF752A7DF}" type="datetimeFigureOut">
              <a:rPr lang="en-US" smtClean="0">
                <a:solidFill>
                  <a:schemeClr val="bg1"/>
                </a:solidFill>
              </a:rPr>
              <a:pPr algn="r"/>
              <a:t>5/3/2023</a:t>
            </a:fld>
            <a:endParaRPr lang="en-US"/>
          </a:p>
        </p:txBody>
      </p:sp>
      <p:sp>
        <p:nvSpPr>
          <p:cNvPr id="11" name="Rectangle 10"/>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a:p>
        </p:txBody>
      </p:sp>
      <p:sp>
        <p:nvSpPr>
          <p:cNvPr id="12" name="Rectangle 11"/>
          <p:cNvSpPr>
            <a:spLocks noGrp="1"/>
          </p:cNvSpPr>
          <p:nvPr>
            <p:ph type="ftr" sz="quarter" idx="18"/>
          </p:nvPr>
        </p:nvSpPr>
        <p:spPr/>
        <p:txBody>
          <a:bodyPr/>
          <a:lstStyle/>
          <a:p>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Rectangle 8"/>
          <p:cNvSpPr/>
          <p:nvPr/>
        </p:nvSpPr>
        <p:spPr>
          <a:xfrm rot="16200000">
            <a:off x="5315559" y="3268980"/>
            <a:ext cx="6858000" cy="32004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 name="Rectangle 7"/>
          <p:cNvSpPr/>
          <p:nvPr/>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7848600" cy="1143000"/>
          </a:xfrm>
          <a:prstGeom prst="rect">
            <a:avLst/>
          </a:prstGeom>
        </p:spPr>
        <p:txBody>
          <a:bodyPr vert="horz"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1"/>
            <a:ext cx="7848600" cy="4525963"/>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696200" y="1012825"/>
            <a:ext cx="2133600" cy="365125"/>
          </a:xfrm>
          <a:prstGeom prst="rect">
            <a:avLst/>
          </a:prstGeom>
        </p:spPr>
        <p:txBody>
          <a:bodyPr vert="horz" rtlCol="0" anchor="ctr"/>
          <a:lstStyle>
            <a:lvl1pPr algn="r">
              <a:defRPr sz="1200">
                <a:solidFill>
                  <a:schemeClr val="bg1"/>
                </a:solidFill>
              </a:defRPr>
            </a:lvl1pPr>
            <a:extLst/>
          </a:lstStyle>
          <a:p>
            <a:pPr algn="r"/>
            <a:fld id="{9668B50E-0B48-4566-8609-C51CF752A7DF}" type="datetimeFigureOut">
              <a:rPr lang="en-US" smtClean="0">
                <a:solidFill>
                  <a:schemeClr val="bg1"/>
                </a:solidFill>
              </a:rPr>
              <a:pPr algn="r"/>
              <a:t>5/3/2023</a:t>
            </a:fld>
            <a:endParaRPr lang="en-US" dirty="0">
              <a:solidFill>
                <a:schemeClr val="bg1"/>
              </a:solidFill>
            </a:endParaRPr>
          </a:p>
        </p:txBody>
      </p:sp>
      <p:sp>
        <p:nvSpPr>
          <p:cNvPr id="5" name="Footer Placeholder 4"/>
          <p:cNvSpPr>
            <a:spLocks noGrp="1"/>
          </p:cNvSpPr>
          <p:nvPr>
            <p:ph type="ftr" sz="quarter" idx="3"/>
          </p:nvPr>
        </p:nvSpPr>
        <p:spPr>
          <a:xfrm rot="16200000">
            <a:off x="7162800" y="3832226"/>
            <a:ext cx="3200400" cy="365125"/>
          </a:xfrm>
          <a:prstGeom prst="rect">
            <a:avLst/>
          </a:prstGeom>
        </p:spPr>
        <p:txBody>
          <a:bodyPr vert="horz" rtlCol="0" anchor="ctr"/>
          <a:lstStyle>
            <a:lvl1pPr algn="l">
              <a:defRPr sz="1200">
                <a:solidFill>
                  <a:schemeClr val="bg1"/>
                </a:solidFill>
              </a:defRPr>
            </a:lvl1pPr>
            <a:extLst/>
          </a:lstStyle>
          <a:p>
            <a:pPr algn="l"/>
            <a:endParaRPr lang="en-US" dirty="0">
              <a:solidFill>
                <a:schemeClr val="bg1"/>
              </a:solidFill>
            </a:endParaRPr>
          </a:p>
        </p:txBody>
      </p:sp>
      <p:sp>
        <p:nvSpPr>
          <p:cNvPr id="6" name="Slide Number Placeholder 5"/>
          <p:cNvSpPr>
            <a:spLocks noGrp="1"/>
          </p:cNvSpPr>
          <p:nvPr>
            <p:ph type="sldNum" sz="quarter" idx="4"/>
          </p:nvPr>
        </p:nvSpPr>
        <p:spPr>
          <a:xfrm rot="5400000">
            <a:off x="8278813" y="5962650"/>
            <a:ext cx="968375" cy="365125"/>
          </a:xfrm>
          <a:prstGeom prst="rect">
            <a:avLst/>
          </a:prstGeom>
        </p:spPr>
        <p:txBody>
          <a:bodyPr vert="horz" rtlCol="0" anchor="ctr"/>
          <a:lstStyle>
            <a:lvl1pPr algn="r">
              <a:defRPr sz="1200">
                <a:solidFill>
                  <a:schemeClr val="bg1"/>
                </a:solidFill>
              </a:defRPr>
            </a:lvl1pPr>
            <a:extLst/>
          </a:lstStyle>
          <a:p>
            <a:fld id="{8A4431D5-1B33-458B-8AFD-CECCB0FA18CB}" type="slidenum">
              <a:rPr lang="en-US" smtClean="0">
                <a:solidFill>
                  <a:schemeClr val="bg1"/>
                </a:solidFill>
              </a:rPr>
              <a:pPr/>
              <a:t>‹#›</a:t>
            </a:fld>
            <a:endParaRPr lang="en-US" dirty="0">
              <a:solidFill>
                <a:schemeClr val="bg1"/>
              </a:solidFill>
            </a:endParaRPr>
          </a:p>
        </p:txBody>
      </p:sp>
      <p:sp>
        <p:nvSpPr>
          <p:cNvPr id="7" name="Rectangle 6"/>
          <p:cNvSpPr/>
          <p:nvPr/>
        </p:nvSpPr>
        <p:spPr>
          <a:xfrm>
            <a:off x="8895749" y="-733"/>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xStyles>
    <p:titleStyle>
      <a:lvl1pPr algn="ctr" rtl="0" eaLnBrk="1" latinLnBrk="0" hangingPunct="1">
        <a:spcBef>
          <a:spcPct val="0"/>
        </a:spcBef>
        <a:buNone/>
        <a:defRPr sz="4400" kern="1200">
          <a:solidFill>
            <a:schemeClr val="tx2"/>
          </a:solidFill>
          <a:latin typeface="+mj-lt"/>
          <a:ea typeface="+mj-ea"/>
          <a:cs typeface="+mj-cs"/>
        </a:defRPr>
      </a:lvl1pPr>
      <a:extLst/>
    </p:titleStyle>
    <p:bodyStyle>
      <a:lvl1pPr marL="342900" indent="-342900" algn="l" rtl="0" eaLnBrk="1" latinLnBrk="0" hangingPunct="1">
        <a:spcBef>
          <a:spcPct val="20000"/>
        </a:spcBef>
        <a:buFont typeface="Arial"/>
        <a:buChar char="•"/>
        <a:defRPr sz="32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8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4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20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20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1.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1.xml"/><Relationship Id="rId5" Type="http://schemas.openxmlformats.org/officeDocument/2006/relationships/image" Target="../media/image1.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09600" y="2362200"/>
            <a:ext cx="7467600" cy="762000"/>
          </a:xfrm>
        </p:spPr>
        <p:txBody>
          <a:bodyPr>
            <a:noAutofit/>
          </a:bodyPr>
          <a:lstStyle/>
          <a:p>
            <a:pPr algn="ctr"/>
            <a:r>
              <a:rPr lang="en-US" sz="3600" b="1" dirty="0">
                <a:solidFill>
                  <a:srgbClr val="002060"/>
                </a:solidFill>
                <a:latin typeface="Times New Roman" pitchFamily="18" charset="0"/>
                <a:cs typeface="Times New Roman" pitchFamily="18" charset="0"/>
              </a:rPr>
              <a:t>Machine Learning</a:t>
            </a:r>
            <a:br>
              <a:rPr lang="en-US" sz="3600" b="1" dirty="0">
                <a:latin typeface="Times New Roman" pitchFamily="18" charset="0"/>
                <a:cs typeface="Times New Roman" pitchFamily="18" charset="0"/>
              </a:rPr>
            </a:br>
            <a:r>
              <a:rPr lang="en-US" sz="3600" b="1" dirty="0">
                <a:solidFill>
                  <a:srgbClr val="C00000"/>
                </a:solidFill>
                <a:latin typeface="Times New Roman" pitchFamily="18" charset="0"/>
                <a:cs typeface="Times New Roman" pitchFamily="18" charset="0"/>
              </a:rPr>
              <a:t>Unit-II</a:t>
            </a:r>
            <a:endParaRPr lang="en-US" sz="3600" dirty="0">
              <a:solidFill>
                <a:srgbClr val="C00000"/>
              </a:solidFill>
            </a:endParaRPr>
          </a:p>
        </p:txBody>
      </p:sp>
      <p:sp>
        <p:nvSpPr>
          <p:cNvPr id="4" name="TextBox 3"/>
          <p:cNvSpPr txBox="1"/>
          <p:nvPr/>
        </p:nvSpPr>
        <p:spPr>
          <a:xfrm>
            <a:off x="2971800" y="3733800"/>
            <a:ext cx="2549471" cy="738664"/>
          </a:xfrm>
          <a:prstGeom prst="rect">
            <a:avLst/>
          </a:prstGeom>
          <a:noFill/>
        </p:spPr>
        <p:txBody>
          <a:bodyPr wrap="square" rtlCol="0">
            <a:spAutoFit/>
          </a:bodyPr>
          <a:lstStyle/>
          <a:p>
            <a:pPr algn="ctr"/>
            <a:r>
              <a:rPr lang="en-US" sz="2400" b="1" dirty="0">
                <a:solidFill>
                  <a:srgbClr val="002060"/>
                </a:solidFill>
                <a:latin typeface="Times New Roman" pitchFamily="18" charset="0"/>
                <a:cs typeface="Times New Roman" pitchFamily="18" charset="0"/>
              </a:rPr>
              <a:t>Mrs. B. </a:t>
            </a:r>
            <a:r>
              <a:rPr lang="en-US" sz="2400" b="1" dirty="0" err="1">
                <a:solidFill>
                  <a:srgbClr val="002060"/>
                </a:solidFill>
                <a:latin typeface="Times New Roman" pitchFamily="18" charset="0"/>
                <a:cs typeface="Times New Roman" pitchFamily="18" charset="0"/>
              </a:rPr>
              <a:t>Ujwala</a:t>
            </a:r>
            <a:r>
              <a:rPr lang="en-US" sz="2400" b="1" dirty="0">
                <a:solidFill>
                  <a:srgbClr val="002060"/>
                </a:solidFill>
                <a:latin typeface="Times New Roman" pitchFamily="18" charset="0"/>
                <a:cs typeface="Times New Roman" pitchFamily="18" charset="0"/>
              </a:rPr>
              <a:t>,             </a:t>
            </a:r>
            <a:r>
              <a:rPr lang="en-US" b="1" dirty="0">
                <a:solidFill>
                  <a:srgbClr val="002060"/>
                </a:solidFill>
                <a:latin typeface="Times New Roman" pitchFamily="18" charset="0"/>
                <a:cs typeface="Times New Roman" pitchFamily="18" charset="0"/>
              </a:rPr>
              <a:t>Asst. Professor</a:t>
            </a:r>
          </a:p>
        </p:txBody>
      </p:sp>
      <p:pic>
        <p:nvPicPr>
          <p:cNvPr id="5" name="Picture 1" descr="Description: Description: C:\Users\COE\Desktop\anurag university logo new.png"/>
          <p:cNvPicPr>
            <a:picLocks noChangeAspect="1" noChangeArrowheads="1"/>
          </p:cNvPicPr>
          <p:nvPr/>
        </p:nvPicPr>
        <p:blipFill>
          <a:blip r:embed="rId2"/>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848600" cy="639762"/>
          </a:xfrm>
        </p:spPr>
        <p:txBody>
          <a:bodyPr>
            <a:noAutofit/>
          </a:bodyPr>
          <a:lstStyle/>
          <a:p>
            <a:r>
              <a:rPr lang="en-US" sz="3600" dirty="0">
                <a:latin typeface="Times New Roman" pitchFamily="18" charset="0"/>
                <a:cs typeface="Times New Roman" pitchFamily="18" charset="0"/>
              </a:rPr>
              <a:t>Loss functions</a:t>
            </a:r>
          </a:p>
        </p:txBody>
      </p:sp>
      <p:sp>
        <p:nvSpPr>
          <p:cNvPr id="3" name="Content Placeholder 2"/>
          <p:cNvSpPr>
            <a:spLocks noGrp="1"/>
          </p:cNvSpPr>
          <p:nvPr>
            <p:ph idx="1"/>
          </p:nvPr>
        </p:nvSpPr>
        <p:spPr>
          <a:xfrm>
            <a:off x="228600" y="914401"/>
            <a:ext cx="8077200" cy="2971800"/>
          </a:xfrm>
        </p:spPr>
        <p:txBody>
          <a:bodyPr>
            <a:normAutofit/>
          </a:bodyPr>
          <a:lstStyle/>
          <a:p>
            <a:pPr algn="just"/>
            <a:r>
              <a:rPr lang="en-US" sz="2400" dirty="0">
                <a:latin typeface="Times New Roman" pitchFamily="18" charset="0"/>
                <a:cs typeface="Times New Roman" pitchFamily="18" charset="0"/>
              </a:rPr>
              <a:t>Suppose the model is trained and gives the predicted output then the loss is the difference between the predicted values and actual data values.</a:t>
            </a:r>
          </a:p>
          <a:p>
            <a:pPr algn="just">
              <a:buNone/>
            </a:pPr>
            <a:r>
              <a:rPr lang="en-US" sz="2400" b="1" dirty="0">
                <a:latin typeface="Times New Roman" pitchFamily="18" charset="0"/>
                <a:cs typeface="Times New Roman" pitchFamily="18" charset="0"/>
              </a:rPr>
              <a:t>Type of loss in a linear model</a:t>
            </a:r>
          </a:p>
          <a:p>
            <a:pPr algn="just">
              <a:buNone/>
            </a:pPr>
            <a:r>
              <a:rPr lang="en-US" sz="2400" dirty="0">
                <a:latin typeface="Times New Roman" pitchFamily="18" charset="0"/>
                <a:cs typeface="Times New Roman" pitchFamily="18" charset="0"/>
              </a:rPr>
              <a:t>MAE-This is the difference between the predicted and actual values. It is also called mean absolute error (MAE).</a:t>
            </a:r>
          </a:p>
        </p:txBody>
      </p:sp>
      <p:sp>
        <p:nvSpPr>
          <p:cNvPr id="63490" name="AutoShape 2" descr="https://miro.medium.com/max/528/1*wEkyCG9FZhYUyJ5geTzHMA.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3492" name="AutoShape 4" descr="https://miro.medium.com/max/528/1*wEkyCG9FZhYUyJ5geTzHMA.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3494" name="AutoShape 6" descr="https://miro.medium.com/max/528/1*wEkyCG9FZhYUyJ5geTzHMA.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3496" name="AutoShape 8" descr="https://miro.medium.com/max/528/1*wEkyCG9FZhYUyJ5geTzHMA.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3497" name="Picture 9"/>
          <p:cNvPicPr>
            <a:picLocks noChangeAspect="1" noChangeArrowheads="1"/>
          </p:cNvPicPr>
          <p:nvPr/>
        </p:nvPicPr>
        <p:blipFill>
          <a:blip r:embed="rId2"/>
          <a:srcRect/>
          <a:stretch>
            <a:fillRect/>
          </a:stretch>
        </p:blipFill>
        <p:spPr bwMode="auto">
          <a:xfrm>
            <a:off x="4343400" y="3295650"/>
            <a:ext cx="4096703" cy="3562350"/>
          </a:xfrm>
          <a:prstGeom prst="rect">
            <a:avLst/>
          </a:prstGeom>
          <a:noFill/>
          <a:ln w="9525">
            <a:noFill/>
            <a:miter lim="800000"/>
            <a:headEnd/>
            <a:tailEnd/>
          </a:ln>
          <a:effectLst/>
        </p:spPr>
      </p:pic>
      <p:pic>
        <p:nvPicPr>
          <p:cNvPr id="63498" name="Picture 10"/>
          <p:cNvPicPr>
            <a:picLocks noChangeAspect="1" noChangeArrowheads="1"/>
          </p:cNvPicPr>
          <p:nvPr/>
        </p:nvPicPr>
        <p:blipFill>
          <a:blip r:embed="rId3"/>
          <a:srcRect/>
          <a:stretch>
            <a:fillRect/>
          </a:stretch>
        </p:blipFill>
        <p:spPr bwMode="auto">
          <a:xfrm>
            <a:off x="685800" y="3733800"/>
            <a:ext cx="3190875" cy="2038350"/>
          </a:xfrm>
          <a:prstGeom prst="rect">
            <a:avLst/>
          </a:prstGeom>
          <a:noFill/>
          <a:ln w="9525">
            <a:noFill/>
            <a:miter lim="800000"/>
            <a:headEnd/>
            <a:tailEnd/>
          </a:ln>
          <a:effectLst/>
        </p:spPr>
      </p:pic>
      <p:pic>
        <p:nvPicPr>
          <p:cNvPr id="10" name="Picture 1" descr="Description: Description: C:\Users\COE\Desktop\anurag university logo new.png"/>
          <p:cNvPicPr>
            <a:picLocks noChangeAspect="1" noChangeArrowheads="1"/>
          </p:cNvPicPr>
          <p:nvPr/>
        </p:nvPicPr>
        <p:blipFill>
          <a:blip r:embed="rId4"/>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848600" cy="639762"/>
          </a:xfrm>
        </p:spPr>
        <p:txBody>
          <a:bodyPr>
            <a:noAutofit/>
          </a:bodyPr>
          <a:lstStyle/>
          <a:p>
            <a:r>
              <a:rPr lang="en-US" sz="3600" dirty="0">
                <a:latin typeface="Times New Roman" pitchFamily="18" charset="0"/>
                <a:cs typeface="Times New Roman" pitchFamily="18" charset="0"/>
              </a:rPr>
              <a:t>Loss functions</a:t>
            </a:r>
          </a:p>
        </p:txBody>
      </p:sp>
      <p:sp>
        <p:nvSpPr>
          <p:cNvPr id="3" name="Content Placeholder 2"/>
          <p:cNvSpPr>
            <a:spLocks noGrp="1"/>
          </p:cNvSpPr>
          <p:nvPr>
            <p:ph idx="1"/>
          </p:nvPr>
        </p:nvSpPr>
        <p:spPr>
          <a:xfrm>
            <a:off x="228600" y="762001"/>
            <a:ext cx="8077200" cy="1828799"/>
          </a:xfrm>
        </p:spPr>
        <p:txBody>
          <a:bodyPr>
            <a:normAutofit/>
          </a:bodyPr>
          <a:lstStyle/>
          <a:p>
            <a:pPr algn="just">
              <a:buNone/>
            </a:pPr>
            <a:r>
              <a:rPr lang="en-US" sz="2400" b="1" dirty="0">
                <a:latin typeface="Times New Roman" pitchFamily="18" charset="0"/>
                <a:cs typeface="Times New Roman" pitchFamily="18" charset="0"/>
              </a:rPr>
              <a:t>Type of loss in a linear model</a:t>
            </a:r>
          </a:p>
          <a:p>
            <a:pPr algn="just">
              <a:buNone/>
            </a:pPr>
            <a:r>
              <a:rPr lang="en-US" sz="2400" dirty="0"/>
              <a:t> MSE-  the squared average difference between the predicted and actual value. It is also known as Mean Squared Error (MSE). The formula of MSE loss is shown below.</a:t>
            </a: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p:txBody>
      </p:sp>
      <p:sp>
        <p:nvSpPr>
          <p:cNvPr id="63490" name="AutoShape 2" descr="https://miro.medium.com/max/528/1*wEkyCG9FZhYUyJ5geTzHMA.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3492" name="AutoShape 4" descr="https://miro.medium.com/max/528/1*wEkyCG9FZhYUyJ5geTzHMA.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3494" name="AutoShape 6" descr="https://miro.medium.com/max/528/1*wEkyCG9FZhYUyJ5geTzHMA.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3496" name="AutoShape 8" descr="https://miro.medium.com/max/528/1*wEkyCG9FZhYUyJ5geTzHMA.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4514" name="Picture 2"/>
          <p:cNvPicPr>
            <a:picLocks noChangeAspect="1" noChangeArrowheads="1"/>
          </p:cNvPicPr>
          <p:nvPr/>
        </p:nvPicPr>
        <p:blipFill>
          <a:blip r:embed="rId2"/>
          <a:srcRect/>
          <a:stretch>
            <a:fillRect/>
          </a:stretch>
        </p:blipFill>
        <p:spPr bwMode="auto">
          <a:xfrm>
            <a:off x="2514600" y="2590800"/>
            <a:ext cx="3071793" cy="2362200"/>
          </a:xfrm>
          <a:prstGeom prst="rect">
            <a:avLst/>
          </a:prstGeom>
          <a:noFill/>
          <a:ln w="9525">
            <a:noFill/>
            <a:miter lim="800000"/>
            <a:headEnd/>
            <a:tailEnd/>
          </a:ln>
          <a:effectLst/>
        </p:spPr>
      </p:pic>
      <p:pic>
        <p:nvPicPr>
          <p:cNvPr id="9" name="Picture 1" descr="Description: Description: C:\Users\COE\Desktop\anurag university logo new.png"/>
          <p:cNvPicPr>
            <a:picLocks noChangeAspect="1" noChangeArrowheads="1"/>
          </p:cNvPicPr>
          <p:nvPr/>
        </p:nvPicPr>
        <p:blipFill>
          <a:blip r:embed="rId3"/>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848600" cy="639762"/>
          </a:xfrm>
        </p:spPr>
        <p:txBody>
          <a:bodyPr>
            <a:noAutofit/>
          </a:bodyPr>
          <a:lstStyle/>
          <a:p>
            <a:r>
              <a:rPr lang="en-US" sz="3600" dirty="0">
                <a:latin typeface="Times New Roman" pitchFamily="18" charset="0"/>
                <a:cs typeface="Times New Roman" pitchFamily="18" charset="0"/>
              </a:rPr>
              <a:t>Loss functions</a:t>
            </a:r>
          </a:p>
        </p:txBody>
      </p:sp>
      <p:sp>
        <p:nvSpPr>
          <p:cNvPr id="3" name="Content Placeholder 2"/>
          <p:cNvSpPr>
            <a:spLocks noGrp="1"/>
          </p:cNvSpPr>
          <p:nvPr>
            <p:ph idx="1"/>
          </p:nvPr>
        </p:nvSpPr>
        <p:spPr>
          <a:xfrm>
            <a:off x="228600" y="762001"/>
            <a:ext cx="8077200" cy="1828799"/>
          </a:xfrm>
        </p:spPr>
        <p:txBody>
          <a:bodyPr>
            <a:normAutofit/>
          </a:bodyPr>
          <a:lstStyle/>
          <a:p>
            <a:pPr algn="just">
              <a:buNone/>
            </a:pPr>
            <a:r>
              <a:rPr lang="en-US" sz="2400" b="1" dirty="0">
                <a:latin typeface="Times New Roman" pitchFamily="18" charset="0"/>
                <a:cs typeface="Times New Roman" pitchFamily="18" charset="0"/>
              </a:rPr>
              <a:t>Type of loss in a linear model</a:t>
            </a:r>
          </a:p>
          <a:p>
            <a:pPr algn="just">
              <a:buNone/>
            </a:pPr>
            <a:r>
              <a:rPr lang="en-US" sz="2400" dirty="0"/>
              <a:t>RSME Error: It tells the error rate by the square root of the L2 loss i.e. MSE. The formula of RSME is shown below.</a:t>
            </a: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p:txBody>
      </p:sp>
      <p:sp>
        <p:nvSpPr>
          <p:cNvPr id="63490" name="AutoShape 2" descr="https://miro.medium.com/max/528/1*wEkyCG9FZhYUyJ5geTzHMA.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3492" name="AutoShape 4" descr="https://miro.medium.com/max/528/1*wEkyCG9FZhYUyJ5geTzHMA.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3494" name="AutoShape 6" descr="https://miro.medium.com/max/528/1*wEkyCG9FZhYUyJ5geTzHMA.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3496" name="AutoShape 8" descr="https://miro.medium.com/max/528/1*wEkyCG9FZhYUyJ5geTzHMA.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5538" name="Picture 2"/>
          <p:cNvPicPr>
            <a:picLocks noChangeAspect="1" noChangeArrowheads="1"/>
          </p:cNvPicPr>
          <p:nvPr/>
        </p:nvPicPr>
        <p:blipFill>
          <a:blip r:embed="rId2"/>
          <a:srcRect/>
          <a:stretch>
            <a:fillRect/>
          </a:stretch>
        </p:blipFill>
        <p:spPr bwMode="auto">
          <a:xfrm>
            <a:off x="1905000" y="2667000"/>
            <a:ext cx="3752850" cy="2266950"/>
          </a:xfrm>
          <a:prstGeom prst="rect">
            <a:avLst/>
          </a:prstGeom>
          <a:noFill/>
          <a:ln w="9525">
            <a:noFill/>
            <a:miter lim="800000"/>
            <a:headEnd/>
            <a:tailEnd/>
          </a:ln>
          <a:effectLst/>
        </p:spPr>
      </p:pic>
      <p:pic>
        <p:nvPicPr>
          <p:cNvPr id="9" name="Picture 1" descr="Description: Description: C:\Users\COE\Desktop\anurag university logo new.png"/>
          <p:cNvPicPr>
            <a:picLocks noChangeAspect="1" noChangeArrowheads="1"/>
          </p:cNvPicPr>
          <p:nvPr/>
        </p:nvPicPr>
        <p:blipFill>
          <a:blip r:embed="rId3"/>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848600" cy="639762"/>
          </a:xfrm>
        </p:spPr>
        <p:txBody>
          <a:bodyPr>
            <a:noAutofit/>
          </a:bodyPr>
          <a:lstStyle/>
          <a:p>
            <a:r>
              <a:rPr lang="en-US" sz="3600" dirty="0">
                <a:latin typeface="Times New Roman" pitchFamily="18" charset="0"/>
                <a:cs typeface="Times New Roman" pitchFamily="18" charset="0"/>
              </a:rPr>
              <a:t>Loss functions</a:t>
            </a:r>
          </a:p>
        </p:txBody>
      </p:sp>
      <p:sp>
        <p:nvSpPr>
          <p:cNvPr id="3" name="Content Placeholder 2"/>
          <p:cNvSpPr>
            <a:spLocks noGrp="1"/>
          </p:cNvSpPr>
          <p:nvPr>
            <p:ph idx="1"/>
          </p:nvPr>
        </p:nvSpPr>
        <p:spPr>
          <a:xfrm>
            <a:off x="228600" y="762001"/>
            <a:ext cx="8077200" cy="1828799"/>
          </a:xfrm>
        </p:spPr>
        <p:txBody>
          <a:bodyPr>
            <a:normAutofit lnSpcReduction="10000"/>
          </a:bodyPr>
          <a:lstStyle/>
          <a:p>
            <a:pPr algn="just">
              <a:buNone/>
            </a:pPr>
            <a:r>
              <a:rPr lang="en-US" sz="2400" b="1" dirty="0">
                <a:latin typeface="Times New Roman" pitchFamily="18" charset="0"/>
                <a:cs typeface="Times New Roman" pitchFamily="18" charset="0"/>
              </a:rPr>
              <a:t>Type of loss in a linear model</a:t>
            </a:r>
          </a:p>
          <a:p>
            <a:pPr algn="just"/>
            <a:r>
              <a:rPr lang="en-US" sz="2400" dirty="0"/>
              <a:t>R-squared error: It tells the good fit of the model-predicted line with the actual values of data. The coefficient value range is from 0 to 1 i.e. the value close to 1 is a well-fitted line. The formula is shown below.</a:t>
            </a: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p:txBody>
      </p:sp>
      <p:sp>
        <p:nvSpPr>
          <p:cNvPr id="63490" name="AutoShape 2" descr="https://miro.medium.com/max/528/1*wEkyCG9FZhYUyJ5geTzHMA.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3492" name="AutoShape 4" descr="https://miro.medium.com/max/528/1*wEkyCG9FZhYUyJ5geTzHMA.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3494" name="AutoShape 6" descr="https://miro.medium.com/max/528/1*wEkyCG9FZhYUyJ5geTzHMA.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3496" name="AutoShape 8" descr="https://miro.medium.com/max/528/1*wEkyCG9FZhYUyJ5geTzHMA.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6562" name="Picture 2"/>
          <p:cNvPicPr>
            <a:picLocks noChangeAspect="1" noChangeArrowheads="1"/>
          </p:cNvPicPr>
          <p:nvPr/>
        </p:nvPicPr>
        <p:blipFill>
          <a:blip r:embed="rId2"/>
          <a:srcRect/>
          <a:stretch>
            <a:fillRect/>
          </a:stretch>
        </p:blipFill>
        <p:spPr bwMode="auto">
          <a:xfrm>
            <a:off x="2286000" y="3429000"/>
            <a:ext cx="3219450" cy="2181225"/>
          </a:xfrm>
          <a:prstGeom prst="rect">
            <a:avLst/>
          </a:prstGeom>
          <a:noFill/>
          <a:ln w="9525">
            <a:noFill/>
            <a:miter lim="800000"/>
            <a:headEnd/>
            <a:tailEnd/>
          </a:ln>
          <a:effectLst/>
        </p:spPr>
      </p:pic>
      <p:pic>
        <p:nvPicPr>
          <p:cNvPr id="9" name="Picture 1" descr="Description: Description: C:\Users\COE\Desktop\anurag university logo new.png"/>
          <p:cNvPicPr>
            <a:picLocks noChangeAspect="1" noChangeArrowheads="1"/>
          </p:cNvPicPr>
          <p:nvPr/>
        </p:nvPicPr>
        <p:blipFill>
          <a:blip r:embed="rId3"/>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Slope Equation</a:t>
            </a:r>
          </a:p>
        </p:txBody>
      </p:sp>
      <p:sp>
        <p:nvSpPr>
          <p:cNvPr id="3" name="Content Placeholder 2"/>
          <p:cNvSpPr>
            <a:spLocks noGrp="1"/>
          </p:cNvSpPr>
          <p:nvPr>
            <p:ph idx="1"/>
          </p:nvPr>
        </p:nvSpPr>
        <p:spPr>
          <a:xfrm>
            <a:off x="228600" y="1600201"/>
            <a:ext cx="8229600" cy="5029199"/>
          </a:xfrm>
        </p:spPr>
        <p:txBody>
          <a:bodyPr>
            <a:normAutofit lnSpcReduction="10000"/>
          </a:bodyPr>
          <a:lstStyle/>
          <a:p>
            <a:pPr algn="just"/>
            <a:r>
              <a:rPr lang="en-US" sz="2800" dirty="0">
                <a:latin typeface="Times New Roman" pitchFamily="18" charset="0"/>
                <a:cs typeface="Times New Roman" pitchFamily="18" charset="0"/>
              </a:rPr>
              <a:t>Least Square Regression is a method which minimizes the error in such a way that the sum of all square error is minimized. Here are the steps you use to calculate the Least square regression.</a:t>
            </a:r>
          </a:p>
          <a:p>
            <a:pPr algn="just"/>
            <a:r>
              <a:rPr lang="en-US" sz="2800" dirty="0">
                <a:latin typeface="Times New Roman" pitchFamily="18" charset="0"/>
                <a:cs typeface="Times New Roman" pitchFamily="18" charset="0"/>
              </a:rPr>
              <a:t>First, the formula for calculating m = slope is</a:t>
            </a: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p>
          <a:p>
            <a:pPr algn="just"/>
            <a:r>
              <a:rPr lang="en-US" sz="2800" dirty="0">
                <a:latin typeface="Times New Roman" pitchFamily="18" charset="0"/>
                <a:cs typeface="Times New Roman" pitchFamily="18" charset="0"/>
              </a:rPr>
              <a:t>The lower the error, lesser the overall deviation from the original point.</a:t>
            </a:r>
          </a:p>
          <a:p>
            <a:endParaRPr lang="en-US" dirty="0"/>
          </a:p>
        </p:txBody>
      </p:sp>
      <p:pic>
        <p:nvPicPr>
          <p:cNvPr id="1026" name="Picture 2" descr="https://miro.medium.com/max/1050/1*cxu7erRle9IVfrfZxylcXQ.png"/>
          <p:cNvPicPr>
            <a:picLocks noChangeAspect="1" noChangeArrowheads="1"/>
          </p:cNvPicPr>
          <p:nvPr/>
        </p:nvPicPr>
        <p:blipFill>
          <a:blip r:embed="rId2"/>
          <a:srcRect/>
          <a:stretch>
            <a:fillRect/>
          </a:stretch>
        </p:blipFill>
        <p:spPr bwMode="auto">
          <a:xfrm>
            <a:off x="1066800" y="3886200"/>
            <a:ext cx="6400800" cy="1368661"/>
          </a:xfrm>
          <a:prstGeom prst="rect">
            <a:avLst/>
          </a:prstGeom>
          <a:noFill/>
        </p:spPr>
      </p:pic>
      <p:pic>
        <p:nvPicPr>
          <p:cNvPr id="5" name="Picture 1" descr="Description: Description: C:\Users\COE\Desktop\anurag university logo new.png"/>
          <p:cNvPicPr>
            <a:picLocks noChangeAspect="1" noChangeArrowheads="1"/>
          </p:cNvPicPr>
          <p:nvPr/>
        </p:nvPicPr>
        <p:blipFill>
          <a:blip r:embed="rId3"/>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848600" cy="563562"/>
          </a:xfrm>
        </p:spPr>
        <p:txBody>
          <a:bodyPr>
            <a:noAutofit/>
          </a:bodyPr>
          <a:lstStyle/>
          <a:p>
            <a:r>
              <a:rPr lang="en-US" sz="3200" b="1" dirty="0">
                <a:latin typeface="Times New Roman" pitchFamily="18" charset="0"/>
                <a:cs typeface="Times New Roman" pitchFamily="18" charset="0"/>
              </a:rPr>
              <a:t>Ordinary Least Squares (OLS) algorithm</a:t>
            </a:r>
          </a:p>
        </p:txBody>
      </p:sp>
      <p:sp>
        <p:nvSpPr>
          <p:cNvPr id="3" name="Content Placeholder 2"/>
          <p:cNvSpPr>
            <a:spLocks noGrp="1"/>
          </p:cNvSpPr>
          <p:nvPr>
            <p:ph idx="1"/>
          </p:nvPr>
        </p:nvSpPr>
        <p:spPr>
          <a:xfrm>
            <a:off x="228600" y="685800"/>
            <a:ext cx="8305800" cy="5943599"/>
          </a:xfrm>
        </p:spPr>
        <p:txBody>
          <a:bodyPr>
            <a:normAutofit fontScale="92500" lnSpcReduction="10000"/>
          </a:bodyPr>
          <a:lstStyle/>
          <a:p>
            <a:pPr>
              <a:lnSpc>
                <a:spcPct val="150000"/>
              </a:lnSpc>
              <a:buNone/>
            </a:pPr>
            <a:r>
              <a:rPr lang="en-US" sz="2800" dirty="0">
                <a:latin typeface="Times New Roman" pitchFamily="18" charset="0"/>
                <a:cs typeface="Times New Roman" pitchFamily="18" charset="0"/>
              </a:rPr>
              <a:t>Step 1: Calculate the mean of X and Y</a:t>
            </a:r>
          </a:p>
          <a:p>
            <a:pPr>
              <a:lnSpc>
                <a:spcPct val="150000"/>
              </a:lnSpc>
              <a:buNone/>
            </a:pPr>
            <a:r>
              <a:rPr lang="en-US" sz="2800" dirty="0">
                <a:latin typeface="Times New Roman" pitchFamily="18" charset="0"/>
                <a:cs typeface="Times New Roman" pitchFamily="18" charset="0"/>
              </a:rPr>
              <a:t>Step 2: Calculate the errors of X and Y</a:t>
            </a:r>
          </a:p>
          <a:p>
            <a:pPr>
              <a:lnSpc>
                <a:spcPct val="150000"/>
              </a:lnSpc>
              <a:buNone/>
            </a:pPr>
            <a:r>
              <a:rPr lang="en-US" sz="2800" dirty="0">
                <a:latin typeface="Times New Roman" pitchFamily="18" charset="0"/>
                <a:cs typeface="Times New Roman" pitchFamily="18" charset="0"/>
              </a:rPr>
              <a:t>Step 3: Get the product</a:t>
            </a:r>
          </a:p>
          <a:p>
            <a:pPr>
              <a:lnSpc>
                <a:spcPct val="150000"/>
              </a:lnSpc>
              <a:buNone/>
            </a:pPr>
            <a:r>
              <a:rPr lang="en-US" sz="2800" dirty="0">
                <a:latin typeface="Times New Roman" pitchFamily="18" charset="0"/>
                <a:cs typeface="Times New Roman" pitchFamily="18" charset="0"/>
              </a:rPr>
              <a:t>Step 4: Get the summation of the products</a:t>
            </a:r>
          </a:p>
          <a:p>
            <a:pPr>
              <a:lnSpc>
                <a:spcPct val="150000"/>
              </a:lnSpc>
              <a:buNone/>
            </a:pPr>
            <a:r>
              <a:rPr lang="en-US" sz="2800" dirty="0">
                <a:latin typeface="Times New Roman" pitchFamily="18" charset="0"/>
                <a:cs typeface="Times New Roman" pitchFamily="18" charset="0"/>
              </a:rPr>
              <a:t>Step 5: Square the difference of X</a:t>
            </a:r>
          </a:p>
          <a:p>
            <a:pPr>
              <a:lnSpc>
                <a:spcPct val="150000"/>
              </a:lnSpc>
              <a:buNone/>
            </a:pPr>
            <a:r>
              <a:rPr lang="en-US" sz="2800" dirty="0">
                <a:latin typeface="Times New Roman" pitchFamily="18" charset="0"/>
                <a:cs typeface="Times New Roman" pitchFamily="18" charset="0"/>
              </a:rPr>
              <a:t>Step 6: Get the sum of the squared difference</a:t>
            </a:r>
          </a:p>
          <a:p>
            <a:pPr>
              <a:lnSpc>
                <a:spcPct val="150000"/>
              </a:lnSpc>
              <a:buNone/>
            </a:pPr>
            <a:r>
              <a:rPr lang="en-US" sz="2800" dirty="0">
                <a:latin typeface="Times New Roman" pitchFamily="18" charset="0"/>
                <a:cs typeface="Times New Roman" pitchFamily="18" charset="0"/>
              </a:rPr>
              <a:t>Step 7: Divide output of step 4 by output of step 6 to 	 	 calculate ‘b’</a:t>
            </a:r>
          </a:p>
          <a:p>
            <a:pPr>
              <a:lnSpc>
                <a:spcPct val="150000"/>
              </a:lnSpc>
              <a:buNone/>
            </a:pPr>
            <a:r>
              <a:rPr lang="en-US" sz="2800" dirty="0">
                <a:latin typeface="Times New Roman" pitchFamily="18" charset="0"/>
                <a:cs typeface="Times New Roman" pitchFamily="18" charset="0"/>
              </a:rPr>
              <a:t>Step 8: Calculate ‘a’ using the value of ‘b’</a:t>
            </a:r>
          </a:p>
        </p:txBody>
      </p:sp>
      <p:pic>
        <p:nvPicPr>
          <p:cNvPr id="4" name="Picture 1" descr="Description: Description: C:\Users\COE\Desktop\anurag university logo new.png"/>
          <p:cNvPicPr>
            <a:picLocks noChangeAspect="1" noChangeArrowheads="1"/>
          </p:cNvPicPr>
          <p:nvPr/>
        </p:nvPicPr>
        <p:blipFill>
          <a:blip r:embed="rId2"/>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848600" cy="609600"/>
          </a:xfrm>
        </p:spPr>
        <p:txBody>
          <a:bodyPr>
            <a:noAutofit/>
          </a:bodyPr>
          <a:lstStyle/>
          <a:p>
            <a:r>
              <a:rPr lang="en-US" sz="3600" dirty="0">
                <a:latin typeface="Times New Roman" pitchFamily="18" charset="0"/>
                <a:cs typeface="Times New Roman" pitchFamily="18" charset="0"/>
              </a:rPr>
              <a:t>Exercise Problem</a:t>
            </a:r>
          </a:p>
        </p:txBody>
      </p:sp>
      <p:sp>
        <p:nvSpPr>
          <p:cNvPr id="3" name="Content Placeholder 2"/>
          <p:cNvSpPr>
            <a:spLocks noGrp="1"/>
          </p:cNvSpPr>
          <p:nvPr>
            <p:ph idx="1"/>
          </p:nvPr>
        </p:nvSpPr>
        <p:spPr>
          <a:xfrm>
            <a:off x="381000" y="990601"/>
            <a:ext cx="8001000" cy="2362200"/>
          </a:xfrm>
        </p:spPr>
        <p:txBody>
          <a:bodyPr>
            <a:normAutofit/>
          </a:bodyPr>
          <a:lstStyle/>
          <a:p>
            <a:pPr algn="just"/>
            <a:r>
              <a:rPr lang="en-US" sz="2800" dirty="0">
                <a:latin typeface="Times New Roman" pitchFamily="18" charset="0"/>
                <a:cs typeface="Times New Roman" pitchFamily="18" charset="0"/>
              </a:rPr>
              <a:t>A college professor believes that if the grade for internal examination is high in a class, the grade for external examination will also be high. A random sample of 15 students in that class was selected, and the data is given below:</a:t>
            </a:r>
          </a:p>
        </p:txBody>
      </p:sp>
      <p:pic>
        <p:nvPicPr>
          <p:cNvPr id="2050" name="Picture 2"/>
          <p:cNvPicPr>
            <a:picLocks noChangeAspect="1" noChangeArrowheads="1"/>
          </p:cNvPicPr>
          <p:nvPr/>
        </p:nvPicPr>
        <p:blipFill>
          <a:blip r:embed="rId2"/>
          <a:srcRect/>
          <a:stretch>
            <a:fillRect/>
          </a:stretch>
        </p:blipFill>
        <p:spPr bwMode="auto">
          <a:xfrm>
            <a:off x="948690" y="3810000"/>
            <a:ext cx="7479030" cy="1981200"/>
          </a:xfrm>
          <a:prstGeom prst="rect">
            <a:avLst/>
          </a:prstGeom>
          <a:noFill/>
          <a:ln w="9525">
            <a:noFill/>
            <a:miter lim="800000"/>
            <a:headEnd/>
            <a:tailEnd/>
          </a:ln>
          <a:effectLst/>
        </p:spPr>
      </p:pic>
      <p:pic>
        <p:nvPicPr>
          <p:cNvPr id="5" name="Picture 1" descr="Description: Description: C:\Users\COE\Desktop\anurag university logo new.png"/>
          <p:cNvPicPr>
            <a:picLocks noChangeAspect="1" noChangeArrowheads="1"/>
          </p:cNvPicPr>
          <p:nvPr/>
        </p:nvPicPr>
        <p:blipFill>
          <a:blip r:embed="rId3"/>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1"/>
            <a:ext cx="7848600" cy="457200"/>
          </a:xfrm>
        </p:spPr>
        <p:txBody>
          <a:bodyPr>
            <a:normAutofit fontScale="92500" lnSpcReduction="20000"/>
          </a:bodyPr>
          <a:lstStyle/>
          <a:p>
            <a:r>
              <a:rPr lang="en-US" dirty="0">
                <a:latin typeface="Times New Roman" pitchFamily="18" charset="0"/>
                <a:cs typeface="Times New Roman" pitchFamily="18" charset="0"/>
              </a:rPr>
              <a:t>Solution</a:t>
            </a:r>
          </a:p>
        </p:txBody>
      </p:sp>
      <p:pic>
        <p:nvPicPr>
          <p:cNvPr id="4099" name="Picture 3"/>
          <p:cNvPicPr>
            <a:picLocks noChangeAspect="1" noChangeArrowheads="1"/>
          </p:cNvPicPr>
          <p:nvPr/>
        </p:nvPicPr>
        <p:blipFill>
          <a:blip r:embed="rId2"/>
          <a:srcRect/>
          <a:stretch>
            <a:fillRect/>
          </a:stretch>
        </p:blipFill>
        <p:spPr bwMode="auto">
          <a:xfrm>
            <a:off x="609600" y="533399"/>
            <a:ext cx="7388046" cy="6263299"/>
          </a:xfrm>
          <a:prstGeom prst="rect">
            <a:avLst/>
          </a:prstGeom>
          <a:noFill/>
          <a:ln w="9525">
            <a:noFill/>
            <a:miter lim="800000"/>
            <a:headEnd/>
            <a:tailEnd/>
          </a:ln>
          <a:effectLst/>
        </p:spPr>
      </p:pic>
      <p:pic>
        <p:nvPicPr>
          <p:cNvPr id="4" name="Picture 1" descr="Description: Description: C:\Users\COE\Desktop\anurag university logo new.png"/>
          <p:cNvPicPr>
            <a:picLocks noChangeAspect="1" noChangeArrowheads="1"/>
          </p:cNvPicPr>
          <p:nvPr/>
        </p:nvPicPr>
        <p:blipFill>
          <a:blip r:embed="rId3"/>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792162"/>
          </a:xfrm>
        </p:spPr>
        <p:txBody>
          <a:bodyPr/>
          <a:lstStyle/>
          <a:p>
            <a:endParaRPr lang="en-US" dirty="0"/>
          </a:p>
        </p:txBody>
      </p:sp>
      <p:pic>
        <p:nvPicPr>
          <p:cNvPr id="5122" name="Picture 2"/>
          <p:cNvPicPr>
            <a:picLocks noChangeAspect="1" noChangeArrowheads="1"/>
          </p:cNvPicPr>
          <p:nvPr/>
        </p:nvPicPr>
        <p:blipFill>
          <a:blip r:embed="rId2"/>
          <a:srcRect/>
          <a:stretch>
            <a:fillRect/>
          </a:stretch>
        </p:blipFill>
        <p:spPr bwMode="auto">
          <a:xfrm>
            <a:off x="609600" y="1219200"/>
            <a:ext cx="7391400" cy="5170578"/>
          </a:xfrm>
          <a:prstGeom prst="rect">
            <a:avLst/>
          </a:prstGeom>
          <a:noFill/>
          <a:ln w="9525">
            <a:noFill/>
            <a:miter lim="800000"/>
            <a:headEnd/>
            <a:tailEnd/>
          </a:ln>
          <a:effectLst/>
        </p:spPr>
      </p:pic>
      <p:pic>
        <p:nvPicPr>
          <p:cNvPr id="4" name="Picture 1" descr="Description: Description: C:\Users\COE\Desktop\anurag university logo new.png"/>
          <p:cNvPicPr>
            <a:picLocks noChangeAspect="1" noChangeArrowheads="1"/>
          </p:cNvPicPr>
          <p:nvPr/>
        </p:nvPicPr>
        <p:blipFill>
          <a:blip r:embed="rId3"/>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848600" cy="715962"/>
          </a:xfrm>
        </p:spPr>
        <p:txBody>
          <a:bodyPr>
            <a:normAutofit/>
          </a:bodyPr>
          <a:lstStyle/>
          <a:p>
            <a:r>
              <a:rPr lang="en-US" sz="3200" b="1" dirty="0">
                <a:latin typeface="Times New Roman" pitchFamily="18" charset="0"/>
                <a:cs typeface="Times New Roman" pitchFamily="18" charset="0"/>
              </a:rPr>
              <a:t>Maximum and minimum point of curves</a:t>
            </a:r>
          </a:p>
        </p:txBody>
      </p:sp>
      <p:sp>
        <p:nvSpPr>
          <p:cNvPr id="3" name="Content Placeholder 2"/>
          <p:cNvSpPr>
            <a:spLocks noGrp="1"/>
          </p:cNvSpPr>
          <p:nvPr>
            <p:ph idx="1"/>
          </p:nvPr>
        </p:nvSpPr>
        <p:spPr>
          <a:xfrm>
            <a:off x="304800" y="1066800"/>
            <a:ext cx="8001000" cy="5486400"/>
          </a:xfrm>
        </p:spPr>
        <p:txBody>
          <a:bodyPr>
            <a:normAutofit/>
          </a:bodyPr>
          <a:lstStyle/>
          <a:p>
            <a:pPr algn="just">
              <a:lnSpc>
                <a:spcPct val="150000"/>
              </a:lnSpc>
            </a:pPr>
            <a:r>
              <a:rPr lang="en-US" sz="2800" dirty="0">
                <a:latin typeface="Times New Roman" pitchFamily="18" charset="0"/>
                <a:cs typeface="Times New Roman" pitchFamily="18" charset="0"/>
              </a:rPr>
              <a:t>Maximum and minimum points on a graph are found at points where the slope of the curve is zero.</a:t>
            </a:r>
          </a:p>
          <a:p>
            <a:pPr algn="just">
              <a:lnSpc>
                <a:spcPct val="150000"/>
              </a:lnSpc>
            </a:pPr>
            <a:r>
              <a:rPr lang="en-US" sz="2800" dirty="0">
                <a:latin typeface="Times New Roman" pitchFamily="18" charset="0"/>
                <a:cs typeface="Times New Roman" pitchFamily="18" charset="0"/>
              </a:rPr>
              <a:t>The maximum point is the point on the curve of the graph with the highest </a:t>
            </a:r>
            <a:r>
              <a:rPr lang="en-US" sz="2800" i="1" dirty="0">
                <a:latin typeface="Times New Roman" pitchFamily="18" charset="0"/>
                <a:cs typeface="Times New Roman" pitchFamily="18" charset="0"/>
              </a:rPr>
              <a:t>y-coordinate </a:t>
            </a:r>
            <a:r>
              <a:rPr lang="en-US" sz="2800" dirty="0">
                <a:latin typeface="Times New Roman" pitchFamily="18" charset="0"/>
                <a:cs typeface="Times New Roman" pitchFamily="18" charset="0"/>
              </a:rPr>
              <a:t>and a slope of zero.</a:t>
            </a:r>
          </a:p>
          <a:p>
            <a:pPr algn="just">
              <a:lnSpc>
                <a:spcPct val="150000"/>
              </a:lnSpc>
            </a:pPr>
            <a:r>
              <a:rPr lang="en-US" sz="2800" dirty="0">
                <a:latin typeface="Times New Roman" pitchFamily="18" charset="0"/>
                <a:cs typeface="Times New Roman" pitchFamily="18" charset="0"/>
              </a:rPr>
              <a:t>The minimum point is the point on the curve of the graph with the lowest </a:t>
            </a:r>
            <a:r>
              <a:rPr lang="en-US" sz="2800" i="1" dirty="0">
                <a:latin typeface="Times New Roman" pitchFamily="18" charset="0"/>
                <a:cs typeface="Times New Roman" pitchFamily="18" charset="0"/>
              </a:rPr>
              <a:t>y-coordinate </a:t>
            </a:r>
            <a:r>
              <a:rPr lang="en-US" sz="2800" dirty="0">
                <a:latin typeface="Times New Roman" pitchFamily="18" charset="0"/>
                <a:cs typeface="Times New Roman" pitchFamily="18" charset="0"/>
              </a:rPr>
              <a:t>and a slope of zero.</a:t>
            </a:r>
          </a:p>
        </p:txBody>
      </p:sp>
      <p:pic>
        <p:nvPicPr>
          <p:cNvPr id="4" name="Picture 1" descr="Description: Description: C:\Users\COE\Desktop\anurag university logo new.png"/>
          <p:cNvPicPr>
            <a:picLocks noChangeAspect="1" noChangeArrowheads="1"/>
          </p:cNvPicPr>
          <p:nvPr/>
        </p:nvPicPr>
        <p:blipFill>
          <a:blip r:embed="rId2"/>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848600" cy="533400"/>
          </a:xfrm>
        </p:spPr>
        <p:txBody>
          <a:bodyPr>
            <a:normAutofit fontScale="90000"/>
          </a:bodyPr>
          <a:lstStyle/>
          <a:p>
            <a:r>
              <a:rPr lang="en-US" b="1" dirty="0">
                <a:latin typeface="Times New Roman" pitchFamily="18" charset="0"/>
                <a:cs typeface="Times New Roman" pitchFamily="18" charset="0"/>
              </a:rPr>
              <a:t>Linear regression</a:t>
            </a:r>
            <a:endParaRPr lang="en-US" dirty="0"/>
          </a:p>
        </p:txBody>
      </p:sp>
      <p:sp>
        <p:nvSpPr>
          <p:cNvPr id="3" name="Content Placeholder 2"/>
          <p:cNvSpPr>
            <a:spLocks noGrp="1"/>
          </p:cNvSpPr>
          <p:nvPr>
            <p:ph idx="1"/>
          </p:nvPr>
        </p:nvSpPr>
        <p:spPr>
          <a:xfrm>
            <a:off x="228600" y="685799"/>
            <a:ext cx="8229600" cy="6096001"/>
          </a:xfrm>
        </p:spPr>
        <p:txBody>
          <a:bodyPr>
            <a:normAutofit/>
          </a:bodyPr>
          <a:lstStyle/>
          <a:p>
            <a:pPr algn="just">
              <a:lnSpc>
                <a:spcPts val="3400"/>
              </a:lnSpc>
            </a:pPr>
            <a:r>
              <a:rPr lang="en-US" sz="2500" dirty="0">
                <a:latin typeface="Times New Roman" pitchFamily="18" charset="0"/>
                <a:cs typeface="Times New Roman" pitchFamily="18" charset="0"/>
              </a:rPr>
              <a:t>Regression is essentially finding a relationship (or) association between the dependent variable (Y) and the independent variable(s) (X), i.e. to find the function ‘f ’ for the association Y = f (X).</a:t>
            </a:r>
          </a:p>
          <a:p>
            <a:pPr algn="just">
              <a:lnSpc>
                <a:spcPts val="3400"/>
              </a:lnSpc>
            </a:pPr>
            <a:r>
              <a:rPr lang="en-US" sz="2500" b="1" dirty="0">
                <a:latin typeface="Times New Roman" pitchFamily="18" charset="0"/>
                <a:cs typeface="Times New Roman" pitchFamily="18" charset="0"/>
              </a:rPr>
              <a:t>Linear regression</a:t>
            </a:r>
            <a:r>
              <a:rPr lang="en-US" sz="2500" dirty="0">
                <a:latin typeface="Times New Roman" pitchFamily="18" charset="0"/>
                <a:cs typeface="Times New Roman" pitchFamily="18" charset="0"/>
              </a:rPr>
              <a:t> is a statistical model that is used to predict a continuous dependent variable from one or more independent variables</a:t>
            </a:r>
          </a:p>
          <a:p>
            <a:pPr algn="just">
              <a:lnSpc>
                <a:spcPts val="3400"/>
              </a:lnSpc>
            </a:pPr>
            <a:r>
              <a:rPr lang="en-US" sz="2500" dirty="0">
                <a:latin typeface="Times New Roman" pitchFamily="18" charset="0"/>
                <a:cs typeface="Times New Roman" pitchFamily="18" charset="0"/>
              </a:rPr>
              <a:t>It is called "</a:t>
            </a:r>
            <a:r>
              <a:rPr lang="en-US" sz="2500" b="1" dirty="0">
                <a:latin typeface="Times New Roman" pitchFamily="18" charset="0"/>
                <a:cs typeface="Times New Roman" pitchFamily="18" charset="0"/>
              </a:rPr>
              <a:t>linear</a:t>
            </a:r>
            <a:r>
              <a:rPr lang="en-US" sz="2500" dirty="0">
                <a:latin typeface="Times New Roman" pitchFamily="18" charset="0"/>
                <a:cs typeface="Times New Roman" pitchFamily="18" charset="0"/>
              </a:rPr>
              <a:t>" because the model is based on the idea that the relationship between the dependent and independent variables is linear.</a:t>
            </a:r>
          </a:p>
          <a:p>
            <a:pPr algn="just">
              <a:lnSpc>
                <a:spcPts val="3400"/>
              </a:lnSpc>
            </a:pPr>
            <a:r>
              <a:rPr lang="en-US" sz="2500" dirty="0">
                <a:latin typeface="Times New Roman" pitchFamily="18" charset="0"/>
                <a:cs typeface="Times New Roman" pitchFamily="18" charset="0"/>
              </a:rPr>
              <a:t>In a linear regression model, the independent variables are referred to as the </a:t>
            </a:r>
            <a:r>
              <a:rPr lang="en-US" sz="2500" b="1" dirty="0">
                <a:latin typeface="Times New Roman" pitchFamily="18" charset="0"/>
                <a:cs typeface="Times New Roman" pitchFamily="18" charset="0"/>
              </a:rPr>
              <a:t>predictors</a:t>
            </a:r>
            <a:r>
              <a:rPr lang="en-US" sz="2500" dirty="0">
                <a:latin typeface="Times New Roman" pitchFamily="18" charset="0"/>
                <a:cs typeface="Times New Roman" pitchFamily="18" charset="0"/>
              </a:rPr>
              <a:t> and the dependent variable is the </a:t>
            </a:r>
            <a:r>
              <a:rPr lang="en-US" sz="2500" b="1" dirty="0">
                <a:latin typeface="Times New Roman" pitchFamily="18" charset="0"/>
                <a:cs typeface="Times New Roman" pitchFamily="18" charset="0"/>
              </a:rPr>
              <a:t>response/target</a:t>
            </a:r>
            <a:r>
              <a:rPr lang="en-US" sz="2500" dirty="0">
                <a:latin typeface="Times New Roman" pitchFamily="18" charset="0"/>
                <a:cs typeface="Times New Roman" pitchFamily="18" charset="0"/>
              </a:rPr>
              <a:t>. </a:t>
            </a:r>
          </a:p>
          <a:p>
            <a:endParaRPr lang="en-US" dirty="0"/>
          </a:p>
        </p:txBody>
      </p:sp>
      <p:pic>
        <p:nvPicPr>
          <p:cNvPr id="6" name="Picture 1" descr="Description: Description: C:\Users\COE\Desktop\anurag university logo new.png"/>
          <p:cNvPicPr>
            <a:picLocks noChangeAspect="1" noChangeArrowheads="1"/>
          </p:cNvPicPr>
          <p:nvPr/>
        </p:nvPicPr>
        <p:blipFill>
          <a:blip r:embed="rId2"/>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848600" cy="563562"/>
          </a:xfrm>
        </p:spPr>
        <p:txBody>
          <a:bodyPr>
            <a:normAutofit fontScale="90000"/>
          </a:bodyPr>
          <a:lstStyle/>
          <a:p>
            <a:r>
              <a:rPr lang="en-US" b="1" dirty="0">
                <a:latin typeface="Times New Roman" pitchFamily="18" charset="0"/>
                <a:cs typeface="Times New Roman" pitchFamily="18" charset="0"/>
              </a:rPr>
              <a:t>Maximum point </a:t>
            </a:r>
            <a:endParaRPr lang="en-US" dirty="0"/>
          </a:p>
        </p:txBody>
      </p:sp>
      <p:pic>
        <p:nvPicPr>
          <p:cNvPr id="6146" name="Picture 2"/>
          <p:cNvPicPr>
            <a:picLocks noChangeAspect="1" noChangeArrowheads="1"/>
          </p:cNvPicPr>
          <p:nvPr/>
        </p:nvPicPr>
        <p:blipFill>
          <a:blip r:embed="rId2"/>
          <a:srcRect/>
          <a:stretch>
            <a:fillRect/>
          </a:stretch>
        </p:blipFill>
        <p:spPr bwMode="auto">
          <a:xfrm>
            <a:off x="1673860" y="1524001"/>
            <a:ext cx="4803140" cy="4724400"/>
          </a:xfrm>
          <a:prstGeom prst="rect">
            <a:avLst/>
          </a:prstGeom>
          <a:noFill/>
          <a:ln w="9525">
            <a:noFill/>
            <a:miter lim="800000"/>
            <a:headEnd/>
            <a:tailEnd/>
          </a:ln>
          <a:effectLst/>
        </p:spPr>
      </p:pic>
      <p:pic>
        <p:nvPicPr>
          <p:cNvPr id="4" name="Picture 1" descr="Description: Description: C:\Users\COE\Desktop\anurag university logo new.png"/>
          <p:cNvPicPr>
            <a:picLocks noChangeAspect="1" noChangeArrowheads="1"/>
          </p:cNvPicPr>
          <p:nvPr/>
        </p:nvPicPr>
        <p:blipFill>
          <a:blip r:embed="rId3"/>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848600" cy="563562"/>
          </a:xfrm>
        </p:spPr>
        <p:txBody>
          <a:bodyPr>
            <a:normAutofit fontScale="90000"/>
          </a:bodyPr>
          <a:lstStyle/>
          <a:p>
            <a:r>
              <a:rPr lang="en-US" b="1" dirty="0">
                <a:latin typeface="Times New Roman" pitchFamily="18" charset="0"/>
                <a:cs typeface="Times New Roman" pitchFamily="18" charset="0"/>
              </a:rPr>
              <a:t>Minimum point</a:t>
            </a:r>
            <a:endParaRPr lang="en-US" dirty="0"/>
          </a:p>
        </p:txBody>
      </p:sp>
      <p:pic>
        <p:nvPicPr>
          <p:cNvPr id="7170" name="Picture 2"/>
          <p:cNvPicPr>
            <a:picLocks noChangeAspect="1" noChangeArrowheads="1"/>
          </p:cNvPicPr>
          <p:nvPr/>
        </p:nvPicPr>
        <p:blipFill>
          <a:blip r:embed="rId2"/>
          <a:srcRect/>
          <a:stretch>
            <a:fillRect/>
          </a:stretch>
        </p:blipFill>
        <p:spPr bwMode="auto">
          <a:xfrm>
            <a:off x="762000" y="990600"/>
            <a:ext cx="7138514" cy="5029200"/>
          </a:xfrm>
          <a:prstGeom prst="rect">
            <a:avLst/>
          </a:prstGeom>
          <a:noFill/>
          <a:ln w="9525">
            <a:noFill/>
            <a:miter lim="800000"/>
            <a:headEnd/>
            <a:tailEnd/>
          </a:ln>
          <a:effectLst/>
        </p:spPr>
      </p:pic>
      <p:pic>
        <p:nvPicPr>
          <p:cNvPr id="4" name="Picture 1" descr="Description: Description: C:\Users\COE\Desktop\anurag university logo new.png"/>
          <p:cNvPicPr>
            <a:picLocks noChangeAspect="1" noChangeArrowheads="1"/>
          </p:cNvPicPr>
          <p:nvPr/>
        </p:nvPicPr>
        <p:blipFill>
          <a:blip r:embed="rId3"/>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7848600" cy="715962"/>
          </a:xfrm>
        </p:spPr>
        <p:txBody>
          <a:bodyPr>
            <a:normAutofit/>
          </a:bodyPr>
          <a:lstStyle/>
          <a:p>
            <a:r>
              <a:rPr lang="en-US" sz="3600" b="1" dirty="0">
                <a:latin typeface="Times New Roman" pitchFamily="18" charset="0"/>
                <a:cs typeface="Times New Roman" pitchFamily="18" charset="0"/>
              </a:rPr>
              <a:t>Multiple Linear Regression</a:t>
            </a:r>
          </a:p>
        </p:txBody>
      </p:sp>
      <p:sp>
        <p:nvSpPr>
          <p:cNvPr id="3" name="Content Placeholder 2"/>
          <p:cNvSpPr>
            <a:spLocks noGrp="1"/>
          </p:cNvSpPr>
          <p:nvPr>
            <p:ph idx="1"/>
          </p:nvPr>
        </p:nvSpPr>
        <p:spPr>
          <a:xfrm>
            <a:off x="76200" y="838200"/>
            <a:ext cx="8534400" cy="5943599"/>
          </a:xfrm>
        </p:spPr>
        <p:txBody>
          <a:bodyPr>
            <a:normAutofit/>
          </a:bodyPr>
          <a:lstStyle/>
          <a:p>
            <a:pPr algn="just">
              <a:lnSpc>
                <a:spcPts val="3500"/>
              </a:lnSpc>
            </a:pPr>
            <a:r>
              <a:rPr lang="en-US" sz="2400" dirty="0">
                <a:latin typeface="Times New Roman" pitchFamily="18" charset="0"/>
                <a:cs typeface="Times New Roman" pitchFamily="18" charset="0"/>
              </a:rPr>
              <a:t>In a multiple regression model, two or more independent variables, i.e. predictors are involved.</a:t>
            </a:r>
          </a:p>
          <a:p>
            <a:pPr algn="just">
              <a:lnSpc>
                <a:spcPts val="3500"/>
              </a:lnSpc>
            </a:pPr>
            <a:r>
              <a:rPr lang="en-US" sz="2400" b="1" dirty="0">
                <a:latin typeface="Times New Roman" pitchFamily="18" charset="0"/>
                <a:cs typeface="Times New Roman" pitchFamily="18" charset="0"/>
              </a:rPr>
              <a:t>Example:</a:t>
            </a:r>
            <a:r>
              <a:rPr lang="en-US" sz="2400" dirty="0">
                <a:latin typeface="Times New Roman" pitchFamily="18" charset="0"/>
                <a:cs typeface="Times New Roman" pitchFamily="18" charset="0"/>
              </a:rPr>
              <a:t> A model which can predict the correct value of a real estate if it has certain standard inputs such as area (sq. m.) of the property, location, floor, number of years since purchase, amenities available etc as independent variables.</a:t>
            </a:r>
            <a:endParaRPr lang="en-US" sz="2400" b="1" dirty="0">
              <a:latin typeface="Times New Roman" pitchFamily="18" charset="0"/>
              <a:cs typeface="Times New Roman" pitchFamily="18" charset="0"/>
            </a:endParaRPr>
          </a:p>
          <a:p>
            <a:pPr>
              <a:lnSpc>
                <a:spcPts val="3500"/>
              </a:lnSpc>
            </a:pPr>
            <a:r>
              <a:rPr lang="en-US" sz="2400" dirty="0">
                <a:latin typeface="Times New Roman" pitchFamily="18" charset="0"/>
                <a:cs typeface="Times New Roman" pitchFamily="18" charset="0"/>
              </a:rPr>
              <a:t>We can form a multiple regression equation as shown below: </a:t>
            </a:r>
          </a:p>
          <a:p>
            <a:pPr algn="ctr">
              <a:lnSpc>
                <a:spcPts val="3500"/>
              </a:lnSpc>
              <a:buNone/>
            </a:pP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Price</a:t>
            </a:r>
            <a:r>
              <a:rPr lang="en-US" sz="2400" b="1" baseline="-25000" dirty="0">
                <a:latin typeface="Times New Roman" pitchFamily="18" charset="0"/>
                <a:cs typeface="Times New Roman" pitchFamily="18" charset="0"/>
              </a:rPr>
              <a:t>Property</a:t>
            </a:r>
            <a:r>
              <a:rPr lang="en-US" sz="2400" b="1" dirty="0">
                <a:latin typeface="Times New Roman" pitchFamily="18" charset="0"/>
                <a:cs typeface="Times New Roman" pitchFamily="18" charset="0"/>
              </a:rPr>
              <a:t> = </a:t>
            </a:r>
            <a:r>
              <a:rPr lang="en-US" sz="2400" b="1" i="1" dirty="0">
                <a:latin typeface="Times New Roman" pitchFamily="18" charset="0"/>
                <a:cs typeface="Times New Roman" pitchFamily="18" charset="0"/>
              </a:rPr>
              <a:t>f (Area</a:t>
            </a:r>
            <a:r>
              <a:rPr lang="en-US" sz="2400" b="1" baseline="-25000" dirty="0">
                <a:latin typeface="Times New Roman" pitchFamily="18" charset="0"/>
                <a:cs typeface="Times New Roman" pitchFamily="18" charset="0"/>
              </a:rPr>
              <a:t>Property </a:t>
            </a:r>
            <a:r>
              <a:rPr lang="en-US" sz="2400" b="1" dirty="0">
                <a:latin typeface="Times New Roman" pitchFamily="18" charset="0"/>
                <a:cs typeface="Times New Roman" pitchFamily="18" charset="0"/>
              </a:rPr>
              <a:t>,</a:t>
            </a:r>
            <a:r>
              <a:rPr lang="en-US" sz="2400" b="1" i="1" dirty="0">
                <a:latin typeface="Times New Roman" pitchFamily="18" charset="0"/>
                <a:cs typeface="Times New Roman" pitchFamily="18" charset="0"/>
              </a:rPr>
              <a:t> location, floor, Ageing, Amenities)</a:t>
            </a:r>
          </a:p>
          <a:p>
            <a:pPr>
              <a:lnSpc>
                <a:spcPts val="3500"/>
              </a:lnSpc>
            </a:pPr>
            <a:r>
              <a:rPr lang="en-US" sz="2400" dirty="0">
                <a:latin typeface="Times New Roman" pitchFamily="18" charset="0"/>
                <a:cs typeface="Times New Roman" pitchFamily="18" charset="0"/>
              </a:rPr>
              <a:t>The following expression describes the equation involving the relationship with two predictor variables, namely </a:t>
            </a: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1</a:t>
            </a:r>
            <a:r>
              <a:rPr lang="en-US" sz="2400" i="1" dirty="0">
                <a:latin typeface="Times New Roman" pitchFamily="18" charset="0"/>
                <a:cs typeface="Times New Roman" pitchFamily="18" charset="0"/>
              </a:rPr>
              <a:t> and X</a:t>
            </a:r>
            <a:r>
              <a:rPr lang="en-US" sz="2400" baseline="-25000" dirty="0">
                <a:latin typeface="Times New Roman" pitchFamily="18" charset="0"/>
                <a:cs typeface="Times New Roman" pitchFamily="18" charset="0"/>
              </a:rPr>
              <a:t>2</a:t>
            </a:r>
            <a:r>
              <a:rPr lang="en-US" sz="2400" i="1" dirty="0">
                <a:latin typeface="Times New Roman" pitchFamily="18" charset="0"/>
                <a:cs typeface="Times New Roman" pitchFamily="18" charset="0"/>
              </a:rPr>
              <a:t> .</a:t>
            </a:r>
          </a:p>
        </p:txBody>
      </p:sp>
      <p:pic>
        <p:nvPicPr>
          <p:cNvPr id="8194" name="Picture 2"/>
          <p:cNvPicPr>
            <a:picLocks noChangeAspect="1" noChangeArrowheads="1"/>
          </p:cNvPicPr>
          <p:nvPr/>
        </p:nvPicPr>
        <p:blipFill>
          <a:blip r:embed="rId2"/>
          <a:srcRect/>
          <a:stretch>
            <a:fillRect/>
          </a:stretch>
        </p:blipFill>
        <p:spPr bwMode="auto">
          <a:xfrm>
            <a:off x="2597523" y="5791200"/>
            <a:ext cx="3117477" cy="990600"/>
          </a:xfrm>
          <a:prstGeom prst="rect">
            <a:avLst/>
          </a:prstGeom>
          <a:noFill/>
          <a:ln w="9525">
            <a:noFill/>
            <a:miter lim="800000"/>
            <a:headEnd/>
            <a:tailEnd/>
          </a:ln>
          <a:effectLst/>
        </p:spPr>
      </p:pic>
      <p:pic>
        <p:nvPicPr>
          <p:cNvPr id="5" name="Picture 1" descr="Description: Description: C:\Users\COE\Desktop\anurag university logo new.png"/>
          <p:cNvPicPr>
            <a:picLocks noChangeAspect="1" noChangeArrowheads="1"/>
          </p:cNvPicPr>
          <p:nvPr/>
        </p:nvPicPr>
        <p:blipFill>
          <a:blip r:embed="rId3"/>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848600" cy="639762"/>
          </a:xfrm>
        </p:spPr>
        <p:txBody>
          <a:bodyPr>
            <a:normAutofit fontScale="90000"/>
          </a:bodyPr>
          <a:lstStyle/>
          <a:p>
            <a:r>
              <a:rPr lang="en-US" sz="3600" b="1" dirty="0">
                <a:latin typeface="Times New Roman" pitchFamily="18" charset="0"/>
                <a:cs typeface="Times New Roman" pitchFamily="18" charset="0"/>
              </a:rPr>
              <a:t>Multiple Linear Regression</a:t>
            </a:r>
            <a:endParaRPr lang="en-US" sz="3600" dirty="0"/>
          </a:p>
        </p:txBody>
      </p:sp>
      <p:sp>
        <p:nvSpPr>
          <p:cNvPr id="3" name="Content Placeholder 2"/>
          <p:cNvSpPr>
            <a:spLocks noGrp="1"/>
          </p:cNvSpPr>
          <p:nvPr>
            <p:ph idx="1"/>
          </p:nvPr>
        </p:nvSpPr>
        <p:spPr>
          <a:xfrm>
            <a:off x="152400" y="914400"/>
            <a:ext cx="8305800" cy="5867400"/>
          </a:xfrm>
        </p:spPr>
        <p:txBody>
          <a:bodyPr>
            <a:normAutofit fontScale="92500" lnSpcReduction="10000"/>
          </a:bodyPr>
          <a:lstStyle/>
          <a:p>
            <a:pPr algn="just">
              <a:lnSpc>
                <a:spcPct val="150000"/>
              </a:lnSpc>
            </a:pPr>
            <a:r>
              <a:rPr lang="en-US" sz="2800" dirty="0">
                <a:latin typeface="Times New Roman" pitchFamily="18" charset="0"/>
                <a:cs typeface="Times New Roman" pitchFamily="18" charset="0"/>
              </a:rPr>
              <a:t>The model describes a plane in the three-dimensional space of </a:t>
            </a:r>
            <a:r>
              <a:rPr lang="en-US" sz="2800" i="1" dirty="0">
                <a:latin typeface="Times New Roman" pitchFamily="18" charset="0"/>
                <a:cs typeface="Times New Roman" pitchFamily="18" charset="0"/>
              </a:rPr>
              <a:t>Ŷ, X</a:t>
            </a:r>
            <a:r>
              <a:rPr lang="en-US" sz="2800" i="1" baseline="-25000" dirty="0">
                <a:latin typeface="Times New Roman" pitchFamily="18" charset="0"/>
                <a:cs typeface="Times New Roman" pitchFamily="18" charset="0"/>
              </a:rPr>
              <a:t>1</a:t>
            </a:r>
            <a:r>
              <a:rPr lang="en-US" sz="2800" i="1" dirty="0">
                <a:latin typeface="Times New Roman" pitchFamily="18" charset="0"/>
                <a:cs typeface="Times New Roman" pitchFamily="18" charset="0"/>
              </a:rPr>
              <a:t> , and X</a:t>
            </a:r>
            <a:r>
              <a:rPr lang="en-US" sz="2800" i="1" baseline="-25000" dirty="0">
                <a:latin typeface="Times New Roman" pitchFamily="18" charset="0"/>
                <a:cs typeface="Times New Roman" pitchFamily="18" charset="0"/>
              </a:rPr>
              <a:t>2</a:t>
            </a:r>
            <a:r>
              <a:rPr lang="en-US" sz="2800" i="1" dirty="0">
                <a:latin typeface="Times New Roman" pitchFamily="18" charset="0"/>
                <a:cs typeface="Times New Roman" pitchFamily="18" charset="0"/>
              </a:rPr>
              <a:t> . Parameter ‘a’ is the intercept of </a:t>
            </a:r>
            <a:r>
              <a:rPr lang="en-US" sz="2800" dirty="0">
                <a:latin typeface="Times New Roman" pitchFamily="18" charset="0"/>
                <a:cs typeface="Times New Roman" pitchFamily="18" charset="0"/>
              </a:rPr>
              <a:t>this plane. Parameters ‘</a:t>
            </a:r>
            <a:r>
              <a:rPr lang="en-US" sz="2800" b="1" i="1" dirty="0">
                <a:latin typeface="Times New Roman" pitchFamily="18" charset="0"/>
                <a:cs typeface="Times New Roman" pitchFamily="18" charset="0"/>
              </a:rPr>
              <a:t>b</a:t>
            </a:r>
            <a:r>
              <a:rPr lang="en-US" sz="2800" b="1" i="1" baseline="-25000" dirty="0">
                <a:latin typeface="Times New Roman" pitchFamily="18" charset="0"/>
                <a:cs typeface="Times New Roman" pitchFamily="18" charset="0"/>
              </a:rPr>
              <a:t>1</a:t>
            </a:r>
            <a:r>
              <a:rPr lang="en-US" sz="2800" i="1" dirty="0">
                <a:latin typeface="Times New Roman" pitchFamily="18" charset="0"/>
                <a:cs typeface="Times New Roman" pitchFamily="18" charset="0"/>
              </a:rPr>
              <a:t>’ and ‘</a:t>
            </a:r>
            <a:r>
              <a:rPr lang="en-US" sz="2800" b="1" i="1" dirty="0">
                <a:latin typeface="Times New Roman" pitchFamily="18" charset="0"/>
                <a:cs typeface="Times New Roman" pitchFamily="18" charset="0"/>
              </a:rPr>
              <a:t>b</a:t>
            </a:r>
            <a:r>
              <a:rPr lang="en-US" sz="2800" b="1" i="1" baseline="-25000" dirty="0">
                <a:latin typeface="Times New Roman" pitchFamily="18" charset="0"/>
                <a:cs typeface="Times New Roman" pitchFamily="18" charset="0"/>
              </a:rPr>
              <a:t>2</a:t>
            </a:r>
            <a:r>
              <a:rPr lang="en-US" sz="2800" i="1" dirty="0">
                <a:latin typeface="Times New Roman" pitchFamily="18" charset="0"/>
                <a:cs typeface="Times New Roman" pitchFamily="18" charset="0"/>
              </a:rPr>
              <a:t>’ are referred to as </a:t>
            </a:r>
            <a:r>
              <a:rPr lang="en-US" sz="2800" b="1" dirty="0">
                <a:latin typeface="Times New Roman" pitchFamily="18" charset="0"/>
                <a:cs typeface="Times New Roman" pitchFamily="18" charset="0"/>
              </a:rPr>
              <a:t>partial regression coefficients.</a:t>
            </a:r>
          </a:p>
          <a:p>
            <a:pPr algn="just">
              <a:lnSpc>
                <a:spcPct val="150000"/>
              </a:lnSpc>
            </a:pPr>
            <a:r>
              <a:rPr lang="en-US" sz="2800" b="1" dirty="0">
                <a:latin typeface="Times New Roman" pitchFamily="18" charset="0"/>
                <a:cs typeface="Times New Roman" pitchFamily="18" charset="0"/>
              </a:rPr>
              <a:t>Parameter </a:t>
            </a:r>
            <a:r>
              <a:rPr lang="en-US" sz="2800" b="1" i="1" dirty="0">
                <a:latin typeface="Times New Roman" pitchFamily="18" charset="0"/>
                <a:cs typeface="Times New Roman" pitchFamily="18" charset="0"/>
              </a:rPr>
              <a:t>b</a:t>
            </a:r>
            <a:r>
              <a:rPr lang="en-US" sz="2800" i="1" baseline="-25000" dirty="0">
                <a:latin typeface="Times New Roman" pitchFamily="18" charset="0"/>
                <a:cs typeface="Times New Roman" pitchFamily="18" charset="0"/>
              </a:rPr>
              <a:t>1</a:t>
            </a:r>
            <a:r>
              <a:rPr lang="en-US" sz="2800" b="1" i="1" dirty="0">
                <a:latin typeface="Times New Roman" pitchFamily="18" charset="0"/>
                <a:cs typeface="Times New Roman" pitchFamily="18" charset="0"/>
              </a:rPr>
              <a:t> </a:t>
            </a:r>
            <a:r>
              <a:rPr lang="en-US" sz="2800" dirty="0">
                <a:latin typeface="Times New Roman" pitchFamily="18" charset="0"/>
                <a:cs typeface="Times New Roman" pitchFamily="18" charset="0"/>
              </a:rPr>
              <a:t>represents the change in the mean response corresponding to a unit change in </a:t>
            </a:r>
            <a:r>
              <a:rPr lang="en-US" sz="2800" i="1" dirty="0">
                <a:latin typeface="Times New Roman" pitchFamily="18" charset="0"/>
                <a:cs typeface="Times New Roman" pitchFamily="18" charset="0"/>
              </a:rPr>
              <a:t>X</a:t>
            </a:r>
            <a:r>
              <a:rPr lang="en-US" sz="2800" i="1" baseline="-25000" dirty="0">
                <a:latin typeface="Times New Roman" pitchFamily="18" charset="0"/>
                <a:cs typeface="Times New Roman" pitchFamily="18" charset="0"/>
              </a:rPr>
              <a:t>1</a:t>
            </a:r>
            <a:r>
              <a:rPr lang="en-US" sz="2800" i="1" dirty="0">
                <a:latin typeface="Times New Roman" pitchFamily="18" charset="0"/>
                <a:cs typeface="Times New Roman" pitchFamily="18" charset="0"/>
              </a:rPr>
              <a:t> when X</a:t>
            </a:r>
            <a:r>
              <a:rPr lang="en-US" sz="2800" i="1" baseline="-25000" dirty="0">
                <a:latin typeface="Times New Roman" pitchFamily="18" charset="0"/>
                <a:cs typeface="Times New Roman" pitchFamily="18" charset="0"/>
              </a:rPr>
              <a:t>2</a:t>
            </a:r>
            <a:r>
              <a:rPr lang="en-US" sz="2800" i="1" dirty="0">
                <a:latin typeface="Times New Roman" pitchFamily="18" charset="0"/>
                <a:cs typeface="Times New Roman" pitchFamily="18" charset="0"/>
              </a:rPr>
              <a:t> is held </a:t>
            </a:r>
            <a:r>
              <a:rPr lang="en-US" sz="2800" dirty="0">
                <a:latin typeface="Times New Roman" pitchFamily="18" charset="0"/>
                <a:cs typeface="Times New Roman" pitchFamily="18" charset="0"/>
              </a:rPr>
              <a:t>constant. </a:t>
            </a:r>
          </a:p>
          <a:p>
            <a:pPr algn="just">
              <a:lnSpc>
                <a:spcPct val="150000"/>
              </a:lnSpc>
            </a:pPr>
            <a:r>
              <a:rPr lang="en-US" sz="2800" dirty="0">
                <a:latin typeface="Times New Roman" pitchFamily="18" charset="0"/>
                <a:cs typeface="Times New Roman" pitchFamily="18" charset="0"/>
              </a:rPr>
              <a:t>Parameter </a:t>
            </a:r>
            <a:r>
              <a:rPr lang="en-US" sz="2800" b="1" i="1" dirty="0">
                <a:latin typeface="Times New Roman" pitchFamily="18" charset="0"/>
                <a:cs typeface="Times New Roman" pitchFamily="18" charset="0"/>
              </a:rPr>
              <a:t>b</a:t>
            </a:r>
            <a:r>
              <a:rPr lang="en-US" sz="2800" b="1" i="1" baseline="-25000" dirty="0">
                <a:latin typeface="Times New Roman" pitchFamily="18" charset="0"/>
                <a:cs typeface="Times New Roman" pitchFamily="18" charset="0"/>
              </a:rPr>
              <a:t>2</a:t>
            </a:r>
            <a:r>
              <a:rPr lang="en-US" sz="2800" i="1" dirty="0">
                <a:latin typeface="Times New Roman" pitchFamily="18" charset="0"/>
                <a:cs typeface="Times New Roman" pitchFamily="18" charset="0"/>
              </a:rPr>
              <a:t> represents the change in the </a:t>
            </a:r>
            <a:r>
              <a:rPr lang="en-US" sz="2800" dirty="0">
                <a:latin typeface="Times New Roman" pitchFamily="18" charset="0"/>
                <a:cs typeface="Times New Roman" pitchFamily="18" charset="0"/>
              </a:rPr>
              <a:t>mean response corresponding to a unit change in </a:t>
            </a:r>
            <a:r>
              <a:rPr lang="en-US" sz="2800" i="1" dirty="0">
                <a:latin typeface="Times New Roman" pitchFamily="18" charset="0"/>
                <a:cs typeface="Times New Roman" pitchFamily="18" charset="0"/>
              </a:rPr>
              <a:t>X</a:t>
            </a:r>
            <a:r>
              <a:rPr lang="en-US" sz="2800" i="1" baseline="-25000" dirty="0">
                <a:latin typeface="Times New Roman" pitchFamily="18" charset="0"/>
                <a:cs typeface="Times New Roman" pitchFamily="18" charset="0"/>
              </a:rPr>
              <a:t>2</a:t>
            </a:r>
            <a:r>
              <a:rPr lang="en-US" sz="2800" i="1" dirty="0">
                <a:latin typeface="Times New Roman" pitchFamily="18" charset="0"/>
                <a:cs typeface="Times New Roman" pitchFamily="18" charset="0"/>
              </a:rPr>
              <a:t> </a:t>
            </a:r>
            <a:r>
              <a:rPr lang="en-US" sz="2800" dirty="0">
                <a:latin typeface="Times New Roman" pitchFamily="18" charset="0"/>
                <a:cs typeface="Times New Roman" pitchFamily="18" charset="0"/>
              </a:rPr>
              <a:t>when </a:t>
            </a:r>
            <a:r>
              <a:rPr lang="en-US" sz="2800" i="1" dirty="0">
                <a:latin typeface="Times New Roman" pitchFamily="18" charset="0"/>
                <a:cs typeface="Times New Roman" pitchFamily="18" charset="0"/>
              </a:rPr>
              <a:t>X</a:t>
            </a:r>
            <a:r>
              <a:rPr lang="en-US" sz="2800" i="1" baseline="-25000" dirty="0">
                <a:latin typeface="Times New Roman" pitchFamily="18" charset="0"/>
                <a:cs typeface="Times New Roman" pitchFamily="18" charset="0"/>
              </a:rPr>
              <a:t>1</a:t>
            </a:r>
            <a:r>
              <a:rPr lang="en-US" sz="2800" i="1" dirty="0">
                <a:latin typeface="Times New Roman" pitchFamily="18" charset="0"/>
                <a:cs typeface="Times New Roman" pitchFamily="18" charset="0"/>
              </a:rPr>
              <a:t> is held constant.</a:t>
            </a:r>
            <a:endParaRPr lang="en-US" sz="2800" dirty="0">
              <a:latin typeface="Times New Roman" pitchFamily="18" charset="0"/>
              <a:cs typeface="Times New Roman" pitchFamily="18" charset="0"/>
            </a:endParaRPr>
          </a:p>
        </p:txBody>
      </p:sp>
      <p:pic>
        <p:nvPicPr>
          <p:cNvPr id="4" name="Picture 1" descr="Description: Description: C:\Users\COE\Desktop\anurag university logo new.png"/>
          <p:cNvPicPr>
            <a:picLocks noChangeAspect="1" noChangeArrowheads="1"/>
          </p:cNvPicPr>
          <p:nvPr/>
        </p:nvPicPr>
        <p:blipFill>
          <a:blip r:embed="rId2"/>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848600" cy="487362"/>
          </a:xfrm>
        </p:spPr>
        <p:txBody>
          <a:bodyPr>
            <a:normAutofit fontScale="90000"/>
          </a:bodyPr>
          <a:lstStyle/>
          <a:p>
            <a:r>
              <a:rPr lang="en-US" b="1" dirty="0">
                <a:latin typeface="Times New Roman" pitchFamily="18" charset="0"/>
                <a:cs typeface="Times New Roman" pitchFamily="18" charset="0"/>
              </a:rPr>
              <a:t>Multiple Linear Regression</a:t>
            </a:r>
            <a:endParaRPr lang="en-US" dirty="0"/>
          </a:p>
        </p:txBody>
      </p:sp>
      <p:sp>
        <p:nvSpPr>
          <p:cNvPr id="3" name="Content Placeholder 2"/>
          <p:cNvSpPr>
            <a:spLocks noGrp="1"/>
          </p:cNvSpPr>
          <p:nvPr>
            <p:ph idx="1"/>
          </p:nvPr>
        </p:nvSpPr>
        <p:spPr>
          <a:xfrm>
            <a:off x="152400" y="762001"/>
            <a:ext cx="8305800" cy="5364164"/>
          </a:xfrm>
        </p:spPr>
        <p:txBody>
          <a:bodyPr>
            <a:normAutofit/>
          </a:bodyPr>
          <a:lstStyle/>
          <a:p>
            <a:r>
              <a:rPr lang="en-US" sz="2800" dirty="0">
                <a:latin typeface="Times New Roman" pitchFamily="18" charset="0"/>
                <a:cs typeface="Times New Roman" pitchFamily="18" charset="0"/>
              </a:rPr>
              <a:t>Consider the following example of a multiple linear regression model with two predictor variables, namely </a:t>
            </a:r>
            <a:r>
              <a:rPr lang="en-US" sz="2800" i="1" dirty="0">
                <a:latin typeface="Times New Roman" pitchFamily="18" charset="0"/>
                <a:cs typeface="Times New Roman" pitchFamily="18" charset="0"/>
              </a:rPr>
              <a:t>X</a:t>
            </a:r>
            <a:r>
              <a:rPr lang="en-US" sz="2800" i="1" baseline="-25000" dirty="0">
                <a:latin typeface="Times New Roman" pitchFamily="18" charset="0"/>
                <a:cs typeface="Times New Roman" pitchFamily="18" charset="0"/>
              </a:rPr>
              <a:t>1</a:t>
            </a:r>
            <a:r>
              <a:rPr lang="en-US" sz="2800" i="1" dirty="0">
                <a:latin typeface="Times New Roman" pitchFamily="18" charset="0"/>
                <a:cs typeface="Times New Roman" pitchFamily="18" charset="0"/>
              </a:rPr>
              <a:t> </a:t>
            </a:r>
            <a:r>
              <a:rPr lang="en-US" sz="2800" dirty="0">
                <a:latin typeface="Times New Roman" pitchFamily="18" charset="0"/>
                <a:cs typeface="Times New Roman" pitchFamily="18" charset="0"/>
              </a:rPr>
              <a:t>and </a:t>
            </a:r>
            <a:r>
              <a:rPr lang="en-US" sz="2800" i="1" dirty="0">
                <a:latin typeface="Times New Roman" pitchFamily="18" charset="0"/>
                <a:cs typeface="Times New Roman" pitchFamily="18" charset="0"/>
              </a:rPr>
              <a:t>X</a:t>
            </a:r>
            <a:r>
              <a:rPr lang="en-US" sz="2800" i="1" baseline="-25000" dirty="0">
                <a:latin typeface="Times New Roman" pitchFamily="18" charset="0"/>
                <a:cs typeface="Times New Roman" pitchFamily="18" charset="0"/>
              </a:rPr>
              <a:t>2</a:t>
            </a:r>
          </a:p>
        </p:txBody>
      </p:sp>
      <p:pic>
        <p:nvPicPr>
          <p:cNvPr id="9218" name="Picture 2"/>
          <p:cNvPicPr>
            <a:picLocks noChangeAspect="1" noChangeArrowheads="1"/>
          </p:cNvPicPr>
          <p:nvPr/>
        </p:nvPicPr>
        <p:blipFill>
          <a:blip r:embed="rId2"/>
          <a:srcRect/>
          <a:stretch>
            <a:fillRect/>
          </a:stretch>
        </p:blipFill>
        <p:spPr bwMode="auto">
          <a:xfrm>
            <a:off x="3810000" y="1752600"/>
            <a:ext cx="3054133" cy="84772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533400" y="2667000"/>
            <a:ext cx="4931874" cy="3724275"/>
          </a:xfrm>
          <a:prstGeom prst="rect">
            <a:avLst/>
          </a:prstGeom>
          <a:noFill/>
          <a:ln w="9525">
            <a:noFill/>
            <a:miter lim="800000"/>
            <a:headEnd/>
            <a:tailEnd/>
          </a:ln>
          <a:effectLst/>
        </p:spPr>
      </p:pic>
      <p:sp>
        <p:nvSpPr>
          <p:cNvPr id="6" name="Rectangle 5"/>
          <p:cNvSpPr/>
          <p:nvPr/>
        </p:nvSpPr>
        <p:spPr>
          <a:xfrm>
            <a:off x="1600200" y="6400800"/>
            <a:ext cx="3276600" cy="369332"/>
          </a:xfrm>
          <a:prstGeom prst="rect">
            <a:avLst/>
          </a:prstGeom>
        </p:spPr>
        <p:txBody>
          <a:bodyPr wrap="square">
            <a:spAutoFit/>
          </a:bodyPr>
          <a:lstStyle/>
          <a:p>
            <a:pPr algn="ctr"/>
            <a:r>
              <a:rPr lang="en-US" b="1" dirty="0">
                <a:latin typeface="Times New Roman" pitchFamily="18" charset="0"/>
                <a:cs typeface="Times New Roman" pitchFamily="18" charset="0"/>
              </a:rPr>
              <a:t>Multiple regression plane</a:t>
            </a:r>
          </a:p>
        </p:txBody>
      </p:sp>
      <p:pic>
        <p:nvPicPr>
          <p:cNvPr id="7" name="Picture 1" descr="Description: Description: C:\Users\COE\Desktop\anurag university logo new.png"/>
          <p:cNvPicPr>
            <a:picLocks noChangeAspect="1" noChangeArrowheads="1"/>
          </p:cNvPicPr>
          <p:nvPr/>
        </p:nvPicPr>
        <p:blipFill>
          <a:blip r:embed="rId4"/>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848600" cy="563562"/>
          </a:xfrm>
        </p:spPr>
        <p:txBody>
          <a:bodyPr>
            <a:normAutofit fontScale="90000"/>
          </a:bodyPr>
          <a:lstStyle/>
          <a:p>
            <a:r>
              <a:rPr lang="en-US" b="1" dirty="0">
                <a:latin typeface="Times New Roman" pitchFamily="18" charset="0"/>
                <a:cs typeface="Times New Roman" pitchFamily="18" charset="0"/>
              </a:rPr>
              <a:t>Multiple Linear Regression</a:t>
            </a:r>
            <a:endParaRPr lang="en-US" dirty="0"/>
          </a:p>
        </p:txBody>
      </p:sp>
      <p:sp>
        <p:nvSpPr>
          <p:cNvPr id="3" name="Content Placeholder 2"/>
          <p:cNvSpPr>
            <a:spLocks noGrp="1"/>
          </p:cNvSpPr>
          <p:nvPr>
            <p:ph idx="1"/>
          </p:nvPr>
        </p:nvSpPr>
        <p:spPr>
          <a:xfrm>
            <a:off x="304800" y="914400"/>
            <a:ext cx="8229600" cy="5638799"/>
          </a:xfrm>
        </p:spPr>
        <p:txBody>
          <a:bodyPr>
            <a:normAutofit/>
          </a:bodyPr>
          <a:lstStyle/>
          <a:p>
            <a:pPr algn="just"/>
            <a:r>
              <a:rPr lang="en-US" sz="2800" dirty="0">
                <a:latin typeface="Times New Roman" pitchFamily="18" charset="0"/>
                <a:cs typeface="Times New Roman" pitchFamily="18" charset="0"/>
              </a:rPr>
              <a:t>Multiple regression for estimating equation when there are ‘</a:t>
            </a:r>
            <a:r>
              <a:rPr lang="en-US" sz="2800" i="1" dirty="0">
                <a:latin typeface="Times New Roman" pitchFamily="18" charset="0"/>
                <a:cs typeface="Times New Roman" pitchFamily="18" charset="0"/>
              </a:rPr>
              <a:t>n’ predictor variables is as follows:</a:t>
            </a:r>
          </a:p>
          <a:p>
            <a:endParaRPr lang="en-US" sz="2800" i="1" dirty="0">
              <a:latin typeface="Times New Roman" pitchFamily="18" charset="0"/>
              <a:cs typeface="Times New Roman" pitchFamily="18" charset="0"/>
            </a:endParaRPr>
          </a:p>
          <a:p>
            <a:endParaRPr lang="en-US" sz="2800" i="1" dirty="0">
              <a:latin typeface="Times New Roman" pitchFamily="18" charset="0"/>
              <a:cs typeface="Times New Roman" pitchFamily="18" charset="0"/>
            </a:endParaRPr>
          </a:p>
          <a:p>
            <a:endParaRPr lang="en-US" sz="2800" i="1"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While finding the best fit line, we can fit either a polynomial or curvilinear regression. These are known as polynomial or curvilinear regression</a:t>
            </a:r>
            <a:r>
              <a:rPr lang="en-US" sz="2800">
                <a:latin typeface="Times New Roman" pitchFamily="18" charset="0"/>
                <a:cs typeface="Times New Roman" pitchFamily="18" charset="0"/>
              </a:rPr>
              <a:t>, respectively.</a:t>
            </a:r>
            <a:endParaRPr lang="en-US" sz="2800"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2"/>
          <a:srcRect/>
          <a:stretch>
            <a:fillRect/>
          </a:stretch>
        </p:blipFill>
        <p:spPr bwMode="auto">
          <a:xfrm>
            <a:off x="1371600" y="2133600"/>
            <a:ext cx="5676395" cy="804862"/>
          </a:xfrm>
          <a:prstGeom prst="rect">
            <a:avLst/>
          </a:prstGeom>
          <a:noFill/>
          <a:ln w="9525">
            <a:noFill/>
            <a:miter lim="800000"/>
            <a:headEnd/>
            <a:tailEnd/>
          </a:ln>
          <a:effectLst/>
        </p:spPr>
      </p:pic>
      <p:pic>
        <p:nvPicPr>
          <p:cNvPr id="5" name="Picture 1" descr="Description: Description: C:\Users\COE\Desktop\anurag university logo new.png"/>
          <p:cNvPicPr>
            <a:picLocks noChangeAspect="1" noChangeArrowheads="1"/>
          </p:cNvPicPr>
          <p:nvPr/>
        </p:nvPicPr>
        <p:blipFill>
          <a:blip r:embed="rId3"/>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Use the following steps to fit a multiple linear regression model</a:t>
            </a:r>
            <a:endParaRPr lang="en-US" dirty="0"/>
          </a:p>
        </p:txBody>
      </p:sp>
      <p:sp>
        <p:nvSpPr>
          <p:cNvPr id="3" name="Content Placeholder 2"/>
          <p:cNvSpPr>
            <a:spLocks noGrp="1"/>
          </p:cNvSpPr>
          <p:nvPr>
            <p:ph idx="1"/>
          </p:nvPr>
        </p:nvSpPr>
        <p:spPr>
          <a:xfrm>
            <a:off x="381000" y="1600201"/>
            <a:ext cx="7924800" cy="4952999"/>
          </a:xfrm>
        </p:spPr>
        <p:txBody>
          <a:bodyPr>
            <a:normAutofit/>
          </a:bodyPr>
          <a:lstStyle/>
          <a:p>
            <a:pPr>
              <a:lnSpc>
                <a:spcPct val="150000"/>
              </a:lnSpc>
              <a:buNone/>
            </a:pPr>
            <a:r>
              <a:rPr lang="es-ES" sz="2800" dirty="0"/>
              <a:t>Step 1: Calculate X</a:t>
            </a:r>
            <a:r>
              <a:rPr lang="es-ES" sz="2800" baseline="-25000" dirty="0"/>
              <a:t>1</a:t>
            </a:r>
            <a:r>
              <a:rPr lang="es-ES" sz="2800" baseline="30000" dirty="0"/>
              <a:t>2</a:t>
            </a:r>
            <a:r>
              <a:rPr lang="es-ES" sz="2800" dirty="0"/>
              <a:t>, X</a:t>
            </a:r>
            <a:r>
              <a:rPr lang="es-ES" sz="2800" baseline="-25000" dirty="0"/>
              <a:t>2</a:t>
            </a:r>
            <a:r>
              <a:rPr lang="es-ES" sz="2800" baseline="30000" dirty="0"/>
              <a:t>2</a:t>
            </a:r>
            <a:r>
              <a:rPr lang="es-ES" sz="2800" dirty="0"/>
              <a:t>, X</a:t>
            </a:r>
            <a:r>
              <a:rPr lang="es-ES" sz="2800" baseline="-25000" dirty="0"/>
              <a:t>1</a:t>
            </a:r>
            <a:r>
              <a:rPr lang="es-ES" sz="2800" dirty="0"/>
              <a:t>y, X</a:t>
            </a:r>
            <a:r>
              <a:rPr lang="es-ES" sz="2800" baseline="-25000" dirty="0"/>
              <a:t>2</a:t>
            </a:r>
            <a:r>
              <a:rPr lang="es-ES" sz="2800" dirty="0"/>
              <a:t>y and X</a:t>
            </a:r>
            <a:r>
              <a:rPr lang="es-ES" sz="2800" baseline="-25000" dirty="0"/>
              <a:t>1</a:t>
            </a:r>
            <a:r>
              <a:rPr lang="es-ES" sz="2800" dirty="0"/>
              <a:t>X</a:t>
            </a:r>
            <a:r>
              <a:rPr lang="es-ES" sz="2800" baseline="-25000" dirty="0"/>
              <a:t>2</a:t>
            </a:r>
          </a:p>
          <a:p>
            <a:pPr>
              <a:lnSpc>
                <a:spcPct val="150000"/>
              </a:lnSpc>
              <a:buNone/>
            </a:pPr>
            <a:r>
              <a:rPr lang="en-US" sz="2800" dirty="0"/>
              <a:t>Step 2: Calculate Regression Sums.(Ex1^2 Ex2^2 Ex1y Ex2y Ex1x2 )</a:t>
            </a:r>
          </a:p>
          <a:p>
            <a:pPr>
              <a:lnSpc>
                <a:spcPct val="150000"/>
              </a:lnSpc>
              <a:buNone/>
            </a:pPr>
            <a:r>
              <a:rPr lang="en-US" sz="2800" dirty="0"/>
              <a:t>Step 3: Calculate b</a:t>
            </a:r>
            <a:r>
              <a:rPr lang="en-US" sz="2800" baseline="-25000" dirty="0"/>
              <a:t>0</a:t>
            </a:r>
            <a:r>
              <a:rPr lang="en-US" sz="2800" dirty="0"/>
              <a:t>, b</a:t>
            </a:r>
            <a:r>
              <a:rPr lang="en-US" sz="2800" baseline="-25000" dirty="0"/>
              <a:t>1</a:t>
            </a:r>
            <a:r>
              <a:rPr lang="en-US" sz="2800" dirty="0"/>
              <a:t>, and b</a:t>
            </a:r>
            <a:r>
              <a:rPr lang="en-US" sz="2800" baseline="-25000" dirty="0"/>
              <a:t>2</a:t>
            </a:r>
            <a:r>
              <a:rPr lang="en-US" sz="2800" dirty="0"/>
              <a:t>.</a:t>
            </a:r>
          </a:p>
          <a:p>
            <a:pPr>
              <a:lnSpc>
                <a:spcPct val="150000"/>
              </a:lnSpc>
              <a:buNone/>
            </a:pPr>
            <a:r>
              <a:rPr lang="en-US" sz="2800" dirty="0"/>
              <a:t>Step 4: Place b</a:t>
            </a:r>
            <a:r>
              <a:rPr lang="en-US" sz="2800" baseline="-25000" dirty="0"/>
              <a:t>0</a:t>
            </a:r>
            <a:r>
              <a:rPr lang="en-US" sz="2800" dirty="0"/>
              <a:t>, b</a:t>
            </a:r>
            <a:r>
              <a:rPr lang="en-US" sz="2800" baseline="-25000" dirty="0"/>
              <a:t>1</a:t>
            </a:r>
            <a:r>
              <a:rPr lang="en-US" sz="2800" dirty="0"/>
              <a:t>, and b</a:t>
            </a:r>
            <a:r>
              <a:rPr lang="en-US" sz="2800" baseline="-25000" dirty="0"/>
              <a:t>2</a:t>
            </a:r>
            <a:r>
              <a:rPr lang="en-US" sz="2800" dirty="0"/>
              <a:t> in the estimated linear   regression equation.</a:t>
            </a:r>
          </a:p>
        </p:txBody>
      </p:sp>
      <p:pic>
        <p:nvPicPr>
          <p:cNvPr id="4" name="Picture 1" descr="Description: Description: C:\Users\COE\Desktop\anurag university logo new.png"/>
          <p:cNvPicPr>
            <a:picLocks noChangeAspect="1" noChangeArrowheads="1"/>
          </p:cNvPicPr>
          <p:nvPr/>
        </p:nvPicPr>
        <p:blipFill>
          <a:blip r:embed="rId2"/>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s-ES" sz="3200" b="1" dirty="0" err="1"/>
              <a:t>Step</a:t>
            </a:r>
            <a:r>
              <a:rPr lang="es-ES" sz="3200" b="1" dirty="0"/>
              <a:t> 1: Calculate X</a:t>
            </a:r>
            <a:r>
              <a:rPr lang="es-ES" sz="3200" b="1" baseline="-25000" dirty="0"/>
              <a:t>1</a:t>
            </a:r>
            <a:r>
              <a:rPr lang="es-ES" sz="3200" b="1" baseline="30000" dirty="0"/>
              <a:t>2</a:t>
            </a:r>
            <a:r>
              <a:rPr lang="es-ES" sz="3200" b="1" dirty="0"/>
              <a:t>, X</a:t>
            </a:r>
            <a:r>
              <a:rPr lang="es-ES" sz="3200" b="1" baseline="-25000" dirty="0"/>
              <a:t>2</a:t>
            </a:r>
            <a:r>
              <a:rPr lang="es-ES" sz="3200" b="1" baseline="30000" dirty="0"/>
              <a:t>2</a:t>
            </a:r>
            <a:r>
              <a:rPr lang="es-ES" sz="3200" b="1" dirty="0"/>
              <a:t>, X</a:t>
            </a:r>
            <a:r>
              <a:rPr lang="es-ES" sz="3200" b="1" baseline="-25000" dirty="0"/>
              <a:t>1</a:t>
            </a:r>
            <a:r>
              <a:rPr lang="es-ES" sz="3200" b="1" dirty="0"/>
              <a:t>y, X</a:t>
            </a:r>
            <a:r>
              <a:rPr lang="es-ES" sz="3200" b="1" baseline="-25000" dirty="0"/>
              <a:t>2</a:t>
            </a:r>
            <a:r>
              <a:rPr lang="es-ES" sz="3200" b="1" dirty="0"/>
              <a:t>y and X</a:t>
            </a:r>
            <a:r>
              <a:rPr lang="es-ES" sz="3200" b="1" baseline="-25000" dirty="0"/>
              <a:t>1</a:t>
            </a:r>
            <a:r>
              <a:rPr lang="es-ES" sz="3200" b="1" dirty="0"/>
              <a:t>X</a:t>
            </a:r>
            <a:r>
              <a:rPr lang="es-ES" sz="3200" b="1" baseline="-25000" dirty="0"/>
              <a:t>2</a:t>
            </a:r>
            <a:endParaRPr lang="en-US" sz="3200" dirty="0"/>
          </a:p>
        </p:txBody>
      </p:sp>
      <p:pic>
        <p:nvPicPr>
          <p:cNvPr id="1026" name="Picture 2"/>
          <p:cNvPicPr>
            <a:picLocks noChangeAspect="1" noChangeArrowheads="1"/>
          </p:cNvPicPr>
          <p:nvPr/>
        </p:nvPicPr>
        <p:blipFill>
          <a:blip r:embed="rId2"/>
          <a:srcRect/>
          <a:stretch>
            <a:fillRect/>
          </a:stretch>
        </p:blipFill>
        <p:spPr bwMode="auto">
          <a:xfrm>
            <a:off x="146410" y="1981200"/>
            <a:ext cx="8366184" cy="3505200"/>
          </a:xfrm>
          <a:prstGeom prst="rect">
            <a:avLst/>
          </a:prstGeom>
          <a:noFill/>
          <a:ln w="9525">
            <a:noFill/>
            <a:miter lim="800000"/>
            <a:headEnd/>
            <a:tailEnd/>
          </a:ln>
          <a:effectLst/>
        </p:spPr>
      </p:pic>
      <p:pic>
        <p:nvPicPr>
          <p:cNvPr id="4" name="Picture 1" descr="Description: Description: C:\Users\COE\Desktop\anurag university logo new.png"/>
          <p:cNvPicPr>
            <a:picLocks noChangeAspect="1" noChangeArrowheads="1"/>
          </p:cNvPicPr>
          <p:nvPr/>
        </p:nvPicPr>
        <p:blipFill>
          <a:blip r:embed="rId3"/>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Step 2: Calculate Regression Sums.</a:t>
            </a:r>
            <a:endParaRPr lang="en-US" sz="3600" dirty="0"/>
          </a:p>
        </p:txBody>
      </p:sp>
      <p:pic>
        <p:nvPicPr>
          <p:cNvPr id="2050" name="Picture 2"/>
          <p:cNvPicPr>
            <a:picLocks noChangeAspect="1" noChangeArrowheads="1"/>
          </p:cNvPicPr>
          <p:nvPr/>
        </p:nvPicPr>
        <p:blipFill>
          <a:blip r:embed="rId2"/>
          <a:srcRect/>
          <a:stretch>
            <a:fillRect/>
          </a:stretch>
        </p:blipFill>
        <p:spPr bwMode="auto">
          <a:xfrm>
            <a:off x="112590" y="1752600"/>
            <a:ext cx="8449408" cy="3581400"/>
          </a:xfrm>
          <a:prstGeom prst="rect">
            <a:avLst/>
          </a:prstGeom>
          <a:noFill/>
          <a:ln w="9525">
            <a:noFill/>
            <a:miter lim="800000"/>
            <a:headEnd/>
            <a:tailEnd/>
          </a:ln>
          <a:effectLst/>
        </p:spPr>
      </p:pic>
      <p:pic>
        <p:nvPicPr>
          <p:cNvPr id="4" name="Picture 1" descr="Description: Description: C:\Users\COE\Desktop\anurag university logo new.png"/>
          <p:cNvPicPr>
            <a:picLocks noChangeAspect="1" noChangeArrowheads="1"/>
          </p:cNvPicPr>
          <p:nvPr/>
        </p:nvPicPr>
        <p:blipFill>
          <a:blip r:embed="rId3"/>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848600" cy="868362"/>
          </a:xfrm>
        </p:spPr>
        <p:txBody>
          <a:bodyPr>
            <a:normAutofit/>
          </a:bodyPr>
          <a:lstStyle/>
          <a:p>
            <a:r>
              <a:rPr lang="en-US" sz="3600" b="1" dirty="0"/>
              <a:t>Step 2: Calculate Regression Sums.</a:t>
            </a:r>
            <a:endParaRPr lang="en-US" sz="3600" dirty="0"/>
          </a:p>
        </p:txBody>
      </p:sp>
      <p:pic>
        <p:nvPicPr>
          <p:cNvPr id="3074" name="Picture 2"/>
          <p:cNvPicPr>
            <a:picLocks noChangeAspect="1" noChangeArrowheads="1"/>
          </p:cNvPicPr>
          <p:nvPr/>
        </p:nvPicPr>
        <p:blipFill>
          <a:blip r:embed="rId2"/>
          <a:srcRect/>
          <a:stretch>
            <a:fillRect/>
          </a:stretch>
        </p:blipFill>
        <p:spPr bwMode="auto">
          <a:xfrm>
            <a:off x="304800" y="1447800"/>
            <a:ext cx="8128565" cy="3810000"/>
          </a:xfrm>
          <a:prstGeom prst="rect">
            <a:avLst/>
          </a:prstGeom>
          <a:noFill/>
          <a:ln w="9525">
            <a:noFill/>
            <a:miter lim="800000"/>
            <a:headEnd/>
            <a:tailEnd/>
          </a:ln>
          <a:effectLst/>
        </p:spPr>
      </p:pic>
      <p:pic>
        <p:nvPicPr>
          <p:cNvPr id="4" name="Picture 1" descr="Description: Description: C:\Users\COE\Desktop\anurag university logo new.png"/>
          <p:cNvPicPr>
            <a:picLocks noChangeAspect="1" noChangeArrowheads="1"/>
          </p:cNvPicPr>
          <p:nvPr/>
        </p:nvPicPr>
        <p:blipFill>
          <a:blip r:embed="rId3"/>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848600" cy="533400"/>
          </a:xfrm>
        </p:spPr>
        <p:txBody>
          <a:bodyPr>
            <a:normAutofit fontScale="90000"/>
          </a:bodyPr>
          <a:lstStyle/>
          <a:p>
            <a:r>
              <a:rPr lang="en-US" b="1" dirty="0">
                <a:latin typeface="Times New Roman" pitchFamily="18" charset="0"/>
                <a:cs typeface="Times New Roman" pitchFamily="18" charset="0"/>
              </a:rPr>
              <a:t>Linear regression</a:t>
            </a:r>
            <a:endParaRPr lang="en-US" dirty="0"/>
          </a:p>
        </p:txBody>
      </p:sp>
      <p:sp>
        <p:nvSpPr>
          <p:cNvPr id="3" name="Content Placeholder 2"/>
          <p:cNvSpPr>
            <a:spLocks noGrp="1"/>
          </p:cNvSpPr>
          <p:nvPr>
            <p:ph idx="1"/>
          </p:nvPr>
        </p:nvSpPr>
        <p:spPr>
          <a:xfrm>
            <a:off x="228600" y="685799"/>
            <a:ext cx="8229600" cy="6096001"/>
          </a:xfrm>
        </p:spPr>
        <p:txBody>
          <a:bodyPr>
            <a:normAutofit lnSpcReduction="10000"/>
          </a:bodyPr>
          <a:lstStyle/>
          <a:p>
            <a:pPr algn="just">
              <a:lnSpc>
                <a:spcPct val="150000"/>
              </a:lnSpc>
            </a:pPr>
            <a:r>
              <a:rPr lang="en-US" sz="2600" dirty="0">
                <a:latin typeface="Times New Roman" pitchFamily="18" charset="0"/>
                <a:cs typeface="Times New Roman" pitchFamily="18" charset="0"/>
              </a:rPr>
              <a:t>The goal is to find the "best" line that fits the data. The "</a:t>
            </a:r>
            <a:r>
              <a:rPr lang="en-US" sz="2600" b="1" dirty="0">
                <a:latin typeface="Times New Roman" pitchFamily="18" charset="0"/>
                <a:cs typeface="Times New Roman" pitchFamily="18" charset="0"/>
              </a:rPr>
              <a:t>best</a:t>
            </a:r>
            <a:r>
              <a:rPr lang="en-US" sz="2600" dirty="0">
                <a:latin typeface="Times New Roman" pitchFamily="18" charset="0"/>
                <a:cs typeface="Times New Roman" pitchFamily="18" charset="0"/>
              </a:rPr>
              <a:t>" line is the one that minimizes the sum of the squared differences between the observed responses in the dataset and the responses predicted by the line.</a:t>
            </a:r>
          </a:p>
          <a:p>
            <a:pPr algn="just">
              <a:lnSpc>
                <a:spcPct val="150000"/>
              </a:lnSpc>
            </a:pPr>
            <a:r>
              <a:rPr lang="en-US" sz="2600" dirty="0">
                <a:latin typeface="Times New Roman" pitchFamily="18" charset="0"/>
                <a:cs typeface="Times New Roman" pitchFamily="18" charset="0"/>
              </a:rPr>
              <a:t>For </a:t>
            </a:r>
            <a:r>
              <a:rPr lang="en-US" sz="2600" b="1" dirty="0">
                <a:latin typeface="Times New Roman" pitchFamily="18" charset="0"/>
                <a:cs typeface="Times New Roman" pitchFamily="18" charset="0"/>
              </a:rPr>
              <a:t>example</a:t>
            </a:r>
            <a:r>
              <a:rPr lang="en-US" sz="2600" dirty="0">
                <a:latin typeface="Times New Roman" pitchFamily="18" charset="0"/>
                <a:cs typeface="Times New Roman" pitchFamily="18" charset="0"/>
              </a:rPr>
              <a:t>, if you were using linear regression to model the relationship between the temperature outside and the number of ice cream cones sold at an ice cream shop, you could use the model to predict how many ice cream cones you would sell on a hot day given the temperature outside.</a:t>
            </a:r>
            <a:endParaRPr lang="en-US" dirty="0"/>
          </a:p>
        </p:txBody>
      </p:sp>
      <p:pic>
        <p:nvPicPr>
          <p:cNvPr id="6" name="Picture 1" descr="Description: Description: C:\Users\COE\Desktop\anurag university logo new.png"/>
          <p:cNvPicPr>
            <a:picLocks noChangeAspect="1" noChangeArrowheads="1"/>
          </p:cNvPicPr>
          <p:nvPr/>
        </p:nvPicPr>
        <p:blipFill>
          <a:blip r:embed="rId2"/>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2238"/>
            <a:ext cx="7848600" cy="715962"/>
          </a:xfrm>
        </p:spPr>
        <p:txBody>
          <a:bodyPr>
            <a:normAutofit/>
          </a:bodyPr>
          <a:lstStyle/>
          <a:p>
            <a:r>
              <a:rPr lang="en-US" sz="4000" b="1" dirty="0"/>
              <a:t>Step 3: Calculate b</a:t>
            </a:r>
            <a:r>
              <a:rPr lang="en-US" sz="4000" b="1" baseline="-25000" dirty="0"/>
              <a:t>0</a:t>
            </a:r>
            <a:r>
              <a:rPr lang="en-US" sz="4000" b="1" dirty="0"/>
              <a:t>, b</a:t>
            </a:r>
            <a:r>
              <a:rPr lang="en-US" sz="4000" b="1" baseline="-25000" dirty="0"/>
              <a:t>1</a:t>
            </a:r>
            <a:r>
              <a:rPr lang="en-US" sz="4000" b="1" dirty="0"/>
              <a:t>, and b</a:t>
            </a:r>
            <a:r>
              <a:rPr lang="en-US" sz="4000" b="1" baseline="-25000" dirty="0"/>
              <a:t>2</a:t>
            </a:r>
            <a:endParaRPr lang="en-US" sz="4000" dirty="0"/>
          </a:p>
        </p:txBody>
      </p:sp>
      <p:pic>
        <p:nvPicPr>
          <p:cNvPr id="4098" name="Picture 2"/>
          <p:cNvPicPr>
            <a:picLocks noChangeAspect="1" noChangeArrowheads="1"/>
          </p:cNvPicPr>
          <p:nvPr/>
        </p:nvPicPr>
        <p:blipFill>
          <a:blip r:embed="rId2"/>
          <a:srcRect/>
          <a:stretch>
            <a:fillRect/>
          </a:stretch>
        </p:blipFill>
        <p:spPr bwMode="auto">
          <a:xfrm>
            <a:off x="167188" y="838200"/>
            <a:ext cx="8138612" cy="20701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52400" y="2971800"/>
            <a:ext cx="8153400" cy="2105471"/>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152400" y="5175968"/>
            <a:ext cx="8153400" cy="1453432"/>
          </a:xfrm>
          <a:prstGeom prst="rect">
            <a:avLst/>
          </a:prstGeom>
          <a:noFill/>
          <a:ln w="9525">
            <a:noFill/>
            <a:miter lim="800000"/>
            <a:headEnd/>
            <a:tailEnd/>
          </a:ln>
          <a:effectLst/>
        </p:spPr>
      </p:pic>
      <p:pic>
        <p:nvPicPr>
          <p:cNvPr id="6" name="Picture 1" descr="Description: Description: C:\Users\COE\Desktop\anurag university logo new.png"/>
          <p:cNvPicPr>
            <a:picLocks noChangeAspect="1" noChangeArrowheads="1"/>
          </p:cNvPicPr>
          <p:nvPr/>
        </p:nvPicPr>
        <p:blipFill>
          <a:blip r:embed="rId5"/>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Step 4: Place b</a:t>
            </a:r>
            <a:r>
              <a:rPr lang="en-US" sz="3200" b="1" baseline="-25000" dirty="0"/>
              <a:t>0</a:t>
            </a:r>
            <a:r>
              <a:rPr lang="en-US" sz="3200" b="1" dirty="0"/>
              <a:t>, b</a:t>
            </a:r>
            <a:r>
              <a:rPr lang="en-US" sz="3200" b="1" baseline="-25000" dirty="0"/>
              <a:t>1</a:t>
            </a:r>
            <a:r>
              <a:rPr lang="en-US" sz="3200" b="1" dirty="0"/>
              <a:t>, and b</a:t>
            </a:r>
            <a:r>
              <a:rPr lang="en-US" sz="3200" b="1" baseline="-25000" dirty="0"/>
              <a:t>2</a:t>
            </a:r>
            <a:r>
              <a:rPr lang="en-US" sz="3200" b="1" dirty="0"/>
              <a:t> in the estimated linear regression equation.</a:t>
            </a:r>
            <a:endParaRPr lang="en-US" sz="3200" dirty="0"/>
          </a:p>
        </p:txBody>
      </p:sp>
      <p:pic>
        <p:nvPicPr>
          <p:cNvPr id="5122" name="Picture 2"/>
          <p:cNvPicPr>
            <a:picLocks noChangeAspect="1" noChangeArrowheads="1"/>
          </p:cNvPicPr>
          <p:nvPr/>
        </p:nvPicPr>
        <p:blipFill>
          <a:blip r:embed="rId2"/>
          <a:srcRect/>
          <a:stretch>
            <a:fillRect/>
          </a:stretch>
        </p:blipFill>
        <p:spPr bwMode="auto">
          <a:xfrm>
            <a:off x="162560" y="2515059"/>
            <a:ext cx="8219440" cy="1485441"/>
          </a:xfrm>
          <a:prstGeom prst="rect">
            <a:avLst/>
          </a:prstGeom>
          <a:noFill/>
          <a:ln w="9525">
            <a:noFill/>
            <a:miter lim="800000"/>
            <a:headEnd/>
            <a:tailEnd/>
          </a:ln>
          <a:effectLst/>
        </p:spPr>
      </p:pic>
      <p:pic>
        <p:nvPicPr>
          <p:cNvPr id="4" name="Picture 1" descr="Description: Description: C:\Users\COE\Desktop\anurag university logo new.png"/>
          <p:cNvPicPr>
            <a:picLocks noChangeAspect="1" noChangeArrowheads="1"/>
          </p:cNvPicPr>
          <p:nvPr/>
        </p:nvPicPr>
        <p:blipFill>
          <a:blip r:embed="rId3"/>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7848600" cy="487362"/>
          </a:xfrm>
        </p:spPr>
        <p:txBody>
          <a:bodyPr>
            <a:noAutofit/>
          </a:bodyPr>
          <a:lstStyle/>
          <a:p>
            <a:r>
              <a:rPr lang="en-US" sz="3600" dirty="0">
                <a:latin typeface="Times New Roman" pitchFamily="18" charset="0"/>
                <a:cs typeface="Times New Roman" pitchFamily="18" charset="0"/>
              </a:rPr>
              <a:t>Assumptions in Regression Analysis</a:t>
            </a:r>
          </a:p>
        </p:txBody>
      </p:sp>
      <p:sp>
        <p:nvSpPr>
          <p:cNvPr id="3" name="Content Placeholder 2"/>
          <p:cNvSpPr>
            <a:spLocks noGrp="1"/>
          </p:cNvSpPr>
          <p:nvPr>
            <p:ph idx="1"/>
          </p:nvPr>
        </p:nvSpPr>
        <p:spPr>
          <a:xfrm>
            <a:off x="228600" y="838200"/>
            <a:ext cx="8153400" cy="5715000"/>
          </a:xfrm>
        </p:spPr>
        <p:txBody>
          <a:bodyPr>
            <a:normAutofit fontScale="92500"/>
          </a:bodyPr>
          <a:lstStyle/>
          <a:p>
            <a:pPr marL="509588" indent="-509588" algn="just">
              <a:lnSpc>
                <a:spcPct val="150000"/>
              </a:lnSpc>
              <a:buFont typeface="+mj-lt"/>
              <a:buAutoNum type="arabicPeriod"/>
            </a:pPr>
            <a:r>
              <a:rPr lang="en-US" sz="3000" b="1" dirty="0">
                <a:latin typeface="Times New Roman" pitchFamily="18" charset="0"/>
                <a:cs typeface="Times New Roman" pitchFamily="18" charset="0"/>
              </a:rPr>
              <a:t>Linear relationship</a:t>
            </a:r>
            <a:r>
              <a:rPr lang="en-US" sz="3000" dirty="0">
                <a:latin typeface="Times New Roman" pitchFamily="18" charset="0"/>
                <a:cs typeface="Times New Roman" pitchFamily="18" charset="0"/>
              </a:rPr>
              <a:t> between the features and target </a:t>
            </a:r>
          </a:p>
          <a:p>
            <a:pPr marL="509588" indent="-509588" algn="just">
              <a:lnSpc>
                <a:spcPct val="150000"/>
              </a:lnSpc>
              <a:buFont typeface="+mj-lt"/>
              <a:buAutoNum type="arabicPeriod"/>
            </a:pPr>
            <a:r>
              <a:rPr lang="en-US" sz="3000" dirty="0">
                <a:latin typeface="Times New Roman" pitchFamily="18" charset="0"/>
                <a:cs typeface="Times New Roman" pitchFamily="18" charset="0"/>
              </a:rPr>
              <a:t>Little or </a:t>
            </a:r>
            <a:r>
              <a:rPr lang="en-US" sz="3000" b="1" dirty="0">
                <a:latin typeface="Times New Roman" pitchFamily="18" charset="0"/>
                <a:cs typeface="Times New Roman" pitchFamily="18" charset="0"/>
              </a:rPr>
              <a:t>no </a:t>
            </a:r>
            <a:r>
              <a:rPr lang="en-US" sz="3000" b="1" dirty="0" err="1">
                <a:latin typeface="Times New Roman" pitchFamily="18" charset="0"/>
                <a:cs typeface="Times New Roman" pitchFamily="18" charset="0"/>
              </a:rPr>
              <a:t>multicollinearity</a:t>
            </a:r>
            <a:r>
              <a:rPr lang="en-US" sz="3000" dirty="0">
                <a:latin typeface="Times New Roman" pitchFamily="18" charset="0"/>
                <a:cs typeface="Times New Roman" pitchFamily="18" charset="0"/>
              </a:rPr>
              <a:t> between the  features</a:t>
            </a:r>
          </a:p>
          <a:p>
            <a:pPr marL="509588" indent="-509588" algn="just">
              <a:lnSpc>
                <a:spcPct val="150000"/>
              </a:lnSpc>
              <a:buFont typeface="+mj-lt"/>
              <a:buAutoNum type="arabicPeriod"/>
            </a:pPr>
            <a:r>
              <a:rPr lang="en-US" sz="3000" dirty="0">
                <a:latin typeface="Times New Roman" pitchFamily="18" charset="0"/>
                <a:cs typeface="Times New Roman" pitchFamily="18" charset="0"/>
              </a:rPr>
              <a:t>Normal Distribution of error terms </a:t>
            </a:r>
          </a:p>
          <a:p>
            <a:pPr marL="509588" indent="-509588" algn="just">
              <a:lnSpc>
                <a:spcPct val="150000"/>
              </a:lnSpc>
              <a:buFont typeface="+mj-lt"/>
              <a:buAutoNum type="arabicPeriod"/>
            </a:pPr>
            <a:r>
              <a:rPr lang="en-US" sz="3000" dirty="0">
                <a:latin typeface="Times New Roman" pitchFamily="18" charset="0"/>
                <a:cs typeface="Times New Roman" pitchFamily="18" charset="0"/>
              </a:rPr>
              <a:t>Little or </a:t>
            </a:r>
            <a:r>
              <a:rPr lang="en-US" sz="3000" b="1" dirty="0">
                <a:latin typeface="Times New Roman" pitchFamily="18" charset="0"/>
                <a:cs typeface="Times New Roman" pitchFamily="18" charset="0"/>
              </a:rPr>
              <a:t>no autocorrelation</a:t>
            </a:r>
            <a:r>
              <a:rPr lang="en-US" sz="3000" dirty="0">
                <a:latin typeface="Times New Roman" pitchFamily="18" charset="0"/>
                <a:cs typeface="Times New Roman" pitchFamily="18" charset="0"/>
              </a:rPr>
              <a:t> among residuals</a:t>
            </a:r>
          </a:p>
          <a:p>
            <a:pPr marL="509588" indent="-509588" algn="just">
              <a:lnSpc>
                <a:spcPct val="150000"/>
              </a:lnSpc>
              <a:buFont typeface="+mj-lt"/>
              <a:buAutoNum type="arabicPeriod"/>
            </a:pPr>
            <a:r>
              <a:rPr lang="en-US" sz="3000" b="1" dirty="0" err="1">
                <a:latin typeface="Times New Roman" pitchFamily="18" charset="0"/>
                <a:cs typeface="Times New Roman" pitchFamily="18" charset="0"/>
              </a:rPr>
              <a:t>Homoscedasticity</a:t>
            </a:r>
            <a:r>
              <a:rPr lang="en-US" sz="3000" dirty="0">
                <a:latin typeface="Times New Roman" pitchFamily="18" charset="0"/>
                <a:cs typeface="Times New Roman" pitchFamily="18" charset="0"/>
              </a:rPr>
              <a:t> of the errors i.e., the variance of the residuals must be constant across the predicted values</a:t>
            </a:r>
          </a:p>
          <a:p>
            <a:pPr algn="just">
              <a:lnSpc>
                <a:spcPct val="170000"/>
              </a:lnSpc>
              <a:buNone/>
            </a:pPr>
            <a:endParaRPr lang="en-US" sz="4000" dirty="0">
              <a:latin typeface="Times New Roman" pitchFamily="18" charset="0"/>
              <a:cs typeface="Times New Roman" pitchFamily="18" charset="0"/>
            </a:endParaRPr>
          </a:p>
        </p:txBody>
      </p:sp>
      <p:pic>
        <p:nvPicPr>
          <p:cNvPr id="4" name="Picture 1" descr="Description: Description: C:\Users\COE\Desktop\anurag university logo new.png"/>
          <p:cNvPicPr>
            <a:picLocks noChangeAspect="1" noChangeArrowheads="1"/>
          </p:cNvPicPr>
          <p:nvPr/>
        </p:nvPicPr>
        <p:blipFill>
          <a:blip r:embed="rId2"/>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848600" cy="838200"/>
          </a:xfrm>
        </p:spPr>
        <p:txBody>
          <a:bodyPr>
            <a:noAutofit/>
          </a:bodyPr>
          <a:lstStyle/>
          <a:p>
            <a:r>
              <a:rPr lang="en-US" sz="2800" b="1" dirty="0"/>
              <a:t>Improving Accuracy of the Linear Regression Model</a:t>
            </a:r>
          </a:p>
        </p:txBody>
      </p:sp>
      <p:sp>
        <p:nvSpPr>
          <p:cNvPr id="3" name="Content Placeholder 2"/>
          <p:cNvSpPr>
            <a:spLocks noGrp="1"/>
          </p:cNvSpPr>
          <p:nvPr>
            <p:ph idx="1"/>
          </p:nvPr>
        </p:nvSpPr>
        <p:spPr>
          <a:xfrm>
            <a:off x="152400" y="990600"/>
            <a:ext cx="8305800" cy="5562600"/>
          </a:xfrm>
        </p:spPr>
        <p:txBody>
          <a:bodyPr>
            <a:normAutofit/>
          </a:bodyPr>
          <a:lstStyle/>
          <a:p>
            <a:pPr algn="just">
              <a:lnSpc>
                <a:spcPts val="3800"/>
              </a:lnSpc>
            </a:pPr>
            <a:r>
              <a:rPr lang="en-US" sz="2800" b="1" dirty="0"/>
              <a:t>Accuracy</a:t>
            </a:r>
            <a:r>
              <a:rPr lang="en-US" sz="2800" dirty="0"/>
              <a:t> refers to how close the estimation is near the actual value</a:t>
            </a:r>
          </a:p>
          <a:p>
            <a:pPr algn="just">
              <a:lnSpc>
                <a:spcPts val="3800"/>
              </a:lnSpc>
            </a:pPr>
            <a:r>
              <a:rPr lang="en-US" sz="2800" b="1" dirty="0"/>
              <a:t>Prediction</a:t>
            </a:r>
            <a:r>
              <a:rPr lang="en-US" sz="2800" dirty="0"/>
              <a:t> refers to continuous estimation of the value. </a:t>
            </a:r>
          </a:p>
          <a:p>
            <a:pPr algn="just">
              <a:lnSpc>
                <a:spcPts val="3800"/>
              </a:lnSpc>
              <a:buNone/>
            </a:pPr>
            <a:r>
              <a:rPr lang="en-US" sz="2800" b="1" dirty="0"/>
              <a:t>Bias </a:t>
            </a:r>
            <a:r>
              <a:rPr lang="en-US" sz="2800" dirty="0"/>
              <a:t>and </a:t>
            </a:r>
            <a:r>
              <a:rPr lang="en-US" sz="2800" b="1" dirty="0"/>
              <a:t>Variance</a:t>
            </a:r>
            <a:r>
              <a:rPr lang="en-US" sz="2800" dirty="0"/>
              <a:t> is similar to accuracy and prediction</a:t>
            </a:r>
          </a:p>
          <a:p>
            <a:pPr algn="just">
              <a:lnSpc>
                <a:spcPts val="3800"/>
              </a:lnSpc>
            </a:pPr>
            <a:r>
              <a:rPr lang="en-US" sz="2700" dirty="0"/>
              <a:t>High bias = low accuracy (not close to real value) </a:t>
            </a:r>
          </a:p>
          <a:p>
            <a:pPr algn="just">
              <a:lnSpc>
                <a:spcPts val="3800"/>
              </a:lnSpc>
            </a:pPr>
            <a:r>
              <a:rPr lang="en-US" sz="2700" dirty="0"/>
              <a:t>High variance = low prediction (values are scattered) </a:t>
            </a:r>
          </a:p>
          <a:p>
            <a:pPr algn="just">
              <a:lnSpc>
                <a:spcPts val="3800"/>
              </a:lnSpc>
            </a:pPr>
            <a:r>
              <a:rPr lang="en-US" sz="2700" dirty="0"/>
              <a:t>Low bias = high accuracy (close to real value) </a:t>
            </a:r>
          </a:p>
          <a:p>
            <a:pPr algn="just">
              <a:lnSpc>
                <a:spcPts val="3800"/>
              </a:lnSpc>
            </a:pPr>
            <a:r>
              <a:rPr lang="en-US" sz="2700" dirty="0"/>
              <a:t>Low variance = high prediction (values are close to each other)</a:t>
            </a:r>
          </a:p>
        </p:txBody>
      </p:sp>
      <p:pic>
        <p:nvPicPr>
          <p:cNvPr id="4" name="Picture 1" descr="Description: Description: C:\Users\COE\Desktop\anurag university logo new.png"/>
          <p:cNvPicPr>
            <a:picLocks noChangeAspect="1" noChangeArrowheads="1"/>
          </p:cNvPicPr>
          <p:nvPr/>
        </p:nvPicPr>
        <p:blipFill>
          <a:blip r:embed="rId2"/>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848600" cy="838200"/>
          </a:xfrm>
        </p:spPr>
        <p:txBody>
          <a:bodyPr>
            <a:noAutofit/>
          </a:bodyPr>
          <a:lstStyle/>
          <a:p>
            <a:r>
              <a:rPr lang="en-US" sz="2800" b="1" dirty="0"/>
              <a:t>Improving Accuracy of the Linear Regression Model</a:t>
            </a:r>
          </a:p>
        </p:txBody>
      </p:sp>
      <p:sp>
        <p:nvSpPr>
          <p:cNvPr id="3" name="Content Placeholder 2"/>
          <p:cNvSpPr>
            <a:spLocks noGrp="1"/>
          </p:cNvSpPr>
          <p:nvPr>
            <p:ph idx="1"/>
          </p:nvPr>
        </p:nvSpPr>
        <p:spPr>
          <a:xfrm>
            <a:off x="152400" y="990600"/>
            <a:ext cx="8305800" cy="5562600"/>
          </a:xfrm>
        </p:spPr>
        <p:txBody>
          <a:bodyPr>
            <a:normAutofit fontScale="92500"/>
          </a:bodyPr>
          <a:lstStyle/>
          <a:p>
            <a:pPr algn="just">
              <a:lnSpc>
                <a:spcPts val="3800"/>
              </a:lnSpc>
            </a:pPr>
            <a:r>
              <a:rPr lang="en-US" sz="2800" dirty="0"/>
              <a:t>A regression model which is highly accurate and highly predictive, the overall error of the model will be low, implying a low bias (high accuracy) and low variance (high prediction) - </a:t>
            </a:r>
            <a:r>
              <a:rPr lang="en-US" sz="2800" b="1" dirty="0"/>
              <a:t>highly preferable</a:t>
            </a:r>
          </a:p>
          <a:p>
            <a:pPr algn="just">
              <a:lnSpc>
                <a:spcPts val="3800"/>
              </a:lnSpc>
            </a:pPr>
            <a:r>
              <a:rPr lang="en-US" sz="2800" dirty="0"/>
              <a:t>Similarly, if the variance increases (low prediction), the spread of our data points increases, which results in less accurate prediction. As the bias increases (low accuracy), the error between our predicted value and the observed values increases.</a:t>
            </a:r>
          </a:p>
          <a:p>
            <a:pPr algn="just">
              <a:lnSpc>
                <a:spcPts val="3800"/>
              </a:lnSpc>
            </a:pPr>
            <a:r>
              <a:rPr lang="en-US" sz="2800" dirty="0"/>
              <a:t>Balancing out bias and accuracy is essential in a regression model.</a:t>
            </a:r>
            <a:endParaRPr lang="en-US" sz="2700" b="1" dirty="0"/>
          </a:p>
        </p:txBody>
      </p:sp>
      <p:pic>
        <p:nvPicPr>
          <p:cNvPr id="4" name="Picture 1" descr="Description: Description: C:\Users\COE\Desktop\anurag university logo new.png"/>
          <p:cNvPicPr>
            <a:picLocks noChangeAspect="1" noChangeArrowheads="1"/>
          </p:cNvPicPr>
          <p:nvPr/>
        </p:nvPicPr>
        <p:blipFill>
          <a:blip r:embed="rId2"/>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2238"/>
            <a:ext cx="8077200" cy="639762"/>
          </a:xfrm>
        </p:spPr>
        <p:txBody>
          <a:bodyPr>
            <a:noAutofit/>
          </a:bodyPr>
          <a:lstStyle/>
          <a:p>
            <a:r>
              <a:rPr lang="en-US" sz="2800" b="1" dirty="0"/>
              <a:t>Improving Accuracy of the Linear Regression Model</a:t>
            </a:r>
            <a:endParaRPr lang="en-US" sz="2800" dirty="0"/>
          </a:p>
        </p:txBody>
      </p:sp>
      <p:sp>
        <p:nvSpPr>
          <p:cNvPr id="3" name="Content Placeholder 2"/>
          <p:cNvSpPr>
            <a:spLocks noGrp="1"/>
          </p:cNvSpPr>
          <p:nvPr>
            <p:ph idx="1"/>
          </p:nvPr>
        </p:nvSpPr>
        <p:spPr>
          <a:xfrm>
            <a:off x="228600" y="914400"/>
            <a:ext cx="8153400" cy="5638800"/>
          </a:xfrm>
        </p:spPr>
        <p:txBody>
          <a:bodyPr>
            <a:noAutofit/>
          </a:bodyPr>
          <a:lstStyle/>
          <a:p>
            <a:pPr algn="just">
              <a:lnSpc>
                <a:spcPts val="3600"/>
              </a:lnSpc>
            </a:pPr>
            <a:r>
              <a:rPr lang="en-US" sz="2600" dirty="0"/>
              <a:t>In the linear regression model, it is assumed that the number of observations (n) is greater than the number of parameters (k) to be estimated, i.e. n &gt; k, and in that case, the least squares estimates tend to have low variance and hence will perform well on test observations. </a:t>
            </a:r>
          </a:p>
          <a:p>
            <a:pPr algn="just">
              <a:lnSpc>
                <a:spcPts val="3600"/>
              </a:lnSpc>
            </a:pPr>
            <a:r>
              <a:rPr lang="en-US" sz="2600" dirty="0"/>
              <a:t>However, if observations (n) is not much larger than parameters (k), then there can be high variability in the least squares fit, resulting in overfitting and leading to poor predictions. </a:t>
            </a:r>
          </a:p>
          <a:p>
            <a:pPr algn="just">
              <a:lnSpc>
                <a:spcPts val="3600"/>
              </a:lnSpc>
            </a:pPr>
            <a:r>
              <a:rPr lang="en-US" sz="2600" dirty="0"/>
              <a:t>If k &gt; n, then linear regression is not usable. </a:t>
            </a:r>
          </a:p>
        </p:txBody>
      </p:sp>
      <p:pic>
        <p:nvPicPr>
          <p:cNvPr id="4" name="Picture 1" descr="Description: Description: C:\Users\COE\Desktop\anurag university logo new.png"/>
          <p:cNvPicPr>
            <a:picLocks noChangeAspect="1" noChangeArrowheads="1"/>
          </p:cNvPicPr>
          <p:nvPr/>
        </p:nvPicPr>
        <p:blipFill>
          <a:blip r:embed="rId2"/>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792162"/>
          </a:xfrm>
        </p:spPr>
        <p:txBody>
          <a:bodyPr>
            <a:noAutofit/>
          </a:bodyPr>
          <a:lstStyle/>
          <a:p>
            <a:r>
              <a:rPr lang="en-US" sz="2800" b="1" dirty="0"/>
              <a:t>Improving Accuracy of the Linear Regression Model</a:t>
            </a:r>
            <a:endParaRPr lang="en-US" sz="2800" dirty="0"/>
          </a:p>
        </p:txBody>
      </p:sp>
      <p:sp>
        <p:nvSpPr>
          <p:cNvPr id="3" name="Content Placeholder 2"/>
          <p:cNvSpPr>
            <a:spLocks noGrp="1"/>
          </p:cNvSpPr>
          <p:nvPr>
            <p:ph idx="1"/>
          </p:nvPr>
        </p:nvSpPr>
        <p:spPr>
          <a:xfrm>
            <a:off x="304800" y="1371601"/>
            <a:ext cx="8001000" cy="5181600"/>
          </a:xfrm>
        </p:spPr>
        <p:txBody>
          <a:bodyPr>
            <a:normAutofit/>
          </a:bodyPr>
          <a:lstStyle/>
          <a:p>
            <a:pPr>
              <a:lnSpc>
                <a:spcPct val="150000"/>
              </a:lnSpc>
            </a:pPr>
            <a:r>
              <a:rPr lang="en-US" sz="2800" dirty="0"/>
              <a:t>Accuracy of linear regression can be improved using the following three methods: </a:t>
            </a:r>
          </a:p>
          <a:p>
            <a:pPr marL="568325" indent="-279400">
              <a:lnSpc>
                <a:spcPct val="150000"/>
              </a:lnSpc>
              <a:buNone/>
            </a:pPr>
            <a:r>
              <a:rPr lang="en-US" sz="2800" dirty="0"/>
              <a:t>1. Shrinkage Approach </a:t>
            </a:r>
          </a:p>
          <a:p>
            <a:pPr marL="568325" indent="-279400">
              <a:lnSpc>
                <a:spcPct val="150000"/>
              </a:lnSpc>
              <a:buNone/>
            </a:pPr>
            <a:r>
              <a:rPr lang="en-US" sz="2800" dirty="0"/>
              <a:t>2. Subset Selection </a:t>
            </a:r>
          </a:p>
          <a:p>
            <a:pPr marL="568325" indent="-279400">
              <a:lnSpc>
                <a:spcPct val="150000"/>
              </a:lnSpc>
              <a:buNone/>
            </a:pPr>
            <a:r>
              <a:rPr lang="en-US" sz="2800" dirty="0"/>
              <a:t>3. Dimensionality (Variable) Reduction</a:t>
            </a:r>
          </a:p>
        </p:txBody>
      </p:sp>
      <p:pic>
        <p:nvPicPr>
          <p:cNvPr id="4" name="Picture 1" descr="Description: Description: C:\Users\COE\Desktop\anurag university logo new.png"/>
          <p:cNvPicPr>
            <a:picLocks noChangeAspect="1" noChangeArrowheads="1"/>
          </p:cNvPicPr>
          <p:nvPr/>
        </p:nvPicPr>
        <p:blipFill>
          <a:blip r:embed="rId2"/>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848600" cy="792162"/>
          </a:xfrm>
        </p:spPr>
        <p:txBody>
          <a:bodyPr>
            <a:normAutofit/>
          </a:bodyPr>
          <a:lstStyle/>
          <a:p>
            <a:r>
              <a:rPr lang="en-US" sz="3200" dirty="0"/>
              <a:t>Shrinkage (Regularization) approach</a:t>
            </a:r>
          </a:p>
        </p:txBody>
      </p:sp>
      <p:sp>
        <p:nvSpPr>
          <p:cNvPr id="3" name="Content Placeholder 2"/>
          <p:cNvSpPr>
            <a:spLocks noGrp="1"/>
          </p:cNvSpPr>
          <p:nvPr>
            <p:ph idx="1"/>
          </p:nvPr>
        </p:nvSpPr>
        <p:spPr>
          <a:xfrm>
            <a:off x="152400" y="914400"/>
            <a:ext cx="8305800" cy="5791200"/>
          </a:xfrm>
        </p:spPr>
        <p:txBody>
          <a:bodyPr>
            <a:normAutofit fontScale="92500"/>
          </a:bodyPr>
          <a:lstStyle/>
          <a:p>
            <a:pPr algn="just">
              <a:lnSpc>
                <a:spcPts val="3600"/>
              </a:lnSpc>
            </a:pPr>
            <a:r>
              <a:rPr lang="en-US" sz="2600" dirty="0"/>
              <a:t>This approach involves fitting a model involving all predictors. However, the estimated coefficients are shrunken towards zero relative to the least squares estimates. </a:t>
            </a:r>
          </a:p>
          <a:p>
            <a:pPr algn="just">
              <a:lnSpc>
                <a:spcPts val="3600"/>
              </a:lnSpc>
            </a:pPr>
            <a:r>
              <a:rPr lang="en-US" sz="2600" dirty="0"/>
              <a:t>This shrinkage (also known as regularization) has the effect of reducing the overall variance. Some of the coefficients may also be estimated to be exactly zero, thereby indirectly performing variable selection. </a:t>
            </a:r>
          </a:p>
          <a:p>
            <a:pPr algn="just">
              <a:lnSpc>
                <a:spcPts val="3600"/>
              </a:lnSpc>
            </a:pPr>
            <a:r>
              <a:rPr lang="en-US" sz="2600" dirty="0"/>
              <a:t>The two best-known techniques for shrinking the regression coefficients towards zero are </a:t>
            </a:r>
          </a:p>
          <a:p>
            <a:pPr marL="568325" indent="-279400" algn="just">
              <a:lnSpc>
                <a:spcPts val="3600"/>
              </a:lnSpc>
              <a:buNone/>
            </a:pPr>
            <a:r>
              <a:rPr lang="en-US" sz="2600" dirty="0"/>
              <a:t>1. ridge regression </a:t>
            </a:r>
          </a:p>
          <a:p>
            <a:pPr marL="568325" indent="-279400" algn="just">
              <a:lnSpc>
                <a:spcPts val="3600"/>
              </a:lnSpc>
              <a:buNone/>
            </a:pPr>
            <a:r>
              <a:rPr lang="en-US" sz="2600" dirty="0"/>
              <a:t>2. lasso (Least Absolute Shrinkage Selector Operator)</a:t>
            </a:r>
          </a:p>
        </p:txBody>
      </p:sp>
      <p:pic>
        <p:nvPicPr>
          <p:cNvPr id="4" name="Picture 1" descr="Description: Description: C:\Users\COE\Desktop\anurag university logo new.png"/>
          <p:cNvPicPr>
            <a:picLocks noChangeAspect="1" noChangeArrowheads="1"/>
          </p:cNvPicPr>
          <p:nvPr/>
        </p:nvPicPr>
        <p:blipFill>
          <a:blip r:embed="rId2"/>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077200" cy="609600"/>
          </a:xfrm>
        </p:spPr>
        <p:txBody>
          <a:bodyPr>
            <a:normAutofit/>
          </a:bodyPr>
          <a:lstStyle/>
          <a:p>
            <a:r>
              <a:rPr lang="en-US" sz="3200" dirty="0"/>
              <a:t>Shrinkage (Regularization) approach</a:t>
            </a:r>
          </a:p>
        </p:txBody>
      </p:sp>
      <p:sp>
        <p:nvSpPr>
          <p:cNvPr id="3" name="Content Placeholder 2"/>
          <p:cNvSpPr>
            <a:spLocks noGrp="1"/>
          </p:cNvSpPr>
          <p:nvPr>
            <p:ph idx="1"/>
          </p:nvPr>
        </p:nvSpPr>
        <p:spPr>
          <a:xfrm>
            <a:off x="152400" y="685800"/>
            <a:ext cx="8305800" cy="6019800"/>
          </a:xfrm>
        </p:spPr>
        <p:txBody>
          <a:bodyPr>
            <a:normAutofit fontScale="92500"/>
          </a:bodyPr>
          <a:lstStyle/>
          <a:p>
            <a:pPr marL="803275" indent="-514350" algn="just">
              <a:lnSpc>
                <a:spcPts val="3600"/>
              </a:lnSpc>
              <a:buAutoNum type="arabicPeriod"/>
            </a:pPr>
            <a:r>
              <a:rPr lang="en-US" sz="2600" dirty="0"/>
              <a:t>Ridge Regression : I</a:t>
            </a:r>
            <a:r>
              <a:rPr lang="en-US" sz="2800" dirty="0"/>
              <a:t>t modifies the over-fitted or under fitted models by adding the penalty equivalent to the sum of the squares of the magnitude of coefficients.</a:t>
            </a:r>
          </a:p>
          <a:p>
            <a:pPr marL="803275" indent="-514350" algn="just">
              <a:lnSpc>
                <a:spcPts val="3600"/>
              </a:lnSpc>
              <a:buAutoNum type="arabicPeriod"/>
            </a:pPr>
            <a:endParaRPr lang="en-US" sz="2800" dirty="0"/>
          </a:p>
          <a:p>
            <a:pPr marL="803275" indent="-514350" algn="just">
              <a:lnSpc>
                <a:spcPts val="3600"/>
              </a:lnSpc>
              <a:buAutoNum type="arabicPeriod"/>
            </a:pPr>
            <a:endParaRPr lang="en-US" sz="2800" dirty="0"/>
          </a:p>
          <a:p>
            <a:pPr marL="803275" indent="-514350" algn="just">
              <a:lnSpc>
                <a:spcPts val="3600"/>
              </a:lnSpc>
              <a:buAutoNum type="arabicPeriod"/>
            </a:pPr>
            <a:endParaRPr lang="en-US" sz="2800" dirty="0"/>
          </a:p>
          <a:p>
            <a:pPr marL="803275" indent="-514350" algn="just">
              <a:lnSpc>
                <a:spcPts val="3600"/>
              </a:lnSpc>
              <a:buAutoNum type="arabicPeriod"/>
            </a:pPr>
            <a:endParaRPr lang="en-US" sz="2600" dirty="0"/>
          </a:p>
          <a:p>
            <a:pPr marL="803275" indent="-514350" algn="just">
              <a:lnSpc>
                <a:spcPts val="3600"/>
              </a:lnSpc>
              <a:buNone/>
            </a:pPr>
            <a:endParaRPr lang="en-US" sz="2800" dirty="0"/>
          </a:p>
          <a:p>
            <a:pPr marL="803275" indent="-514350" algn="just">
              <a:lnSpc>
                <a:spcPts val="3600"/>
              </a:lnSpc>
              <a:buNone/>
            </a:pPr>
            <a:endParaRPr lang="en-US" sz="2800" dirty="0"/>
          </a:p>
          <a:p>
            <a:pPr marL="803275" indent="-514350" algn="just">
              <a:lnSpc>
                <a:spcPts val="3600"/>
              </a:lnSpc>
              <a:buNone/>
            </a:pPr>
            <a:r>
              <a:rPr lang="en-US" sz="2800" dirty="0"/>
              <a:t>Ridge Regression performs regularization by shrinking the coefficients present.</a:t>
            </a:r>
            <a:endParaRPr lang="en-US" sz="2600" dirty="0"/>
          </a:p>
          <a:p>
            <a:pPr marL="568325" indent="-279400" algn="just">
              <a:lnSpc>
                <a:spcPts val="3600"/>
              </a:lnSpc>
              <a:buNone/>
            </a:pPr>
            <a:endParaRPr lang="en-US" sz="2600" dirty="0"/>
          </a:p>
        </p:txBody>
      </p:sp>
      <p:sp>
        <p:nvSpPr>
          <p:cNvPr id="16386" name="AutoShape 2" descr="cost_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388" name="Picture 4"/>
          <p:cNvPicPr>
            <a:picLocks noChangeAspect="1" noChangeArrowheads="1"/>
          </p:cNvPicPr>
          <p:nvPr/>
        </p:nvPicPr>
        <p:blipFill>
          <a:blip r:embed="rId2"/>
          <a:srcRect/>
          <a:stretch>
            <a:fillRect/>
          </a:stretch>
        </p:blipFill>
        <p:spPr bwMode="auto">
          <a:xfrm>
            <a:off x="1462088" y="2209800"/>
            <a:ext cx="6219825" cy="3019425"/>
          </a:xfrm>
          <a:prstGeom prst="rect">
            <a:avLst/>
          </a:prstGeom>
          <a:noFill/>
          <a:ln w="9525">
            <a:noFill/>
            <a:miter lim="800000"/>
            <a:headEnd/>
            <a:tailEnd/>
          </a:ln>
          <a:effectLst/>
        </p:spPr>
      </p:pic>
      <p:pic>
        <p:nvPicPr>
          <p:cNvPr id="6" name="Picture 1" descr="Description: Description: C:\Users\COE\Desktop\anurag university logo new.png"/>
          <p:cNvPicPr>
            <a:picLocks noChangeAspect="1" noChangeArrowheads="1"/>
          </p:cNvPicPr>
          <p:nvPr/>
        </p:nvPicPr>
        <p:blipFill>
          <a:blip r:embed="rId3"/>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077200" cy="487362"/>
          </a:xfrm>
        </p:spPr>
        <p:txBody>
          <a:bodyPr>
            <a:normAutofit fontScale="90000"/>
          </a:bodyPr>
          <a:lstStyle/>
          <a:p>
            <a:r>
              <a:rPr lang="en-US" dirty="0"/>
              <a:t>Ridge Regression</a:t>
            </a:r>
          </a:p>
        </p:txBody>
      </p:sp>
      <p:sp>
        <p:nvSpPr>
          <p:cNvPr id="3" name="Content Placeholder 2"/>
          <p:cNvSpPr>
            <a:spLocks noGrp="1"/>
          </p:cNvSpPr>
          <p:nvPr>
            <p:ph idx="1"/>
          </p:nvPr>
        </p:nvSpPr>
        <p:spPr>
          <a:xfrm>
            <a:off x="304800" y="990600"/>
            <a:ext cx="8077200" cy="5715001"/>
          </a:xfrm>
        </p:spPr>
        <p:txBody>
          <a:bodyPr>
            <a:noAutofit/>
          </a:bodyPr>
          <a:lstStyle/>
          <a:p>
            <a:pPr marL="346075" indent="-230188" algn="just">
              <a:lnSpc>
                <a:spcPct val="170000"/>
              </a:lnSpc>
            </a:pPr>
            <a:r>
              <a:rPr lang="en-US" sz="2200" i="1" dirty="0"/>
              <a:t>Ridge regression decreases the complexity of a model but does not reduce the number of variables since it never leads to a coefficient been zero rather only minimizes it</a:t>
            </a:r>
          </a:p>
          <a:p>
            <a:pPr marL="346075" indent="-230188" algn="just">
              <a:lnSpc>
                <a:spcPct val="170000"/>
              </a:lnSpc>
            </a:pPr>
            <a:r>
              <a:rPr lang="en-US" sz="2200" i="1" dirty="0"/>
              <a:t>As the regularization parameter increases, the value of the coefficient tends towards zero. This leads to both low variance (as some coefficient leads to negligible effect on prediction) and low bias (minimization of coefficient reduces the dependency of prediction on a particular variable)</a:t>
            </a:r>
          </a:p>
          <a:p>
            <a:pPr marL="346075" indent="-230188" algn="just">
              <a:lnSpc>
                <a:spcPct val="170000"/>
              </a:lnSpc>
            </a:pPr>
            <a:r>
              <a:rPr lang="en-US" sz="2200" i="1" dirty="0"/>
              <a:t>Ridge regression is not good for feature reduction </a:t>
            </a:r>
            <a:br>
              <a:rPr lang="en-US" sz="2200" i="1" dirty="0"/>
            </a:br>
            <a:endParaRPr lang="en-US" sz="2200" i="1" dirty="0"/>
          </a:p>
        </p:txBody>
      </p:sp>
      <p:pic>
        <p:nvPicPr>
          <p:cNvPr id="4" name="Picture 1" descr="Description: Description: C:\Users\COE\Desktop\anurag university logo new.png"/>
          <p:cNvPicPr>
            <a:picLocks noChangeAspect="1" noChangeArrowheads="1"/>
          </p:cNvPicPr>
          <p:nvPr/>
        </p:nvPicPr>
        <p:blipFill>
          <a:blip r:embed="rId2"/>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848600" cy="533400"/>
          </a:xfrm>
        </p:spPr>
        <p:txBody>
          <a:bodyPr>
            <a:noAutofit/>
          </a:bodyPr>
          <a:lstStyle/>
          <a:p>
            <a:r>
              <a:rPr lang="en-US" sz="3600" b="1" dirty="0">
                <a:latin typeface="Times New Roman" pitchFamily="18" charset="0"/>
                <a:cs typeface="Times New Roman" pitchFamily="18" charset="0"/>
              </a:rPr>
              <a:t>Linear regression          </a:t>
            </a:r>
            <a:r>
              <a:rPr lang="en-US" sz="3200" b="1" dirty="0">
                <a:latin typeface="Times New Roman" pitchFamily="18" charset="0"/>
                <a:cs typeface="Times New Roman" pitchFamily="18" charset="0"/>
              </a:rPr>
              <a:t>Cont…</a:t>
            </a:r>
            <a:endParaRPr lang="en-US" sz="3600" dirty="0"/>
          </a:p>
        </p:txBody>
      </p:sp>
      <p:sp>
        <p:nvSpPr>
          <p:cNvPr id="3" name="Content Placeholder 2"/>
          <p:cNvSpPr>
            <a:spLocks noGrp="1"/>
          </p:cNvSpPr>
          <p:nvPr>
            <p:ph idx="1"/>
          </p:nvPr>
        </p:nvSpPr>
        <p:spPr>
          <a:xfrm>
            <a:off x="228600" y="685799"/>
            <a:ext cx="8229600" cy="6096001"/>
          </a:xfrm>
        </p:spPr>
        <p:txBody>
          <a:bodyPr>
            <a:normAutofit/>
          </a:bodyPr>
          <a:lstStyle/>
          <a:p>
            <a:pPr>
              <a:lnSpc>
                <a:spcPct val="130000"/>
              </a:lnSpc>
            </a:pPr>
            <a:r>
              <a:rPr lang="en-US" sz="2800" dirty="0">
                <a:latin typeface="Times New Roman" pitchFamily="18" charset="0"/>
                <a:cs typeface="Times New Roman" pitchFamily="18" charset="0"/>
              </a:rPr>
              <a:t>Linear Regression is Supervised Learning</a:t>
            </a:r>
          </a:p>
          <a:p>
            <a:pPr>
              <a:buNone/>
            </a:pPr>
            <a:r>
              <a:rPr lang="en-US" sz="2800" dirty="0">
                <a:latin typeface="Times New Roman" pitchFamily="18" charset="0"/>
                <a:cs typeface="Times New Roman" pitchFamily="18" charset="0"/>
              </a:rPr>
              <a:t>The most common regression algorithms are</a:t>
            </a:r>
          </a:p>
          <a:p>
            <a:pPr marL="801688" indent="-457200">
              <a:lnSpc>
                <a:spcPct val="150000"/>
              </a:lnSpc>
              <a:buFont typeface="+mj-lt"/>
              <a:buAutoNum type="arabicPeriod"/>
            </a:pPr>
            <a:r>
              <a:rPr lang="en-US" sz="2500" dirty="0">
                <a:latin typeface="Times New Roman" pitchFamily="18" charset="0"/>
                <a:cs typeface="Times New Roman" pitchFamily="18" charset="0"/>
              </a:rPr>
              <a:t>Simple linear regression</a:t>
            </a:r>
          </a:p>
          <a:p>
            <a:pPr marL="801688" indent="-457200">
              <a:lnSpc>
                <a:spcPct val="150000"/>
              </a:lnSpc>
              <a:buFont typeface="+mj-lt"/>
              <a:buAutoNum type="arabicPeriod"/>
            </a:pPr>
            <a:r>
              <a:rPr lang="en-US" sz="2500" dirty="0">
                <a:latin typeface="Times New Roman" pitchFamily="18" charset="0"/>
                <a:cs typeface="Times New Roman" pitchFamily="18" charset="0"/>
              </a:rPr>
              <a:t>Multiple linear regression</a:t>
            </a:r>
          </a:p>
          <a:p>
            <a:pPr marL="801688" indent="-457200">
              <a:lnSpc>
                <a:spcPct val="150000"/>
              </a:lnSpc>
              <a:buFont typeface="+mj-lt"/>
              <a:buAutoNum type="arabicPeriod"/>
            </a:pPr>
            <a:r>
              <a:rPr lang="en-US" sz="2500" dirty="0">
                <a:latin typeface="Times New Roman" pitchFamily="18" charset="0"/>
                <a:cs typeface="Times New Roman" pitchFamily="18" charset="0"/>
              </a:rPr>
              <a:t>Polynomial regression</a:t>
            </a:r>
          </a:p>
          <a:p>
            <a:pPr marL="801688" indent="-457200">
              <a:lnSpc>
                <a:spcPct val="150000"/>
              </a:lnSpc>
              <a:buFont typeface="+mj-lt"/>
              <a:buAutoNum type="arabicPeriod"/>
            </a:pPr>
            <a:r>
              <a:rPr lang="en-US" sz="2500" dirty="0">
                <a:latin typeface="Times New Roman" pitchFamily="18" charset="0"/>
                <a:cs typeface="Times New Roman" pitchFamily="18" charset="0"/>
              </a:rPr>
              <a:t>Multivariate adaptive regression splines</a:t>
            </a:r>
          </a:p>
          <a:p>
            <a:pPr marL="801688" indent="-457200">
              <a:lnSpc>
                <a:spcPct val="150000"/>
              </a:lnSpc>
              <a:buFont typeface="+mj-lt"/>
              <a:buAutoNum type="arabicPeriod"/>
            </a:pPr>
            <a:r>
              <a:rPr lang="en-US" sz="2500" dirty="0">
                <a:latin typeface="Times New Roman" pitchFamily="18" charset="0"/>
                <a:cs typeface="Times New Roman" pitchFamily="18" charset="0"/>
              </a:rPr>
              <a:t>Logistic regression</a:t>
            </a:r>
          </a:p>
          <a:p>
            <a:pPr marL="801688" indent="-457200">
              <a:lnSpc>
                <a:spcPct val="150000"/>
              </a:lnSpc>
              <a:buFont typeface="+mj-lt"/>
              <a:buAutoNum type="arabicPeriod"/>
            </a:pPr>
            <a:r>
              <a:rPr lang="en-US" sz="2500" dirty="0">
                <a:latin typeface="Times New Roman" pitchFamily="18" charset="0"/>
                <a:cs typeface="Times New Roman" pitchFamily="18" charset="0"/>
              </a:rPr>
              <a:t>Maximum likelihood estimation (least squares)</a:t>
            </a:r>
            <a:endParaRPr lang="en-US" sz="2500" b="1" dirty="0">
              <a:latin typeface="Times New Roman" pitchFamily="18" charset="0"/>
              <a:cs typeface="Times New Roman" pitchFamily="18" charset="0"/>
            </a:endParaRPr>
          </a:p>
        </p:txBody>
      </p:sp>
      <p:pic>
        <p:nvPicPr>
          <p:cNvPr id="6" name="Picture 1" descr="Description: Description: C:\Users\COE\Desktop\anurag university logo new.png"/>
          <p:cNvPicPr>
            <a:picLocks noChangeAspect="1" noChangeArrowheads="1"/>
          </p:cNvPicPr>
          <p:nvPr/>
        </p:nvPicPr>
        <p:blipFill>
          <a:blip r:embed="rId2"/>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848600" cy="792162"/>
          </a:xfrm>
        </p:spPr>
        <p:txBody>
          <a:bodyPr>
            <a:normAutofit/>
          </a:bodyPr>
          <a:lstStyle/>
          <a:p>
            <a:r>
              <a:rPr lang="en-US" sz="3200" dirty="0"/>
              <a:t>Shrinkage (Regularization) approach</a:t>
            </a:r>
          </a:p>
        </p:txBody>
      </p:sp>
      <p:sp>
        <p:nvSpPr>
          <p:cNvPr id="3" name="Content Placeholder 2"/>
          <p:cNvSpPr>
            <a:spLocks noGrp="1"/>
          </p:cNvSpPr>
          <p:nvPr>
            <p:ph idx="1"/>
          </p:nvPr>
        </p:nvSpPr>
        <p:spPr>
          <a:xfrm>
            <a:off x="152400" y="914400"/>
            <a:ext cx="8305800" cy="5791200"/>
          </a:xfrm>
        </p:spPr>
        <p:txBody>
          <a:bodyPr>
            <a:normAutofit/>
          </a:bodyPr>
          <a:lstStyle/>
          <a:p>
            <a:pPr marL="568325" indent="-279400" algn="just">
              <a:lnSpc>
                <a:spcPts val="3600"/>
              </a:lnSpc>
              <a:buNone/>
            </a:pPr>
            <a:r>
              <a:rPr lang="en-US" sz="2600" dirty="0"/>
              <a:t>2. lasso (Least Absolute Shrinkage Selector Operator): </a:t>
            </a:r>
            <a:r>
              <a:rPr lang="en-US" sz="2800" dirty="0"/>
              <a:t>It modifies the over-fitted or under-fitted models by adding the penalty equivalent to the sum of the absolute values of coefficients. </a:t>
            </a:r>
            <a:endParaRPr lang="en-US" sz="2600" dirty="0"/>
          </a:p>
        </p:txBody>
      </p:sp>
      <p:sp>
        <p:nvSpPr>
          <p:cNvPr id="16386" name="AutoShape 2" descr="cost_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9875" name="Picture 3"/>
          <p:cNvPicPr>
            <a:picLocks noChangeAspect="1" noChangeArrowheads="1"/>
          </p:cNvPicPr>
          <p:nvPr/>
        </p:nvPicPr>
        <p:blipFill>
          <a:blip r:embed="rId2"/>
          <a:srcRect/>
          <a:stretch>
            <a:fillRect/>
          </a:stretch>
        </p:blipFill>
        <p:spPr bwMode="auto">
          <a:xfrm>
            <a:off x="1066800" y="3124200"/>
            <a:ext cx="6010275" cy="3038475"/>
          </a:xfrm>
          <a:prstGeom prst="rect">
            <a:avLst/>
          </a:prstGeom>
          <a:noFill/>
          <a:ln w="9525">
            <a:noFill/>
            <a:miter lim="800000"/>
            <a:headEnd/>
            <a:tailEnd/>
          </a:ln>
          <a:effectLst/>
        </p:spPr>
      </p:pic>
      <p:pic>
        <p:nvPicPr>
          <p:cNvPr id="6" name="Picture 1" descr="Description: Description: C:\Users\COE\Desktop\anurag university logo new.png"/>
          <p:cNvPicPr>
            <a:picLocks noChangeAspect="1" noChangeArrowheads="1"/>
          </p:cNvPicPr>
          <p:nvPr/>
        </p:nvPicPr>
        <p:blipFill>
          <a:blip r:embed="rId3"/>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848600" cy="685800"/>
          </a:xfrm>
        </p:spPr>
        <p:txBody>
          <a:bodyPr>
            <a:normAutofit/>
          </a:bodyPr>
          <a:lstStyle/>
          <a:p>
            <a:r>
              <a:rPr lang="en-US" sz="3200" dirty="0"/>
              <a:t>Lasso Regression</a:t>
            </a:r>
          </a:p>
        </p:txBody>
      </p:sp>
      <p:sp>
        <p:nvSpPr>
          <p:cNvPr id="3" name="Content Placeholder 2"/>
          <p:cNvSpPr>
            <a:spLocks noGrp="1"/>
          </p:cNvSpPr>
          <p:nvPr>
            <p:ph idx="1"/>
          </p:nvPr>
        </p:nvSpPr>
        <p:spPr>
          <a:xfrm>
            <a:off x="152400" y="914400"/>
            <a:ext cx="8305800" cy="5715000"/>
          </a:xfrm>
        </p:spPr>
        <p:txBody>
          <a:bodyPr>
            <a:normAutofit fontScale="92500"/>
          </a:bodyPr>
          <a:lstStyle/>
          <a:p>
            <a:pPr marL="346075" indent="-230188" algn="just">
              <a:lnSpc>
                <a:spcPct val="150000"/>
              </a:lnSpc>
            </a:pPr>
            <a:r>
              <a:rPr lang="en-US" sz="2400" i="1" dirty="0"/>
              <a:t>If the regularization parameter is very high in In Lasso Regression,  then  it c</a:t>
            </a:r>
            <a:r>
              <a:rPr lang="en-US" sz="2400" dirty="0"/>
              <a:t>an be used to select important features of a dataset and shrinks the coefficients of less important features to exactly  0</a:t>
            </a:r>
          </a:p>
          <a:p>
            <a:pPr marL="346075" indent="-230188" algn="just">
              <a:lnSpc>
                <a:spcPct val="150000"/>
              </a:lnSpc>
            </a:pPr>
            <a:r>
              <a:rPr lang="en-US" sz="2400" dirty="0"/>
              <a:t>If the number of features (p) is greater than the number of observations (n), Lasso will pick at most n features as non-zero, even if all features are relevant</a:t>
            </a:r>
          </a:p>
          <a:p>
            <a:pPr marL="346075" indent="-230188" algn="just">
              <a:lnSpc>
                <a:spcPct val="150000"/>
              </a:lnSpc>
            </a:pPr>
            <a:r>
              <a:rPr lang="en-US" sz="2400" dirty="0"/>
              <a:t>Lasso can be used to select important features of a dataset</a:t>
            </a:r>
          </a:p>
          <a:p>
            <a:pPr marL="346075" indent="-230188" algn="just">
              <a:lnSpc>
                <a:spcPct val="150000"/>
              </a:lnSpc>
            </a:pPr>
            <a:r>
              <a:rPr lang="en-US" sz="2400" dirty="0"/>
              <a:t>The difference between ridge and lasso regression is that lasso tends to make coefficients to absolute zero as compared to Ridge which never sets the value of the coefficient to absolute zero </a:t>
            </a:r>
          </a:p>
        </p:txBody>
      </p:sp>
      <p:sp>
        <p:nvSpPr>
          <p:cNvPr id="16386" name="AutoShape 2" descr="cost_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1" descr="Description: Description: C:\Users\COE\Desktop\anurag university logo new.png"/>
          <p:cNvPicPr>
            <a:picLocks noChangeAspect="1" noChangeArrowheads="1"/>
          </p:cNvPicPr>
          <p:nvPr/>
        </p:nvPicPr>
        <p:blipFill>
          <a:blip r:embed="rId2"/>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848600" cy="792162"/>
          </a:xfrm>
        </p:spPr>
        <p:txBody>
          <a:bodyPr>
            <a:normAutofit/>
          </a:bodyPr>
          <a:lstStyle/>
          <a:p>
            <a:r>
              <a:rPr lang="en-US" sz="3200" dirty="0"/>
              <a:t>Shrinkage (Regularization) approach</a:t>
            </a:r>
          </a:p>
        </p:txBody>
      </p:sp>
      <p:sp>
        <p:nvSpPr>
          <p:cNvPr id="16386" name="AutoShape 2" descr="cost_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0898" name="Picture 2"/>
          <p:cNvPicPr>
            <a:picLocks noChangeAspect="1" noChangeArrowheads="1"/>
          </p:cNvPicPr>
          <p:nvPr/>
        </p:nvPicPr>
        <p:blipFill>
          <a:blip r:embed="rId2"/>
          <a:srcRect/>
          <a:stretch>
            <a:fillRect/>
          </a:stretch>
        </p:blipFill>
        <p:spPr bwMode="auto">
          <a:xfrm>
            <a:off x="838200" y="1524000"/>
            <a:ext cx="6901468" cy="3352800"/>
          </a:xfrm>
          <a:prstGeom prst="rect">
            <a:avLst/>
          </a:prstGeom>
          <a:noFill/>
          <a:ln w="9525">
            <a:noFill/>
            <a:miter lim="800000"/>
            <a:headEnd/>
            <a:tailEnd/>
          </a:ln>
          <a:effectLst/>
        </p:spPr>
      </p:pic>
      <p:pic>
        <p:nvPicPr>
          <p:cNvPr id="5" name="Picture 1" descr="Description: Description: C:\Users\COE\Desktop\anurag university logo new.png"/>
          <p:cNvPicPr>
            <a:picLocks noChangeAspect="1" noChangeArrowheads="1"/>
          </p:cNvPicPr>
          <p:nvPr/>
        </p:nvPicPr>
        <p:blipFill>
          <a:blip r:embed="rId3"/>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848600" cy="792162"/>
          </a:xfrm>
        </p:spPr>
        <p:txBody>
          <a:bodyPr>
            <a:normAutofit/>
          </a:bodyPr>
          <a:lstStyle/>
          <a:p>
            <a:r>
              <a:rPr lang="en-US" sz="3200" dirty="0"/>
              <a:t>Subset selection</a:t>
            </a:r>
          </a:p>
        </p:txBody>
      </p:sp>
      <p:sp>
        <p:nvSpPr>
          <p:cNvPr id="3" name="Content Placeholder 2"/>
          <p:cNvSpPr>
            <a:spLocks noGrp="1"/>
          </p:cNvSpPr>
          <p:nvPr>
            <p:ph idx="1"/>
          </p:nvPr>
        </p:nvSpPr>
        <p:spPr>
          <a:xfrm>
            <a:off x="152400" y="1066800"/>
            <a:ext cx="8153400" cy="5486400"/>
          </a:xfrm>
        </p:spPr>
        <p:txBody>
          <a:bodyPr>
            <a:normAutofit/>
          </a:bodyPr>
          <a:lstStyle/>
          <a:p>
            <a:pPr algn="just">
              <a:lnSpc>
                <a:spcPts val="3600"/>
              </a:lnSpc>
            </a:pPr>
            <a:r>
              <a:rPr lang="en-US" sz="2800" dirty="0"/>
              <a:t>Identify a subset of the predictors that is assumed to be related to the response and then fit a model using OLS on the selected reduced subset of variables.</a:t>
            </a:r>
          </a:p>
          <a:p>
            <a:pPr algn="just">
              <a:lnSpc>
                <a:spcPts val="3600"/>
              </a:lnSpc>
            </a:pPr>
            <a:r>
              <a:rPr lang="en-US" sz="2800" dirty="0"/>
              <a:t>There are two methods in which subset of the regression can be selected: </a:t>
            </a:r>
          </a:p>
          <a:p>
            <a:pPr algn="just">
              <a:lnSpc>
                <a:spcPts val="3600"/>
              </a:lnSpc>
              <a:buNone/>
            </a:pPr>
            <a:r>
              <a:rPr lang="en-US" sz="2800" dirty="0"/>
              <a:t>1. Best subset selection (considers all the possible (2</a:t>
            </a:r>
            <a:r>
              <a:rPr lang="en-US" sz="2800" baseline="30000" dirty="0"/>
              <a:t>k</a:t>
            </a:r>
            <a:r>
              <a:rPr lang="en-US" sz="2800" dirty="0"/>
              <a:t> ))</a:t>
            </a:r>
          </a:p>
          <a:p>
            <a:pPr algn="just">
              <a:lnSpc>
                <a:spcPts val="3600"/>
              </a:lnSpc>
              <a:buNone/>
            </a:pPr>
            <a:r>
              <a:rPr lang="en-US" sz="2800" dirty="0"/>
              <a:t>2. Stepwise subset selection </a:t>
            </a:r>
          </a:p>
          <a:p>
            <a:pPr marL="798513" indent="-393700" algn="just">
              <a:lnSpc>
                <a:spcPts val="3600"/>
              </a:lnSpc>
              <a:buFont typeface="+mj-lt"/>
              <a:buAutoNum type="romanLcPeriod"/>
            </a:pPr>
            <a:r>
              <a:rPr lang="en-US" sz="2800" dirty="0"/>
              <a:t>Forward stepwise selection (0 to k) </a:t>
            </a:r>
          </a:p>
          <a:p>
            <a:pPr marL="798513" indent="-393700" algn="just">
              <a:lnSpc>
                <a:spcPts val="3600"/>
              </a:lnSpc>
              <a:buFont typeface="+mj-lt"/>
              <a:buAutoNum type="romanLcPeriod"/>
            </a:pPr>
            <a:r>
              <a:rPr lang="en-US" sz="2800" dirty="0"/>
              <a:t>Backward stepwise selection (k to 0)</a:t>
            </a:r>
          </a:p>
        </p:txBody>
      </p:sp>
      <p:pic>
        <p:nvPicPr>
          <p:cNvPr id="4" name="Picture 1" descr="Description: Description: C:\Users\COE\Desktop\anurag university logo new.png"/>
          <p:cNvPicPr>
            <a:picLocks noChangeAspect="1" noChangeArrowheads="1"/>
          </p:cNvPicPr>
          <p:nvPr/>
        </p:nvPicPr>
        <p:blipFill>
          <a:blip r:embed="rId2"/>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2238"/>
            <a:ext cx="7848600" cy="868362"/>
          </a:xfrm>
        </p:spPr>
        <p:txBody>
          <a:bodyPr>
            <a:noAutofit/>
          </a:bodyPr>
          <a:lstStyle/>
          <a:p>
            <a:r>
              <a:rPr lang="en-US" sz="2800" dirty="0"/>
              <a:t>Dimensionality reduction (Variable reduction)</a:t>
            </a:r>
          </a:p>
        </p:txBody>
      </p:sp>
      <p:sp>
        <p:nvSpPr>
          <p:cNvPr id="3" name="Content Placeholder 2"/>
          <p:cNvSpPr>
            <a:spLocks noGrp="1"/>
          </p:cNvSpPr>
          <p:nvPr>
            <p:ph idx="1"/>
          </p:nvPr>
        </p:nvSpPr>
        <p:spPr>
          <a:xfrm>
            <a:off x="228600" y="990600"/>
            <a:ext cx="8077200" cy="5638800"/>
          </a:xfrm>
        </p:spPr>
        <p:txBody>
          <a:bodyPr>
            <a:normAutofit lnSpcReduction="10000"/>
          </a:bodyPr>
          <a:lstStyle/>
          <a:p>
            <a:pPr algn="just">
              <a:lnSpc>
                <a:spcPct val="150000"/>
              </a:lnSpc>
            </a:pPr>
            <a:r>
              <a:rPr lang="en-US" sz="2800" dirty="0"/>
              <a:t>In dimensionality reduction, predictors (X) are transformed, and the model is set up using the transformed variables after dimensionality reduction. </a:t>
            </a:r>
          </a:p>
          <a:p>
            <a:pPr algn="just">
              <a:lnSpc>
                <a:spcPct val="150000"/>
              </a:lnSpc>
            </a:pPr>
            <a:r>
              <a:rPr lang="en-US" sz="2800" dirty="0"/>
              <a:t>The number of variables is reduced using the dimensionality reduction method. </a:t>
            </a:r>
          </a:p>
          <a:p>
            <a:pPr algn="just">
              <a:lnSpc>
                <a:spcPct val="150000"/>
              </a:lnSpc>
            </a:pPr>
            <a:r>
              <a:rPr lang="en-US" sz="2800" dirty="0"/>
              <a:t>Principal component analysis is one of the most important dimensionality (variable) reduction techniques. </a:t>
            </a:r>
            <a:endParaRPr lang="en-US" sz="2800" b="1" dirty="0"/>
          </a:p>
        </p:txBody>
      </p:sp>
      <p:pic>
        <p:nvPicPr>
          <p:cNvPr id="4" name="Picture 1" descr="Description: Description: C:\Users\COE\Desktop\anurag university logo new.png"/>
          <p:cNvPicPr>
            <a:picLocks noChangeAspect="1" noChangeArrowheads="1"/>
          </p:cNvPicPr>
          <p:nvPr/>
        </p:nvPicPr>
        <p:blipFill>
          <a:blip r:embed="rId2"/>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0"/>
            <a:ext cx="7848600" cy="1143000"/>
          </a:xfrm>
        </p:spPr>
        <p:txBody>
          <a:bodyPr>
            <a:normAutofit/>
          </a:bodyPr>
          <a:lstStyle/>
          <a:p>
            <a:r>
              <a:rPr lang="en-US" sz="4800" i="1" dirty="0"/>
              <a:t>Thank You</a:t>
            </a:r>
          </a:p>
        </p:txBody>
      </p:sp>
      <p:pic>
        <p:nvPicPr>
          <p:cNvPr id="4" name="Picture 1" descr="Description: Description: C:\Users\COE\Desktop\anurag university logo new.png"/>
          <p:cNvPicPr>
            <a:picLocks noChangeAspect="1" noChangeArrowheads="1"/>
          </p:cNvPicPr>
          <p:nvPr/>
        </p:nvPicPr>
        <p:blipFill>
          <a:blip r:embed="rId2"/>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848600" cy="533400"/>
          </a:xfrm>
        </p:spPr>
        <p:txBody>
          <a:bodyPr>
            <a:noAutofit/>
          </a:bodyPr>
          <a:lstStyle/>
          <a:p>
            <a:r>
              <a:rPr lang="en-US" sz="3600" b="1" dirty="0">
                <a:latin typeface="Times New Roman" pitchFamily="18" charset="0"/>
                <a:cs typeface="Times New Roman" pitchFamily="18" charset="0"/>
              </a:rPr>
              <a:t>Simple linear regression</a:t>
            </a:r>
            <a:endParaRPr lang="en-US" sz="3600" dirty="0"/>
          </a:p>
        </p:txBody>
      </p:sp>
      <p:sp>
        <p:nvSpPr>
          <p:cNvPr id="3" name="Content Placeholder 2"/>
          <p:cNvSpPr>
            <a:spLocks noGrp="1"/>
          </p:cNvSpPr>
          <p:nvPr>
            <p:ph idx="1"/>
          </p:nvPr>
        </p:nvSpPr>
        <p:spPr>
          <a:xfrm>
            <a:off x="228600" y="685799"/>
            <a:ext cx="8229600" cy="6096001"/>
          </a:xfrm>
        </p:spPr>
        <p:txBody>
          <a:bodyPr>
            <a:normAutofit fontScale="92500" lnSpcReduction="20000"/>
          </a:bodyPr>
          <a:lstStyle/>
          <a:p>
            <a:pPr algn="just">
              <a:lnSpc>
                <a:spcPct val="160000"/>
              </a:lnSpc>
            </a:pPr>
            <a:r>
              <a:rPr lang="en-US" sz="2800" dirty="0">
                <a:latin typeface="Times New Roman" pitchFamily="18" charset="0"/>
                <a:cs typeface="Times New Roman" pitchFamily="18" charset="0"/>
              </a:rPr>
              <a:t>Simple linear regression is the simplest regression model which involves only one predictor. This model assumes a linear </a:t>
            </a:r>
            <a:r>
              <a:rPr lang="en-US" sz="2800" b="1" dirty="0">
                <a:latin typeface="Times New Roman" pitchFamily="18" charset="0"/>
                <a:cs typeface="Times New Roman" pitchFamily="18" charset="0"/>
              </a:rPr>
              <a:t>relationship</a:t>
            </a:r>
            <a:r>
              <a:rPr lang="en-US" sz="2800" dirty="0">
                <a:latin typeface="Times New Roman" pitchFamily="18" charset="0"/>
                <a:cs typeface="Times New Roman" pitchFamily="18" charset="0"/>
              </a:rPr>
              <a:t> between the </a:t>
            </a:r>
            <a:r>
              <a:rPr lang="en-US" sz="2800" b="1" dirty="0">
                <a:latin typeface="Times New Roman" pitchFamily="18" charset="0"/>
                <a:cs typeface="Times New Roman" pitchFamily="18" charset="0"/>
              </a:rPr>
              <a:t>dependent</a:t>
            </a:r>
            <a:r>
              <a:rPr lang="en-US" sz="2800" dirty="0">
                <a:latin typeface="Times New Roman" pitchFamily="18" charset="0"/>
                <a:cs typeface="Times New Roman" pitchFamily="18" charset="0"/>
              </a:rPr>
              <a:t> variable and the </a:t>
            </a:r>
            <a:r>
              <a:rPr lang="en-US" sz="2800" b="1" dirty="0">
                <a:latin typeface="Times New Roman" pitchFamily="18" charset="0"/>
                <a:cs typeface="Times New Roman" pitchFamily="18" charset="0"/>
              </a:rPr>
              <a:t>predictor </a:t>
            </a:r>
            <a:r>
              <a:rPr lang="en-US" sz="2800" dirty="0">
                <a:latin typeface="Times New Roman" pitchFamily="18" charset="0"/>
                <a:cs typeface="Times New Roman" pitchFamily="18" charset="0"/>
              </a:rPr>
              <a:t>variable. </a:t>
            </a:r>
          </a:p>
          <a:p>
            <a:pPr algn="just">
              <a:lnSpc>
                <a:spcPct val="150000"/>
              </a:lnSpc>
            </a:pPr>
            <a:r>
              <a:rPr lang="en-US" sz="2800" dirty="0">
                <a:latin typeface="Times New Roman" pitchFamily="18" charset="0"/>
                <a:cs typeface="Times New Roman" pitchFamily="18" charset="0"/>
              </a:rPr>
              <a:t>For example, you might use simple linear regression to model the relationship between the temperature outside and the number of ice cream cones sold at an ice cream shop. </a:t>
            </a:r>
          </a:p>
          <a:p>
            <a:pPr algn="just">
              <a:lnSpc>
                <a:spcPct val="150000"/>
              </a:lnSpc>
            </a:pPr>
            <a:r>
              <a:rPr lang="en-US" sz="2800" dirty="0">
                <a:latin typeface="Times New Roman" pitchFamily="18" charset="0"/>
                <a:cs typeface="Times New Roman" pitchFamily="18" charset="0"/>
              </a:rPr>
              <a:t>The </a:t>
            </a:r>
            <a:r>
              <a:rPr lang="en-US" sz="2800" b="1" dirty="0">
                <a:latin typeface="Times New Roman" pitchFamily="18" charset="0"/>
                <a:cs typeface="Times New Roman" pitchFamily="18" charset="0"/>
              </a:rPr>
              <a:t>temperature</a:t>
            </a:r>
            <a:r>
              <a:rPr lang="en-US" sz="2800" dirty="0">
                <a:latin typeface="Times New Roman" pitchFamily="18" charset="0"/>
                <a:cs typeface="Times New Roman" pitchFamily="18" charset="0"/>
              </a:rPr>
              <a:t> would be the </a:t>
            </a:r>
            <a:r>
              <a:rPr lang="en-US" sz="2800" b="1" dirty="0">
                <a:latin typeface="Times New Roman" pitchFamily="18" charset="0"/>
                <a:cs typeface="Times New Roman" pitchFamily="18" charset="0"/>
              </a:rPr>
              <a:t>independent</a:t>
            </a:r>
            <a:r>
              <a:rPr lang="en-US" sz="2800" dirty="0">
                <a:latin typeface="Times New Roman" pitchFamily="18" charset="0"/>
                <a:cs typeface="Times New Roman" pitchFamily="18" charset="0"/>
              </a:rPr>
              <a:t> variable and the </a:t>
            </a:r>
            <a:r>
              <a:rPr lang="en-US" sz="2800" b="1" dirty="0">
                <a:latin typeface="Times New Roman" pitchFamily="18" charset="0"/>
                <a:cs typeface="Times New Roman" pitchFamily="18" charset="0"/>
              </a:rPr>
              <a:t>number of ice cream cones sold</a:t>
            </a:r>
            <a:r>
              <a:rPr lang="en-US" sz="2800" dirty="0">
                <a:latin typeface="Times New Roman" pitchFamily="18" charset="0"/>
                <a:cs typeface="Times New Roman" pitchFamily="18" charset="0"/>
              </a:rPr>
              <a:t> would be the </a:t>
            </a:r>
            <a:r>
              <a:rPr lang="en-US" sz="2800" b="1" dirty="0">
                <a:latin typeface="Times New Roman" pitchFamily="18" charset="0"/>
                <a:cs typeface="Times New Roman" pitchFamily="18" charset="0"/>
              </a:rPr>
              <a:t>dependent </a:t>
            </a:r>
            <a:r>
              <a:rPr lang="en-US" sz="2800" dirty="0">
                <a:latin typeface="Times New Roman" pitchFamily="18" charset="0"/>
                <a:cs typeface="Times New Roman" pitchFamily="18" charset="0"/>
              </a:rPr>
              <a:t>variable.</a:t>
            </a:r>
          </a:p>
          <a:p>
            <a:pPr>
              <a:lnSpc>
                <a:spcPct val="110000"/>
              </a:lnSpc>
            </a:pPr>
            <a:endParaRPr lang="en-US" sz="2800" b="1" dirty="0">
              <a:latin typeface="Times New Roman" pitchFamily="18" charset="0"/>
              <a:cs typeface="Times New Roman" pitchFamily="18" charset="0"/>
            </a:endParaRPr>
          </a:p>
        </p:txBody>
      </p:sp>
      <p:pic>
        <p:nvPicPr>
          <p:cNvPr id="6" name="Picture 1" descr="Description: Description: C:\Users\COE\Desktop\anurag university logo new.png"/>
          <p:cNvPicPr>
            <a:picLocks noChangeAspect="1" noChangeArrowheads="1"/>
          </p:cNvPicPr>
          <p:nvPr/>
        </p:nvPicPr>
        <p:blipFill>
          <a:blip r:embed="rId2"/>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81000" y="4038600"/>
            <a:ext cx="4800600" cy="457200"/>
          </a:xfrm>
        </p:spPr>
        <p:txBody>
          <a:bodyPr>
            <a:normAutofit/>
          </a:bodyPr>
          <a:lstStyle/>
          <a:p>
            <a:pPr algn="ctr"/>
            <a:r>
              <a:rPr lang="en-US" sz="1800" b="1" dirty="0">
                <a:latin typeface="Times New Roman" pitchFamily="18" charset="0"/>
                <a:cs typeface="Times New Roman" pitchFamily="18" charset="0"/>
              </a:rPr>
              <a:t>Simple linear regression</a:t>
            </a:r>
            <a:endParaRPr lang="en-US" sz="1800" b="1" dirty="0"/>
          </a:p>
        </p:txBody>
      </p:sp>
      <p:pic>
        <p:nvPicPr>
          <p:cNvPr id="1027" name="Picture 3"/>
          <p:cNvPicPr>
            <a:picLocks noChangeAspect="1" noChangeArrowheads="1"/>
          </p:cNvPicPr>
          <p:nvPr/>
        </p:nvPicPr>
        <p:blipFill>
          <a:blip r:embed="rId2"/>
          <a:srcRect/>
          <a:stretch>
            <a:fillRect/>
          </a:stretch>
        </p:blipFill>
        <p:spPr bwMode="auto">
          <a:xfrm>
            <a:off x="152400" y="62055"/>
            <a:ext cx="4876800" cy="3976545"/>
          </a:xfrm>
          <a:prstGeom prst="rect">
            <a:avLst/>
          </a:prstGeom>
          <a:noFill/>
          <a:ln w="9525">
            <a:noFill/>
            <a:miter lim="800000"/>
            <a:headEnd/>
            <a:tailEnd/>
          </a:ln>
          <a:effectLst/>
        </p:spPr>
      </p:pic>
      <p:sp>
        <p:nvSpPr>
          <p:cNvPr id="6" name="TextBox 5"/>
          <p:cNvSpPr txBox="1"/>
          <p:nvPr/>
        </p:nvSpPr>
        <p:spPr>
          <a:xfrm>
            <a:off x="76200" y="4495800"/>
            <a:ext cx="8458200" cy="2339102"/>
          </a:xfrm>
          <a:prstGeom prst="rect">
            <a:avLst/>
          </a:prstGeom>
          <a:noFill/>
        </p:spPr>
        <p:txBody>
          <a:bodyPr wrap="square" rtlCol="0">
            <a:spAutoFit/>
          </a:bodyPr>
          <a:lstStyle/>
          <a:p>
            <a:pPr marL="231775" indent="-231775" algn="just">
              <a:buFont typeface="Arial" pitchFamily="34" charset="0"/>
              <a:buChar char="•"/>
            </a:pPr>
            <a:r>
              <a:rPr lang="en-US" sz="2200" dirty="0">
                <a:latin typeface="Times New Roman" pitchFamily="18" charset="0"/>
                <a:cs typeface="Times New Roman" pitchFamily="18" charset="0"/>
              </a:rPr>
              <a:t>The value of intercept indicates the value of Y when X = 0. It is known as ‘the intercept or Y intercept’ because it specifies where the straight line crosses the vertical or Y-axis.</a:t>
            </a:r>
          </a:p>
          <a:p>
            <a:pPr marL="231775" indent="-231775" algn="just"/>
            <a:endParaRPr lang="en-US" sz="1050" dirty="0">
              <a:latin typeface="Times New Roman" pitchFamily="18" charset="0"/>
              <a:cs typeface="Times New Roman" pitchFamily="18" charset="0"/>
            </a:endParaRPr>
          </a:p>
          <a:p>
            <a:pPr marL="231775" indent="-231775" algn="just">
              <a:buFont typeface="Arial" pitchFamily="34" charset="0"/>
              <a:buChar char="•"/>
            </a:pPr>
            <a:r>
              <a:rPr lang="en-US" sz="2200" dirty="0">
                <a:latin typeface="Times New Roman" pitchFamily="18" charset="0"/>
                <a:cs typeface="Times New Roman" pitchFamily="18" charset="0"/>
              </a:rPr>
              <a:t>Slope of a straight line represents how much the line in a graph changes in the vertical direction (Y-axis) over a change in the horizontal direction (X-axis)</a:t>
            </a:r>
          </a:p>
        </p:txBody>
      </p:sp>
      <p:sp>
        <p:nvSpPr>
          <p:cNvPr id="7" name="Rectangle 6"/>
          <p:cNvSpPr/>
          <p:nvPr/>
        </p:nvSpPr>
        <p:spPr>
          <a:xfrm>
            <a:off x="5029200" y="1752600"/>
            <a:ext cx="3494290" cy="400110"/>
          </a:xfrm>
          <a:prstGeom prst="rect">
            <a:avLst/>
          </a:prstGeom>
        </p:spPr>
        <p:txBody>
          <a:bodyPr wrap="none">
            <a:spAutoFit/>
          </a:bodyPr>
          <a:lstStyle/>
          <a:p>
            <a:r>
              <a:rPr lang="en-US" b="1" dirty="0">
                <a:latin typeface="Times New Roman" pitchFamily="18" charset="0"/>
                <a:cs typeface="Times New Roman" pitchFamily="18" charset="0"/>
              </a:rPr>
              <a:t>Slope = Change in Y</a:t>
            </a:r>
            <a:r>
              <a:rPr lang="en-US" sz="2000" b="1" dirty="0">
                <a:latin typeface="Times New Roman" pitchFamily="18" charset="0"/>
                <a:cs typeface="Times New Roman" pitchFamily="18" charset="0"/>
              </a:rPr>
              <a:t>/</a:t>
            </a:r>
            <a:r>
              <a:rPr lang="en-US" b="1" dirty="0">
                <a:latin typeface="Times New Roman" pitchFamily="18" charset="0"/>
                <a:cs typeface="Times New Roman" pitchFamily="18" charset="0"/>
              </a:rPr>
              <a:t>Change in X</a:t>
            </a:r>
            <a:endParaRPr lang="en-US" dirty="0">
              <a:latin typeface="Times New Roman" pitchFamily="18" charset="0"/>
              <a:cs typeface="Times New Roman" pitchFamily="18" charset="0"/>
            </a:endParaRPr>
          </a:p>
        </p:txBody>
      </p:sp>
      <p:pic>
        <p:nvPicPr>
          <p:cNvPr id="8" name="Picture 1" descr="Description: Description: C:\Users\COE\Desktop\anurag university logo new.png"/>
          <p:cNvPicPr>
            <a:picLocks noChangeAspect="1" noChangeArrowheads="1"/>
          </p:cNvPicPr>
          <p:nvPr/>
        </p:nvPicPr>
        <p:blipFill>
          <a:blip r:embed="rId3"/>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31"/>
          </p:nvPr>
        </p:nvSpPr>
        <p:spPr>
          <a:xfrm>
            <a:off x="228600" y="3200400"/>
            <a:ext cx="8229600" cy="3581400"/>
          </a:xfrm>
        </p:spPr>
        <p:txBody>
          <a:bodyPr>
            <a:normAutofit fontScale="92500"/>
          </a:bodyPr>
          <a:lstStyle/>
          <a:p>
            <a:pPr algn="l"/>
            <a:r>
              <a:rPr lang="en-US" sz="2400" dirty="0">
                <a:latin typeface="Times New Roman" pitchFamily="18" charset="0"/>
                <a:cs typeface="Times New Roman" pitchFamily="18" charset="0"/>
              </a:rPr>
              <a:t>To fit a line to this data, we can use the following equation:</a:t>
            </a:r>
          </a:p>
          <a:p>
            <a:pPr algn="l"/>
            <a:r>
              <a:rPr lang="en-US" sz="2800" dirty="0">
                <a:latin typeface="Times New Roman" pitchFamily="18" charset="0"/>
                <a:cs typeface="Times New Roman" pitchFamily="18" charset="0"/>
              </a:rPr>
              <a:t>		y = ax + b</a:t>
            </a:r>
          </a:p>
          <a:p>
            <a:pPr algn="l"/>
            <a:r>
              <a:rPr lang="en-US" sz="2400" dirty="0">
                <a:latin typeface="Times New Roman" pitchFamily="18" charset="0"/>
                <a:cs typeface="Times New Roman" pitchFamily="18" charset="0"/>
              </a:rPr>
              <a:t>Where:</a:t>
            </a:r>
          </a:p>
          <a:p>
            <a:pPr marL="404813" lvl="0" indent="-347663" algn="l">
              <a:buFont typeface="Wingdings" pitchFamily="2" charset="2"/>
              <a:buChar char="Ø"/>
            </a:pPr>
            <a:r>
              <a:rPr lang="en-US" sz="2400" dirty="0">
                <a:latin typeface="Times New Roman" pitchFamily="18" charset="0"/>
                <a:cs typeface="Times New Roman" pitchFamily="18" charset="0"/>
              </a:rPr>
              <a:t>y is the dependent variable (the number of ice cream cones sold)</a:t>
            </a:r>
          </a:p>
          <a:p>
            <a:pPr marL="404813" lvl="0" indent="-347663" algn="l">
              <a:buFont typeface="Wingdings" pitchFamily="2" charset="2"/>
              <a:buChar char="Ø"/>
            </a:pPr>
            <a:r>
              <a:rPr lang="en-US" sz="2400" dirty="0">
                <a:latin typeface="Times New Roman" pitchFamily="18" charset="0"/>
                <a:cs typeface="Times New Roman" pitchFamily="18" charset="0"/>
              </a:rPr>
              <a:t>x is the independent variable (the temperature)</a:t>
            </a:r>
          </a:p>
          <a:p>
            <a:pPr marL="404813" lvl="0" indent="-347663" algn="l">
              <a:buFont typeface="Wingdings" pitchFamily="2" charset="2"/>
              <a:buChar char="Ø"/>
            </a:pPr>
            <a:r>
              <a:rPr lang="en-US" sz="2400" dirty="0">
                <a:latin typeface="Times New Roman" pitchFamily="18" charset="0"/>
                <a:cs typeface="Times New Roman" pitchFamily="18" charset="0"/>
              </a:rPr>
              <a:t>a is the  slope of the line</a:t>
            </a:r>
          </a:p>
          <a:p>
            <a:pPr marL="404813" lvl="0" indent="-347663" algn="l">
              <a:buFont typeface="Wingdings" pitchFamily="2" charset="2"/>
              <a:buChar char="Ø"/>
            </a:pPr>
            <a:r>
              <a:rPr lang="en-US" sz="2400" dirty="0">
                <a:latin typeface="Times New Roman" pitchFamily="18" charset="0"/>
                <a:cs typeface="Times New Roman" pitchFamily="18" charset="0"/>
              </a:rPr>
              <a:t>b is the y-intercept (the point at which the line crosses the y-axis)</a:t>
            </a:r>
          </a:p>
          <a:p>
            <a:pPr algn="l"/>
            <a:endParaRPr lang="en-US" sz="2400" dirty="0">
              <a:latin typeface="Times New Roman" pitchFamily="18" charset="0"/>
              <a:cs typeface="Times New Roman" pitchFamily="18" charset="0"/>
            </a:endParaRPr>
          </a:p>
        </p:txBody>
      </p:sp>
      <p:pic>
        <p:nvPicPr>
          <p:cNvPr id="5" name="Picture 4"/>
          <p:cNvPicPr/>
          <p:nvPr/>
        </p:nvPicPr>
        <p:blipFill>
          <a:blip r:embed="rId2"/>
          <a:srcRect/>
          <a:stretch>
            <a:fillRect/>
          </a:stretch>
        </p:blipFill>
        <p:spPr bwMode="auto">
          <a:xfrm>
            <a:off x="838200" y="685800"/>
            <a:ext cx="6324600" cy="2362200"/>
          </a:xfrm>
          <a:prstGeom prst="rect">
            <a:avLst/>
          </a:prstGeom>
          <a:noFill/>
          <a:ln w="9525">
            <a:noFill/>
            <a:miter lim="800000"/>
            <a:headEnd/>
            <a:tailEnd/>
          </a:ln>
        </p:spPr>
      </p:pic>
      <p:sp>
        <p:nvSpPr>
          <p:cNvPr id="6" name="Title 1"/>
          <p:cNvSpPr txBox="1">
            <a:spLocks/>
          </p:cNvSpPr>
          <p:nvPr/>
        </p:nvSpPr>
        <p:spPr>
          <a:xfrm>
            <a:off x="228600" y="76200"/>
            <a:ext cx="7848600" cy="5334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tx2"/>
                </a:solidFill>
                <a:effectLst/>
                <a:uLnTx/>
                <a:uFillTx/>
                <a:latin typeface="Times New Roman" pitchFamily="18" charset="0"/>
                <a:ea typeface="+mj-ea"/>
                <a:cs typeface="Times New Roman" pitchFamily="18" charset="0"/>
              </a:rPr>
              <a:t>Simple linear regression          </a:t>
            </a:r>
            <a:r>
              <a:rPr kumimoji="0" lang="en-US" sz="2800" b="1" i="0" u="none" strike="noStrike" kern="1200" cap="none" spc="0" normalizeH="0" baseline="0" noProof="0" dirty="0">
                <a:ln>
                  <a:noFill/>
                </a:ln>
                <a:solidFill>
                  <a:schemeClr val="tx2"/>
                </a:solidFill>
                <a:effectLst/>
                <a:uLnTx/>
                <a:uFillTx/>
                <a:latin typeface="Times New Roman" pitchFamily="18" charset="0"/>
                <a:ea typeface="+mj-ea"/>
                <a:cs typeface="Times New Roman" pitchFamily="18" charset="0"/>
              </a:rPr>
              <a:t>Cont…</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pic>
        <p:nvPicPr>
          <p:cNvPr id="7" name="Picture 1" descr="Description: Description: C:\Users\COE\Desktop\anurag university logo new.png"/>
          <p:cNvPicPr>
            <a:picLocks noChangeAspect="1" noChangeArrowheads="1"/>
          </p:cNvPicPr>
          <p:nvPr/>
        </p:nvPicPr>
        <p:blipFill>
          <a:blip r:embed="rId3"/>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153400" cy="533400"/>
          </a:xfrm>
        </p:spPr>
        <p:txBody>
          <a:bodyPr>
            <a:noAutofit/>
          </a:bodyPr>
          <a:lstStyle/>
          <a:p>
            <a:pPr lvl="0"/>
            <a:r>
              <a:rPr lang="en-US" sz="3200" b="1" dirty="0">
                <a:latin typeface="Times New Roman" pitchFamily="18" charset="0"/>
                <a:cs typeface="Times New Roman" pitchFamily="18" charset="0"/>
              </a:rPr>
              <a:t>Simple linear regression          </a:t>
            </a:r>
            <a:r>
              <a:rPr lang="en-US" sz="2800" b="1" dirty="0">
                <a:latin typeface="Times New Roman" pitchFamily="18" charset="0"/>
                <a:cs typeface="Times New Roman" pitchFamily="18" charset="0"/>
              </a:rPr>
              <a:t>Cont…</a:t>
            </a:r>
            <a:endParaRPr lang="en-US" sz="3200" dirty="0"/>
          </a:p>
        </p:txBody>
      </p:sp>
      <p:sp>
        <p:nvSpPr>
          <p:cNvPr id="3" name="Content Placeholder 2"/>
          <p:cNvSpPr>
            <a:spLocks noGrp="1"/>
          </p:cNvSpPr>
          <p:nvPr>
            <p:ph idx="1"/>
          </p:nvPr>
        </p:nvSpPr>
        <p:spPr>
          <a:xfrm>
            <a:off x="228600" y="685800"/>
            <a:ext cx="8229600" cy="6096000"/>
          </a:xfrm>
        </p:spPr>
        <p:txBody>
          <a:bodyPr>
            <a:normAutofit/>
          </a:bodyPr>
          <a:lstStyle/>
          <a:p>
            <a:pPr>
              <a:lnSpc>
                <a:spcPct val="150000"/>
              </a:lnSpc>
            </a:pPr>
            <a:r>
              <a:rPr lang="en-US" sz="2600" dirty="0">
                <a:latin typeface="Times New Roman" pitchFamily="18" charset="0"/>
                <a:cs typeface="Times New Roman" pitchFamily="18" charset="0"/>
              </a:rPr>
              <a:t>Example: If we take Price of a Property as the dependent variable and the Area of the Property (in sq. m.) as the predictor variable, we can build a model using simple linear regression.</a:t>
            </a:r>
          </a:p>
          <a:p>
            <a:pPr>
              <a:lnSpc>
                <a:spcPct val="150000"/>
              </a:lnSpc>
              <a:buNone/>
            </a:pPr>
            <a:r>
              <a:rPr lang="en-US" sz="2600" dirty="0">
                <a:latin typeface="Times New Roman" pitchFamily="18" charset="0"/>
                <a:cs typeface="Times New Roman" pitchFamily="18" charset="0"/>
              </a:rPr>
              <a:t>			</a:t>
            </a:r>
            <a:r>
              <a:rPr lang="en-US" sz="2800" dirty="0">
                <a:latin typeface="Times New Roman" pitchFamily="18" charset="0"/>
                <a:cs typeface="Times New Roman" pitchFamily="18" charset="0"/>
              </a:rPr>
              <a:t>Price</a:t>
            </a:r>
            <a:r>
              <a:rPr lang="en-US" sz="2800" baseline="-25000" dirty="0">
                <a:latin typeface="Times New Roman" pitchFamily="18" charset="0"/>
                <a:cs typeface="Times New Roman" pitchFamily="18" charset="0"/>
              </a:rPr>
              <a:t>Property</a:t>
            </a:r>
            <a:r>
              <a:rPr lang="en-US" sz="2800" dirty="0">
                <a:latin typeface="Times New Roman" pitchFamily="18" charset="0"/>
                <a:cs typeface="Times New Roman" pitchFamily="18" charset="0"/>
              </a:rPr>
              <a:t> = </a:t>
            </a:r>
            <a:r>
              <a:rPr lang="en-US" sz="2800" i="1" dirty="0">
                <a:latin typeface="Times New Roman" pitchFamily="18" charset="0"/>
                <a:cs typeface="Times New Roman" pitchFamily="18" charset="0"/>
              </a:rPr>
              <a:t>f(Area</a:t>
            </a:r>
            <a:r>
              <a:rPr lang="en-US" sz="2800" baseline="-25000" dirty="0">
                <a:latin typeface="Times New Roman" pitchFamily="18" charset="0"/>
                <a:cs typeface="Times New Roman" pitchFamily="18" charset="0"/>
              </a:rPr>
              <a:t>Property</a:t>
            </a:r>
            <a:r>
              <a:rPr lang="en-US" sz="2800" i="1" dirty="0">
                <a:latin typeface="Times New Roman" pitchFamily="18" charset="0"/>
                <a:cs typeface="Times New Roman" pitchFamily="18" charset="0"/>
              </a:rPr>
              <a:t> )</a:t>
            </a:r>
          </a:p>
          <a:p>
            <a:r>
              <a:rPr lang="en-US" sz="2600" dirty="0">
                <a:latin typeface="Times New Roman" pitchFamily="18" charset="0"/>
                <a:cs typeface="Times New Roman" pitchFamily="18" charset="0"/>
              </a:rPr>
              <a:t>Assuming a linear association, we can reformulate the model as</a:t>
            </a:r>
          </a:p>
          <a:p>
            <a:pPr>
              <a:buNone/>
            </a:pPr>
            <a:r>
              <a:rPr lang="en-US" sz="2800" dirty="0">
                <a:latin typeface="Times New Roman" pitchFamily="18" charset="0"/>
                <a:cs typeface="Times New Roman" pitchFamily="18" charset="0"/>
              </a:rPr>
              <a:t>			Price</a:t>
            </a:r>
            <a:r>
              <a:rPr lang="en-US" sz="2800" baseline="-25000" dirty="0">
                <a:latin typeface="Times New Roman" pitchFamily="18" charset="0"/>
                <a:cs typeface="Times New Roman" pitchFamily="18" charset="0"/>
              </a:rPr>
              <a:t>Property</a:t>
            </a:r>
            <a:r>
              <a:rPr lang="en-US" sz="2800" dirty="0">
                <a:latin typeface="Times New Roman" pitchFamily="18" charset="0"/>
                <a:cs typeface="Times New Roman" pitchFamily="18" charset="0"/>
              </a:rPr>
              <a:t> = </a:t>
            </a:r>
            <a:r>
              <a:rPr lang="en-US" sz="2800" i="1" dirty="0">
                <a:latin typeface="Times New Roman" pitchFamily="18" charset="0"/>
                <a:cs typeface="Times New Roman" pitchFamily="18" charset="0"/>
              </a:rPr>
              <a:t>a + b. Area</a:t>
            </a:r>
            <a:r>
              <a:rPr lang="en-US" sz="2800" baseline="-25000" dirty="0">
                <a:latin typeface="Times New Roman" pitchFamily="18" charset="0"/>
                <a:cs typeface="Times New Roman" pitchFamily="18" charset="0"/>
              </a:rPr>
              <a:t>Property</a:t>
            </a:r>
            <a:r>
              <a:rPr lang="en-US" sz="2800" i="1" dirty="0">
                <a:latin typeface="Times New Roman" pitchFamily="18" charset="0"/>
                <a:cs typeface="Times New Roman" pitchFamily="18" charset="0"/>
              </a:rPr>
              <a:t> </a:t>
            </a:r>
          </a:p>
          <a:p>
            <a:pPr>
              <a:buNone/>
            </a:pPr>
            <a:endParaRPr lang="en-US" sz="2800" i="1" dirty="0">
              <a:latin typeface="Times New Roman" pitchFamily="18" charset="0"/>
              <a:cs typeface="Times New Roman" pitchFamily="18" charset="0"/>
            </a:endParaRPr>
          </a:p>
          <a:p>
            <a:r>
              <a:rPr lang="en-US" sz="2600" dirty="0">
                <a:latin typeface="Times New Roman" pitchFamily="18" charset="0"/>
                <a:cs typeface="Times New Roman" pitchFamily="18" charset="0"/>
              </a:rPr>
              <a:t>where ‘</a:t>
            </a:r>
            <a:r>
              <a:rPr lang="en-US" sz="2600" i="1" dirty="0">
                <a:latin typeface="Times New Roman" pitchFamily="18" charset="0"/>
                <a:cs typeface="Times New Roman" pitchFamily="18" charset="0"/>
              </a:rPr>
              <a:t>a’ and ‘b’ are intercept and slope of the straight </a:t>
            </a:r>
            <a:r>
              <a:rPr lang="en-US" sz="2600" dirty="0">
                <a:latin typeface="Times New Roman" pitchFamily="18" charset="0"/>
                <a:cs typeface="Times New Roman" pitchFamily="18" charset="0"/>
              </a:rPr>
              <a:t>line, respectively</a:t>
            </a:r>
            <a:r>
              <a:rPr lang="en-US" sz="2800" dirty="0"/>
              <a:t>.</a:t>
            </a:r>
            <a:endParaRPr lang="en-US" sz="2800" i="1" dirty="0">
              <a:latin typeface="Times New Roman" pitchFamily="18" charset="0"/>
              <a:cs typeface="Times New Roman" pitchFamily="18" charset="0"/>
            </a:endParaRPr>
          </a:p>
        </p:txBody>
      </p:sp>
      <p:pic>
        <p:nvPicPr>
          <p:cNvPr id="4" name="Picture 1" descr="Description: Description: C:\Users\COE\Desktop\anurag university logo new.png"/>
          <p:cNvPicPr>
            <a:picLocks noChangeAspect="1" noChangeArrowheads="1"/>
          </p:cNvPicPr>
          <p:nvPr/>
        </p:nvPicPr>
        <p:blipFill>
          <a:blip r:embed="rId2"/>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2238"/>
            <a:ext cx="7848600" cy="487362"/>
          </a:xfrm>
        </p:spPr>
        <p:txBody>
          <a:bodyPr>
            <a:noAutofit/>
          </a:bodyPr>
          <a:lstStyle/>
          <a:p>
            <a:r>
              <a:rPr lang="en-US" sz="2800" b="1" i="1" dirty="0"/>
              <a:t>Slope of the simple linear regression model</a:t>
            </a:r>
            <a:endParaRPr lang="en-US" sz="2800" b="1" dirty="0"/>
          </a:p>
        </p:txBody>
      </p:sp>
      <p:sp>
        <p:nvSpPr>
          <p:cNvPr id="3" name="Content Placeholder 2"/>
          <p:cNvSpPr>
            <a:spLocks noGrp="1"/>
          </p:cNvSpPr>
          <p:nvPr>
            <p:ph idx="1"/>
          </p:nvPr>
        </p:nvSpPr>
        <p:spPr>
          <a:xfrm>
            <a:off x="228600" y="838200"/>
            <a:ext cx="8229600" cy="3429000"/>
          </a:xfrm>
        </p:spPr>
        <p:txBody>
          <a:bodyPr>
            <a:normAutofit/>
          </a:bodyPr>
          <a:lstStyle/>
          <a:p>
            <a:pPr algn="just"/>
            <a:r>
              <a:rPr lang="en-US" sz="2400" dirty="0">
                <a:latin typeface="Times New Roman" pitchFamily="18" charset="0"/>
                <a:cs typeface="Times New Roman" pitchFamily="18" charset="0"/>
              </a:rPr>
              <a:t>Slope of a straight line represents how much the line in a graph changes in the vertical direction (</a:t>
            </a:r>
            <a:r>
              <a:rPr lang="en-US" sz="2400" i="1" dirty="0">
                <a:latin typeface="Times New Roman" pitchFamily="18" charset="0"/>
                <a:cs typeface="Times New Roman" pitchFamily="18" charset="0"/>
              </a:rPr>
              <a:t>Y-axis) over a </a:t>
            </a:r>
            <a:r>
              <a:rPr lang="en-US" sz="2400" dirty="0">
                <a:latin typeface="Times New Roman" pitchFamily="18" charset="0"/>
                <a:cs typeface="Times New Roman" pitchFamily="18" charset="0"/>
              </a:rPr>
              <a:t>change in the horizontal direction (</a:t>
            </a:r>
            <a:r>
              <a:rPr lang="en-US" sz="2400" i="1" dirty="0">
                <a:latin typeface="Times New Roman" pitchFamily="18" charset="0"/>
                <a:cs typeface="Times New Roman" pitchFamily="18" charset="0"/>
              </a:rPr>
              <a:t>X-axis) as shown in </a:t>
            </a:r>
            <a:r>
              <a:rPr lang="en-US" sz="2400" dirty="0">
                <a:latin typeface="Times New Roman" pitchFamily="18" charset="0"/>
                <a:cs typeface="Times New Roman" pitchFamily="18" charset="0"/>
              </a:rPr>
              <a:t>Figure 8.2.</a:t>
            </a:r>
          </a:p>
          <a:p>
            <a:pPr algn="ctr">
              <a:buNone/>
            </a:pPr>
            <a:r>
              <a:rPr lang="en-US" sz="2400" b="1" dirty="0">
                <a:latin typeface="Times New Roman" pitchFamily="18" charset="0"/>
                <a:cs typeface="Times New Roman" pitchFamily="18" charset="0"/>
              </a:rPr>
              <a:t>		</a:t>
            </a:r>
            <a:r>
              <a:rPr lang="en-US" sz="2000" b="1" dirty="0">
                <a:latin typeface="Times New Roman" pitchFamily="18" charset="0"/>
                <a:cs typeface="Times New Roman" pitchFamily="18" charset="0"/>
              </a:rPr>
              <a:t>Slope = Change in Y/Change in X</a:t>
            </a:r>
            <a:endParaRPr lang="en-US" sz="2400" b="1"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Rise is the change in </a:t>
            </a:r>
            <a:r>
              <a:rPr lang="en-US" sz="2400" i="1" dirty="0">
                <a:latin typeface="Times New Roman" pitchFamily="18" charset="0"/>
                <a:cs typeface="Times New Roman" pitchFamily="18" charset="0"/>
              </a:rPr>
              <a:t>Y-axis (Y − Y ) and Run is the </a:t>
            </a:r>
            <a:r>
              <a:rPr lang="en-US" sz="2400" dirty="0">
                <a:latin typeface="Times New Roman" pitchFamily="18" charset="0"/>
                <a:cs typeface="Times New Roman" pitchFamily="18" charset="0"/>
              </a:rPr>
              <a:t>change in </a:t>
            </a:r>
            <a:r>
              <a:rPr lang="en-US" sz="2400" i="1" dirty="0">
                <a:latin typeface="Times New Roman" pitchFamily="18" charset="0"/>
                <a:cs typeface="Times New Roman" pitchFamily="18" charset="0"/>
              </a:rPr>
              <a:t>X-axis (X − X ). So, slope is represented as </a:t>
            </a:r>
            <a:r>
              <a:rPr lang="en-US" sz="2400" dirty="0">
                <a:latin typeface="Times New Roman" pitchFamily="18" charset="0"/>
                <a:cs typeface="Times New Roman" pitchFamily="18" charset="0"/>
              </a:rPr>
              <a:t>given below:</a:t>
            </a:r>
          </a:p>
        </p:txBody>
      </p:sp>
      <p:pic>
        <p:nvPicPr>
          <p:cNvPr id="1026" name="Picture 2"/>
          <p:cNvPicPr>
            <a:picLocks noChangeAspect="1" noChangeArrowheads="1"/>
          </p:cNvPicPr>
          <p:nvPr/>
        </p:nvPicPr>
        <p:blipFill>
          <a:blip r:embed="rId2"/>
          <a:srcRect/>
          <a:stretch>
            <a:fillRect/>
          </a:stretch>
        </p:blipFill>
        <p:spPr bwMode="auto">
          <a:xfrm>
            <a:off x="3124200" y="3352800"/>
            <a:ext cx="2924175" cy="3415566"/>
          </a:xfrm>
          <a:prstGeom prst="rect">
            <a:avLst/>
          </a:prstGeom>
          <a:noFill/>
          <a:ln w="9525">
            <a:noFill/>
            <a:miter lim="800000"/>
            <a:headEnd/>
            <a:tailEnd/>
          </a:ln>
          <a:effectLst/>
        </p:spPr>
      </p:pic>
      <p:pic>
        <p:nvPicPr>
          <p:cNvPr id="5" name="Picture 1" descr="Description: Description: C:\Users\COE\Desktop\anurag university logo new.png"/>
          <p:cNvPicPr>
            <a:picLocks noChangeAspect="1" noChangeArrowheads="1"/>
          </p:cNvPicPr>
          <p:nvPr/>
        </p:nvPicPr>
        <p:blipFill>
          <a:blip r:embed="rId3"/>
          <a:srcRect/>
          <a:stretch>
            <a:fillRect/>
          </a:stretch>
        </p:blipFill>
        <p:spPr bwMode="auto">
          <a:xfrm>
            <a:off x="8458199" y="0"/>
            <a:ext cx="713875" cy="762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ContemporaryPhotoAlbu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ContemporaryPhotoAlbum</Template>
  <TotalTime>0</TotalTime>
  <Words>2478</Words>
  <Application>Microsoft Office PowerPoint</Application>
  <PresentationFormat>On-screen Show (4:3)</PresentationFormat>
  <Paragraphs>199</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Times New Roman</vt:lpstr>
      <vt:lpstr>Wingdings</vt:lpstr>
      <vt:lpstr>ContemporaryPhotoAlbum</vt:lpstr>
      <vt:lpstr>PowerPoint Presentation</vt:lpstr>
      <vt:lpstr>Linear regression</vt:lpstr>
      <vt:lpstr>Linear regression</vt:lpstr>
      <vt:lpstr>Linear regression          Cont…</vt:lpstr>
      <vt:lpstr>Simple linear regression</vt:lpstr>
      <vt:lpstr>PowerPoint Presentation</vt:lpstr>
      <vt:lpstr>PowerPoint Presentation</vt:lpstr>
      <vt:lpstr>Simple linear regression          Cont…</vt:lpstr>
      <vt:lpstr>Slope of the simple linear regression model</vt:lpstr>
      <vt:lpstr>Loss functions</vt:lpstr>
      <vt:lpstr>Loss functions</vt:lpstr>
      <vt:lpstr>Loss functions</vt:lpstr>
      <vt:lpstr>Loss functions</vt:lpstr>
      <vt:lpstr>Slope Equation</vt:lpstr>
      <vt:lpstr>Ordinary Least Squares (OLS) algorithm</vt:lpstr>
      <vt:lpstr>Exercise Problem</vt:lpstr>
      <vt:lpstr>PowerPoint Presentation</vt:lpstr>
      <vt:lpstr>PowerPoint Presentation</vt:lpstr>
      <vt:lpstr>Maximum and minimum point of curves</vt:lpstr>
      <vt:lpstr>Maximum point </vt:lpstr>
      <vt:lpstr>Minimum point</vt:lpstr>
      <vt:lpstr>Multiple Linear Regression</vt:lpstr>
      <vt:lpstr>Multiple Linear Regression</vt:lpstr>
      <vt:lpstr>Multiple Linear Regression</vt:lpstr>
      <vt:lpstr>Multiple Linear Regression</vt:lpstr>
      <vt:lpstr>Use the following steps to fit a multiple linear regression model</vt:lpstr>
      <vt:lpstr>Step 1: Calculate X12, X22, X1y, X2y and X1X2</vt:lpstr>
      <vt:lpstr>Step 2: Calculate Regression Sums.</vt:lpstr>
      <vt:lpstr>Step 2: Calculate Regression Sums.</vt:lpstr>
      <vt:lpstr>Step 3: Calculate b0, b1, and b2</vt:lpstr>
      <vt:lpstr>Step 4: Place b0, b1, and b2 in the estimated linear regression equation.</vt:lpstr>
      <vt:lpstr>Assumptions in Regression Analysis</vt:lpstr>
      <vt:lpstr>Improving Accuracy of the Linear Regression Model</vt:lpstr>
      <vt:lpstr>Improving Accuracy of the Linear Regression Model</vt:lpstr>
      <vt:lpstr>Improving Accuracy of the Linear Regression Model</vt:lpstr>
      <vt:lpstr>Improving Accuracy of the Linear Regression Model</vt:lpstr>
      <vt:lpstr>Shrinkage (Regularization) approach</vt:lpstr>
      <vt:lpstr>Shrinkage (Regularization) approach</vt:lpstr>
      <vt:lpstr>Ridge Regression</vt:lpstr>
      <vt:lpstr>Shrinkage (Regularization) approach</vt:lpstr>
      <vt:lpstr>Lasso Regression</vt:lpstr>
      <vt:lpstr>Shrinkage (Regularization) approach</vt:lpstr>
      <vt:lpstr>Subset selection</vt:lpstr>
      <vt:lpstr>Dimensionality reduction (Variable reduction)</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2023-01-10T08:55:36Z</dcterms:created>
  <dcterms:modified xsi:type="dcterms:W3CDTF">2023-05-03T07:36:21Z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