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9"/>
  </p:notesMasterIdLst>
  <p:sldIdLst>
    <p:sldId id="275" r:id="rId3"/>
    <p:sldId id="430" r:id="rId4"/>
    <p:sldId id="431" r:id="rId5"/>
    <p:sldId id="432" r:id="rId6"/>
    <p:sldId id="439" r:id="rId7"/>
    <p:sldId id="451" r:id="rId8"/>
    <p:sldId id="433" r:id="rId9"/>
    <p:sldId id="452" r:id="rId10"/>
    <p:sldId id="434" r:id="rId11"/>
    <p:sldId id="435" r:id="rId12"/>
    <p:sldId id="453" r:id="rId13"/>
    <p:sldId id="406" r:id="rId14"/>
    <p:sldId id="454" r:id="rId15"/>
    <p:sldId id="440" r:id="rId16"/>
    <p:sldId id="294" r:id="rId17"/>
    <p:sldId id="376" r:id="rId18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 autoAdjust="0"/>
    <p:restoredTop sz="94660"/>
  </p:normalViewPr>
  <p:slideViewPr>
    <p:cSldViewPr snapToGrid="0">
      <p:cViewPr>
        <p:scale>
          <a:sx n="75" d="100"/>
          <a:sy n="75" d="100"/>
        </p:scale>
        <p:origin x="-1464" y="-9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R LIST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B . </a:t>
            </a:r>
            <a:r>
              <a:rPr lang="en-US" sz="2400" b="1" dirty="0" err="1" smtClean="0">
                <a:solidFill>
                  <a:srgbClr val="FFFFFF"/>
                </a:solidFill>
              </a:rPr>
              <a:t>Jyothi</a:t>
            </a:r>
            <a:endParaRPr lang="en-US" sz="2400" b="1" dirty="0" smtClean="0">
              <a:solidFill>
                <a:srgbClr val="FFFFFF"/>
              </a:solidFill>
            </a:endParaRPr>
          </a:p>
          <a:p>
            <a:r>
              <a:rPr lang="en-US" sz="2000" i="1" dirty="0" smtClean="0">
                <a:solidFill>
                  <a:srgbClr val="FFFFFF"/>
                </a:solidFill>
              </a:rPr>
              <a:t>Assistant Professor</a:t>
            </a:r>
            <a:endParaRPr lang="en-US" sz="2000" i="1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Department of Computer Science &amp; Engineering,</a:t>
            </a:r>
          </a:p>
          <a:p>
            <a:r>
              <a:rPr lang="en-US" sz="2400" dirty="0" err="1" smtClean="0">
                <a:solidFill>
                  <a:srgbClr val="FFFFFF"/>
                </a:solidFill>
              </a:rPr>
              <a:t>Anurag</a:t>
            </a:r>
            <a:r>
              <a:rPr lang="en-US" sz="2400" dirty="0" smtClean="0">
                <a:solidFill>
                  <a:srgbClr val="FFFFFF"/>
                </a:solidFill>
              </a:rPr>
              <a:t> University</a:t>
            </a: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/>
              <a:t>Converting list to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perform arithmetic operations, lists should be converted to </a:t>
            </a:r>
            <a:r>
              <a:rPr lang="en-US" dirty="0" smtClean="0"/>
              <a:t>vectors.</a:t>
            </a:r>
          </a:p>
          <a:p>
            <a:r>
              <a:rPr lang="en-US" dirty="0"/>
              <a:t>The </a:t>
            </a:r>
            <a:r>
              <a:rPr lang="en-US" dirty="0" err="1"/>
              <a:t>unlist</a:t>
            </a:r>
            <a:r>
              <a:rPr lang="en-US" dirty="0"/>
              <a:t>() function takes the list as a parameter and change into a vector</a:t>
            </a:r>
          </a:p>
        </p:txBody>
      </p:sp>
    </p:spTree>
    <p:extLst>
      <p:ext uri="{BB962C8B-B14F-4D97-AF65-F5344CB8AC3E}">
        <p14:creationId xmlns:p14="http://schemas.microsoft.com/office/powerpoint/2010/main" val="2550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/>
              <a:t>Converting list to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270000"/>
            <a:ext cx="8425339" cy="5194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 Creating lists.  </a:t>
            </a:r>
          </a:p>
          <a:p>
            <a:pPr marL="0" indent="0">
              <a:buNone/>
            </a:pPr>
            <a:r>
              <a:rPr lang="en-US" dirty="0"/>
              <a:t>list1 </a:t>
            </a:r>
            <a:r>
              <a:rPr lang="en-US" b="1" dirty="0"/>
              <a:t>&lt;-</a:t>
            </a:r>
            <a:r>
              <a:rPr lang="en-US" dirty="0"/>
              <a:t> list(10:20)  </a:t>
            </a:r>
          </a:p>
          <a:p>
            <a:pPr marL="0" indent="0">
              <a:buNone/>
            </a:pPr>
            <a:r>
              <a:rPr lang="en-US" dirty="0"/>
              <a:t>print(list1)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list2 </a:t>
            </a:r>
            <a:r>
              <a:rPr lang="en-US" b="1" dirty="0"/>
              <a:t>&lt;-list</a:t>
            </a:r>
            <a:r>
              <a:rPr lang="en-US" dirty="0"/>
              <a:t>(5:14)  </a:t>
            </a:r>
          </a:p>
          <a:p>
            <a:pPr marL="0" indent="0">
              <a:buNone/>
            </a:pPr>
            <a:r>
              <a:rPr lang="en-US" dirty="0"/>
              <a:t>print(list2)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 Converting the lists to vectors.  </a:t>
            </a:r>
          </a:p>
          <a:p>
            <a:pPr marL="0" indent="0">
              <a:buNone/>
            </a:pPr>
            <a:r>
              <a:rPr lang="en-US" dirty="0"/>
              <a:t>v1 </a:t>
            </a:r>
            <a:r>
              <a:rPr lang="en-US" b="1" dirty="0"/>
              <a:t>&lt;-</a:t>
            </a:r>
            <a:r>
              <a:rPr lang="en-US" dirty="0"/>
              <a:t> </a:t>
            </a:r>
            <a:r>
              <a:rPr lang="en-US" dirty="0" err="1"/>
              <a:t>unlist</a:t>
            </a:r>
            <a:r>
              <a:rPr lang="en-US" dirty="0"/>
              <a:t>(list1)  </a:t>
            </a:r>
          </a:p>
          <a:p>
            <a:pPr marL="0" indent="0">
              <a:buNone/>
            </a:pPr>
            <a:r>
              <a:rPr lang="en-US" dirty="0"/>
              <a:t>v2 </a:t>
            </a:r>
            <a:r>
              <a:rPr lang="en-US" b="1" dirty="0"/>
              <a:t>&lt;-</a:t>
            </a:r>
            <a:r>
              <a:rPr lang="en-US" dirty="0"/>
              <a:t> </a:t>
            </a:r>
            <a:r>
              <a:rPr lang="en-US" dirty="0" err="1"/>
              <a:t>unlist</a:t>
            </a:r>
            <a:r>
              <a:rPr lang="en-US" dirty="0"/>
              <a:t>(list2)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print(v1)  </a:t>
            </a:r>
          </a:p>
          <a:p>
            <a:pPr marL="0" indent="0">
              <a:buNone/>
            </a:pPr>
            <a:r>
              <a:rPr lang="en-US" dirty="0"/>
              <a:t>print(v2)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adding the vectors  </a:t>
            </a:r>
          </a:p>
          <a:p>
            <a:pPr marL="0" indent="0">
              <a:buNone/>
            </a:pPr>
            <a:r>
              <a:rPr lang="en-US" dirty="0"/>
              <a:t>result </a:t>
            </a:r>
            <a:r>
              <a:rPr lang="en-US" b="1" dirty="0"/>
              <a:t>&lt;-</a:t>
            </a:r>
            <a:r>
              <a:rPr lang="en-US" dirty="0"/>
              <a:t> v1+v2  </a:t>
            </a:r>
          </a:p>
          <a:p>
            <a:pPr marL="0" indent="0">
              <a:buNone/>
            </a:pPr>
            <a:r>
              <a:rPr lang="en-US" dirty="0"/>
              <a:t>print(result)  </a:t>
            </a:r>
          </a:p>
        </p:txBody>
      </p:sp>
    </p:spTree>
    <p:extLst>
      <p:ext uri="{BB962C8B-B14F-4D97-AF65-F5344CB8AC3E}">
        <p14:creationId xmlns:p14="http://schemas.microsoft.com/office/powerpoint/2010/main" val="405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3" y="193450"/>
            <a:ext cx="8425339" cy="1143000"/>
          </a:xfrm>
        </p:spPr>
        <p:txBody>
          <a:bodyPr/>
          <a:lstStyle/>
          <a:p>
            <a:r>
              <a:rPr lang="en-US" dirty="0"/>
              <a:t>Merging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615044"/>
            <a:ext cx="8425339" cy="4709556"/>
          </a:xfrm>
        </p:spPr>
        <p:txBody>
          <a:bodyPr>
            <a:normAutofit/>
          </a:bodyPr>
          <a:lstStyle/>
          <a:p>
            <a:r>
              <a:rPr lang="en-US" dirty="0"/>
              <a:t>R allows us to merge one or more lists into one list. Merging is done with the help of the list() function also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To merge the lists, we have to pass all the lists into list function as a parameter, and it returns a list which contains all the elements which are present in the lists.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03" y="193450"/>
            <a:ext cx="8425339" cy="1143000"/>
          </a:xfrm>
        </p:spPr>
        <p:txBody>
          <a:bodyPr/>
          <a:lstStyle/>
          <a:p>
            <a:r>
              <a:rPr lang="en-US" dirty="0"/>
              <a:t>Merging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615044"/>
            <a:ext cx="8425339" cy="470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 Creating two lists.  </a:t>
            </a:r>
          </a:p>
          <a:p>
            <a:pPr marL="0" indent="0">
              <a:buNone/>
            </a:pPr>
            <a:r>
              <a:rPr lang="en-US" dirty="0" err="1"/>
              <a:t>Even_list</a:t>
            </a:r>
            <a:r>
              <a:rPr lang="en-US" dirty="0"/>
              <a:t> </a:t>
            </a:r>
            <a:r>
              <a:rPr lang="en-US" b="1" dirty="0"/>
              <a:t>&lt;-</a:t>
            </a:r>
            <a:r>
              <a:rPr lang="en-US" dirty="0"/>
              <a:t> list(2,4,6,8,10)  </a:t>
            </a:r>
          </a:p>
          <a:p>
            <a:pPr marL="0" indent="0">
              <a:buNone/>
            </a:pPr>
            <a:r>
              <a:rPr lang="en-US" dirty="0" err="1"/>
              <a:t>Odd_list</a:t>
            </a:r>
            <a:r>
              <a:rPr lang="en-US" dirty="0"/>
              <a:t> </a:t>
            </a:r>
            <a:r>
              <a:rPr lang="en-US" b="1" dirty="0"/>
              <a:t>&lt;-</a:t>
            </a:r>
            <a:r>
              <a:rPr lang="en-US" dirty="0"/>
              <a:t> list(1,3,5,7,9)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 Merging the two lists.  </a:t>
            </a:r>
          </a:p>
          <a:p>
            <a:pPr marL="0" indent="0">
              <a:buNone/>
            </a:pPr>
            <a:r>
              <a:rPr lang="en-US" dirty="0" err="1"/>
              <a:t>merged.list</a:t>
            </a:r>
            <a:r>
              <a:rPr lang="en-US" dirty="0"/>
              <a:t> </a:t>
            </a:r>
            <a:r>
              <a:rPr lang="en-US" b="1" dirty="0"/>
              <a:t>&lt;-</a:t>
            </a:r>
            <a:r>
              <a:rPr lang="en-US" dirty="0"/>
              <a:t> list(</a:t>
            </a:r>
            <a:r>
              <a:rPr lang="en-US" dirty="0" err="1"/>
              <a:t>Even_list,Odd_list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 Printing the merged list.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merged.list</a:t>
            </a:r>
            <a:r>
              <a:rPr lang="en-US" dirty="0"/>
              <a:t>)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R Predefined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Lists </a:t>
            </a:r>
            <a:r>
              <a:rPr lang="en-US" dirty="0"/>
              <a:t>for letters and month names are predefined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Letters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LETTERS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 smtClean="0"/>
              <a:t>month.abb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month.name</a:t>
            </a:r>
          </a:p>
        </p:txBody>
      </p:sp>
    </p:spTree>
    <p:extLst>
      <p:ext uri="{BB962C8B-B14F-4D97-AF65-F5344CB8AC3E}">
        <p14:creationId xmlns:p14="http://schemas.microsoft.com/office/powerpoint/2010/main" val="1234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a minute to mark your attendance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smtClean="0"/>
              <a:t>R, </a:t>
            </a:r>
            <a:r>
              <a:rPr lang="en-US" dirty="0"/>
              <a:t>Lists are the objects of R which contain elements of different types such as number, vectors, string and another list inside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can also contain a function or a matrix as its elements.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is a data structure which has components of mixed data types.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is a generic vector which contains other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 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list() </a:t>
            </a:r>
            <a:r>
              <a:rPr lang="en-US" dirty="0" smtClean="0"/>
              <a:t>function: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rgbClr val="FF0000"/>
                </a:solidFill>
              </a:rPr>
              <a:t>list(element_1, ...)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arguments: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-element_1: store any type of R object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...: </a:t>
            </a:r>
            <a:r>
              <a:rPr lang="en-US" dirty="0"/>
              <a:t>pass as many objects as specifying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each </a:t>
            </a:r>
            <a:r>
              <a:rPr lang="en-US" dirty="0"/>
              <a:t>object needs to be separated by a comma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EX:</a:t>
            </a:r>
          </a:p>
          <a:p>
            <a:pPr marL="0" indent="0" fontAlgn="base">
              <a:buNone/>
            </a:pPr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/>
              <a:t>&lt;- c(1,2,3)</a:t>
            </a:r>
          </a:p>
          <a:p>
            <a:pPr marL="0" indent="0" fontAlgn="base">
              <a:buNone/>
            </a:pPr>
            <a:r>
              <a:rPr lang="en-US" dirty="0" err="1"/>
              <a:t>char_vec</a:t>
            </a:r>
            <a:r>
              <a:rPr lang="en-US" dirty="0"/>
              <a:t> &lt;- c("</a:t>
            </a:r>
            <a:r>
              <a:rPr lang="en-US" dirty="0" err="1"/>
              <a:t>Hadoop</a:t>
            </a:r>
            <a:r>
              <a:rPr lang="en-US" dirty="0"/>
              <a:t>", "Spark", "</a:t>
            </a:r>
            <a:r>
              <a:rPr lang="en-US" dirty="0" err="1"/>
              <a:t>Flink</a:t>
            </a:r>
            <a:r>
              <a:rPr lang="en-US" dirty="0"/>
              <a:t>", "Mahout")</a:t>
            </a:r>
          </a:p>
          <a:p>
            <a:pPr marL="0" indent="0" fontAlgn="base">
              <a:buNone/>
            </a:pPr>
            <a:r>
              <a:rPr lang="en-US" dirty="0" err="1"/>
              <a:t>logic_vec</a:t>
            </a:r>
            <a:r>
              <a:rPr lang="en-US" dirty="0"/>
              <a:t> &lt;- c(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 err="1"/>
              <a:t>out_list</a:t>
            </a:r>
            <a:r>
              <a:rPr lang="en-US" dirty="0"/>
              <a:t> &lt;- list(</a:t>
            </a:r>
            <a:r>
              <a:rPr lang="en-US" dirty="0" err="1"/>
              <a:t>vec</a:t>
            </a:r>
            <a:r>
              <a:rPr lang="en-US" dirty="0"/>
              <a:t>, </a:t>
            </a:r>
            <a:r>
              <a:rPr lang="en-US" dirty="0" err="1"/>
              <a:t>char_vec</a:t>
            </a:r>
            <a:r>
              <a:rPr lang="en-US" dirty="0"/>
              <a:t>, </a:t>
            </a:r>
            <a:r>
              <a:rPr lang="en-US" dirty="0" err="1"/>
              <a:t>logic_vec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 err="1"/>
              <a:t>out_list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a name to list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provides a very easy way for accessing elements, i.e., by giving the name to each element of a list.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Creating a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Assign a name to the list elements with the help of </a:t>
            </a:r>
            <a:r>
              <a:rPr lang="en-US" dirty="0">
                <a:solidFill>
                  <a:srgbClr val="FF0000"/>
                </a:solidFill>
              </a:rPr>
              <a:t>names()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Print the list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a name to list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 Creating a list containing a vector, a matrix and a list.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list_data</a:t>
            </a:r>
            <a:r>
              <a:rPr lang="en-US" dirty="0"/>
              <a:t> </a:t>
            </a:r>
            <a:r>
              <a:rPr lang="en-US" b="1" dirty="0"/>
              <a:t>&lt;-</a:t>
            </a:r>
            <a:r>
              <a:rPr lang="en-US" dirty="0"/>
              <a:t> list(c("</a:t>
            </a:r>
            <a:r>
              <a:rPr lang="en-US" dirty="0" err="1"/>
              <a:t>Shubham</a:t>
            </a:r>
            <a:r>
              <a:rPr lang="en-US" dirty="0"/>
              <a:t>","</a:t>
            </a:r>
            <a:r>
              <a:rPr lang="en-US" dirty="0" err="1"/>
              <a:t>Nishka</a:t>
            </a:r>
            <a:r>
              <a:rPr lang="en-US" dirty="0"/>
              <a:t>","</a:t>
            </a:r>
            <a:r>
              <a:rPr lang="en-US" dirty="0" err="1"/>
              <a:t>Gunjan</a:t>
            </a:r>
            <a:r>
              <a:rPr lang="en-US" dirty="0"/>
              <a:t>"), matrix(c(40,80,60,70,90,80), </a:t>
            </a:r>
            <a:r>
              <a:rPr lang="en-US" dirty="0" err="1"/>
              <a:t>nrow</a:t>
            </a:r>
            <a:r>
              <a:rPr lang="en-US" dirty="0"/>
              <a:t> = 2),  </a:t>
            </a:r>
          </a:p>
          <a:p>
            <a:pPr marL="0" indent="0">
              <a:buNone/>
            </a:pPr>
            <a:r>
              <a:rPr lang="en-US" dirty="0"/>
              <a:t> list</a:t>
            </a:r>
            <a:r>
              <a:rPr lang="en-US" dirty="0" smtClean="0"/>
              <a:t>(“M.Tech",“MBA","</a:t>
            </a:r>
            <a:r>
              <a:rPr lang="en-US" dirty="0" err="1" smtClean="0"/>
              <a:t>B.Tech</a:t>
            </a:r>
            <a:r>
              <a:rPr lang="en-US" dirty="0"/>
              <a:t>")) 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 Giving names to the elements in the list.  </a:t>
            </a:r>
          </a:p>
          <a:p>
            <a:r>
              <a:rPr lang="en-US" dirty="0"/>
              <a:t>names(</a:t>
            </a:r>
            <a:r>
              <a:rPr lang="en-US" dirty="0" err="1"/>
              <a:t>list_data</a:t>
            </a:r>
            <a:r>
              <a:rPr lang="en-US" dirty="0"/>
              <a:t>) </a:t>
            </a:r>
            <a:r>
              <a:rPr lang="en-US" b="1" dirty="0"/>
              <a:t>&lt;-</a:t>
            </a:r>
            <a:r>
              <a:rPr lang="en-US" dirty="0"/>
              <a:t> c("Students", "Marks", "Course") 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 Show the list.  </a:t>
            </a:r>
          </a:p>
          <a:p>
            <a:r>
              <a:rPr lang="en-US" dirty="0"/>
              <a:t>print(</a:t>
            </a:r>
            <a:r>
              <a:rPr lang="en-US" dirty="0" err="1"/>
              <a:t>list_data</a:t>
            </a:r>
            <a:r>
              <a:rPr lang="en-US" dirty="0"/>
              <a:t>) 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54" y="252825"/>
            <a:ext cx="8425339" cy="1143000"/>
          </a:xfrm>
        </p:spPr>
        <p:txBody>
          <a:bodyPr/>
          <a:lstStyle/>
          <a:p>
            <a:pPr fontAlgn="base"/>
            <a:r>
              <a:rPr lang="en-US" dirty="0" smtClean="0"/>
              <a:t>Accessing  </a:t>
            </a:r>
            <a:r>
              <a:rPr lang="en-US" dirty="0"/>
              <a:t>List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0563"/>
            <a:ext cx="84455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54" y="252825"/>
            <a:ext cx="8425339" cy="1143000"/>
          </a:xfrm>
        </p:spPr>
        <p:txBody>
          <a:bodyPr/>
          <a:lstStyle/>
          <a:p>
            <a:pPr fontAlgn="base"/>
            <a:r>
              <a:rPr lang="en-US" dirty="0" smtClean="0"/>
              <a:t>Accessing  </a:t>
            </a:r>
            <a:r>
              <a:rPr lang="en-US" dirty="0"/>
              <a:t>List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[[index]] to select an element in a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inside the double square bracket represents the position of the item in a list we want to extract.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we pass 2 inside the parenthesis, R returns the second element listed.</a:t>
            </a:r>
          </a:p>
        </p:txBody>
      </p:sp>
    </p:spTree>
    <p:extLst>
      <p:ext uri="{BB962C8B-B14F-4D97-AF65-F5344CB8AC3E}">
        <p14:creationId xmlns:p14="http://schemas.microsoft.com/office/powerpoint/2010/main" val="23101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30" y="86571"/>
            <a:ext cx="8425339" cy="1143000"/>
          </a:xfrm>
        </p:spPr>
        <p:txBody>
          <a:bodyPr/>
          <a:lstStyle/>
          <a:p>
            <a:r>
              <a:rPr lang="en-US" dirty="0"/>
              <a:t>Manipulation of list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0" y="1358900"/>
            <a:ext cx="8425339" cy="4965700"/>
          </a:xfrm>
        </p:spPr>
        <p:txBody>
          <a:bodyPr/>
          <a:lstStyle/>
          <a:p>
            <a:r>
              <a:rPr lang="en-US" dirty="0"/>
              <a:t>R allows us to add, delete, or update elements in the list. We can update an element of a list from anywhere, but elements can add or delete only at the end of the list.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an element from a specified index, we will assign it a null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update the element of a list by overriding it from the new value. </a:t>
            </a:r>
          </a:p>
        </p:txBody>
      </p:sp>
    </p:spTree>
    <p:extLst>
      <p:ext uri="{BB962C8B-B14F-4D97-AF65-F5344CB8AC3E}">
        <p14:creationId xmlns:p14="http://schemas.microsoft.com/office/powerpoint/2010/main" val="40556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511</Words>
  <Application>Microsoft Office PowerPoint</Application>
  <PresentationFormat>Custom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Flow</vt:lpstr>
      <vt:lpstr>2_Flow</vt:lpstr>
      <vt:lpstr>R LIST</vt:lpstr>
      <vt:lpstr>LIST</vt:lpstr>
      <vt:lpstr>Creating  Lists </vt:lpstr>
      <vt:lpstr>Creating a List</vt:lpstr>
      <vt:lpstr>Giving a name to list elements</vt:lpstr>
      <vt:lpstr>Giving a name to list elements</vt:lpstr>
      <vt:lpstr>Accessing  List Elements</vt:lpstr>
      <vt:lpstr>Accessing  List Elements</vt:lpstr>
      <vt:lpstr>Manipulation of list elements</vt:lpstr>
      <vt:lpstr>Converting list to vector</vt:lpstr>
      <vt:lpstr>Converting list to vector</vt:lpstr>
      <vt:lpstr>Merging Lists</vt:lpstr>
      <vt:lpstr>Merging Lists</vt:lpstr>
      <vt:lpstr>R Predefined Lists</vt:lpstr>
      <vt:lpstr>PowerPoint Presentation</vt:lpstr>
      <vt:lpstr>Just a minute to mark your attendance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VIKRAM</cp:lastModifiedBy>
  <cp:revision>675</cp:revision>
  <dcterms:created xsi:type="dcterms:W3CDTF">2016-07-28T11:27:44Z</dcterms:created>
  <dcterms:modified xsi:type="dcterms:W3CDTF">2021-06-19T08:32:43Z</dcterms:modified>
</cp:coreProperties>
</file>