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5" r:id="rId1"/>
    <p:sldMasterId id="2147483941" r:id="rId2"/>
    <p:sldMasterId id="2147483957" r:id="rId3"/>
  </p:sldMasterIdLst>
  <p:notesMasterIdLst>
    <p:notesMasterId r:id="rId19"/>
  </p:notesMasterIdLst>
  <p:sldIdLst>
    <p:sldId id="1375" r:id="rId4"/>
    <p:sldId id="1358" r:id="rId5"/>
    <p:sldId id="1380" r:id="rId6"/>
    <p:sldId id="1381" r:id="rId7"/>
    <p:sldId id="1376" r:id="rId8"/>
    <p:sldId id="1377" r:id="rId9"/>
    <p:sldId id="1378" r:id="rId10"/>
    <p:sldId id="1382" r:id="rId11"/>
    <p:sldId id="1383" r:id="rId12"/>
    <p:sldId id="1384" r:id="rId13"/>
    <p:sldId id="1388" r:id="rId14"/>
    <p:sldId id="1390" r:id="rId15"/>
    <p:sldId id="1392" r:id="rId16"/>
    <p:sldId id="1394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3C7"/>
    <a:srgbClr val="9137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5D244-937C-4459-B93C-725C8E67B596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B7E82-EDAF-47C8-B861-6C791AB8BE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535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EA7946-2882-460A-BAA8-F14E667426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475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BE7304-7D3D-4F75-8870-6A244549B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89B1939-6D90-4AEC-8B23-BA5D36984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95949A-2EF0-43F7-86B7-1E22EF51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3F10B8-2580-49A0-B4D0-26200839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830456-44DA-4E7C-B78F-2278A111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23058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61EB8B-AE50-4BBD-9F16-31937B89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354FDF-2B66-4C3C-9D59-8A20C1718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CAC507-8400-4D79-A0A8-6F43A651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E41E66-819C-418B-BD82-B12B920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C0A988-0C81-4A25-B10A-82472B30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062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FEC0C0D-FA9C-4863-A33B-E7BD24D61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8881B3-7A7D-4438-8A1B-C014D1AD8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EEA442-0BDB-483F-B490-5512DC47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E541F1-AAE1-4B49-B236-C756364B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DD157D-2228-44C1-A72F-A6BF95DB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179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8961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54201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6971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4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91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88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85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8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88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57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0924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0948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71" indent="0">
              <a:buNone/>
              <a:defRPr sz="1999" b="1"/>
            </a:lvl2pPr>
            <a:lvl3pPr marL="913943" indent="0">
              <a:buNone/>
              <a:defRPr sz="1799" b="1"/>
            </a:lvl3pPr>
            <a:lvl4pPr marL="1370914" indent="0">
              <a:buNone/>
              <a:defRPr sz="1599" b="1"/>
            </a:lvl4pPr>
            <a:lvl5pPr marL="1827886" indent="0">
              <a:buNone/>
              <a:defRPr sz="1599" b="1"/>
            </a:lvl5pPr>
            <a:lvl6pPr marL="2284857" indent="0">
              <a:buNone/>
              <a:defRPr sz="1599" b="1"/>
            </a:lvl6pPr>
            <a:lvl7pPr marL="2741828" indent="0">
              <a:buNone/>
              <a:defRPr sz="1599" b="1"/>
            </a:lvl7pPr>
            <a:lvl8pPr marL="3198800" indent="0">
              <a:buNone/>
              <a:defRPr sz="1599" b="1"/>
            </a:lvl8pPr>
            <a:lvl9pPr marL="36557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71" indent="0">
              <a:buNone/>
              <a:defRPr sz="1999" b="1"/>
            </a:lvl2pPr>
            <a:lvl3pPr marL="913943" indent="0">
              <a:buNone/>
              <a:defRPr sz="1799" b="1"/>
            </a:lvl3pPr>
            <a:lvl4pPr marL="1370914" indent="0">
              <a:buNone/>
              <a:defRPr sz="1599" b="1"/>
            </a:lvl4pPr>
            <a:lvl5pPr marL="1827886" indent="0">
              <a:buNone/>
              <a:defRPr sz="1599" b="1"/>
            </a:lvl5pPr>
            <a:lvl6pPr marL="2284857" indent="0">
              <a:buNone/>
              <a:defRPr sz="1599" b="1"/>
            </a:lvl6pPr>
            <a:lvl7pPr marL="2741828" indent="0">
              <a:buNone/>
              <a:defRPr sz="1599" b="1"/>
            </a:lvl7pPr>
            <a:lvl8pPr marL="3198800" indent="0">
              <a:buNone/>
              <a:defRPr sz="1599" b="1"/>
            </a:lvl8pPr>
            <a:lvl9pPr marL="36557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33022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00362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76887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6" cy="5853113"/>
          </a:xfrm>
        </p:spPr>
        <p:txBody>
          <a:bodyPr/>
          <a:lstStyle>
            <a:lvl1pPr>
              <a:defRPr sz="3198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71" indent="0">
              <a:buNone/>
              <a:defRPr sz="1199"/>
            </a:lvl2pPr>
            <a:lvl3pPr marL="913943" indent="0">
              <a:buNone/>
              <a:defRPr sz="999"/>
            </a:lvl3pPr>
            <a:lvl4pPr marL="1370914" indent="0">
              <a:buNone/>
              <a:defRPr sz="900"/>
            </a:lvl4pPr>
            <a:lvl5pPr marL="1827886" indent="0">
              <a:buNone/>
              <a:defRPr sz="900"/>
            </a:lvl5pPr>
            <a:lvl6pPr marL="2284857" indent="0">
              <a:buNone/>
              <a:defRPr sz="900"/>
            </a:lvl6pPr>
            <a:lvl7pPr marL="2741828" indent="0">
              <a:buNone/>
              <a:defRPr sz="900"/>
            </a:lvl7pPr>
            <a:lvl8pPr marL="3198800" indent="0">
              <a:buNone/>
              <a:defRPr sz="900"/>
            </a:lvl8pPr>
            <a:lvl9pPr marL="36557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17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73845A-F15D-4D08-B339-E450E397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A4C202-F502-4915-BACC-84C4F758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87C251-2DF4-46B1-A4F1-CF71617A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6B665-55C5-42FB-9350-6F62C0D0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C09307-3696-493E-AF36-C9EDEBEE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6548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71" indent="0">
              <a:buNone/>
              <a:defRPr sz="2799"/>
            </a:lvl2pPr>
            <a:lvl3pPr marL="913943" indent="0">
              <a:buNone/>
              <a:defRPr sz="2399"/>
            </a:lvl3pPr>
            <a:lvl4pPr marL="1370914" indent="0">
              <a:buNone/>
              <a:defRPr sz="1999"/>
            </a:lvl4pPr>
            <a:lvl5pPr marL="1827886" indent="0">
              <a:buNone/>
              <a:defRPr sz="1999"/>
            </a:lvl5pPr>
            <a:lvl6pPr marL="2284857" indent="0">
              <a:buNone/>
              <a:defRPr sz="1999"/>
            </a:lvl6pPr>
            <a:lvl7pPr marL="2741828" indent="0">
              <a:buNone/>
              <a:defRPr sz="1999"/>
            </a:lvl7pPr>
            <a:lvl8pPr marL="3198800" indent="0">
              <a:buNone/>
              <a:defRPr sz="1999"/>
            </a:lvl8pPr>
            <a:lvl9pPr marL="3655771" indent="0">
              <a:buNone/>
              <a:defRPr sz="1999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71" indent="0">
              <a:buNone/>
              <a:defRPr sz="1199"/>
            </a:lvl2pPr>
            <a:lvl3pPr marL="913943" indent="0">
              <a:buNone/>
              <a:defRPr sz="999"/>
            </a:lvl3pPr>
            <a:lvl4pPr marL="1370914" indent="0">
              <a:buNone/>
              <a:defRPr sz="900"/>
            </a:lvl4pPr>
            <a:lvl5pPr marL="1827886" indent="0">
              <a:buNone/>
              <a:defRPr sz="900"/>
            </a:lvl5pPr>
            <a:lvl6pPr marL="2284857" indent="0">
              <a:buNone/>
              <a:defRPr sz="900"/>
            </a:lvl6pPr>
            <a:lvl7pPr marL="2741828" indent="0">
              <a:buNone/>
              <a:defRPr sz="900"/>
            </a:lvl7pPr>
            <a:lvl8pPr marL="3198800" indent="0">
              <a:buNone/>
              <a:defRPr sz="900"/>
            </a:lvl8pPr>
            <a:lvl9pPr marL="36557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18504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20730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2741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5741" y="2041340"/>
            <a:ext cx="5486400" cy="1554480"/>
          </a:xfrm>
          <a:noFill/>
        </p:spPr>
        <p:txBody>
          <a:bodyPr wrap="square" rtlCol="0" anchor="ctr">
            <a:noAutofit/>
          </a:bodyPr>
          <a:lstStyle>
            <a:lvl1pPr marL="0" algn="l">
              <a:defRPr lang="en-US" sz="4531" dirty="0">
                <a:solidFill>
                  <a:srgbClr val="0E3570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5741" y="3879543"/>
            <a:ext cx="5486400" cy="320040"/>
          </a:xfrm>
          <a:noFill/>
        </p:spPr>
        <p:txBody>
          <a:bodyPr wrap="square" rtlCol="0" anchor="ctr">
            <a:noAutofit/>
          </a:bodyPr>
          <a:lstStyle>
            <a:lvl1pPr marL="0" marR="0" indent="0" algn="l" defTabSz="609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399" dirty="0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609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698495" y="4327795"/>
            <a:ext cx="5486400" cy="320040"/>
          </a:xfrm>
        </p:spPr>
        <p:txBody>
          <a:bodyPr anchor="ctr">
            <a:noAutofit/>
          </a:bodyPr>
          <a:lstStyle>
            <a:lvl1pPr>
              <a:buNone/>
              <a:def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609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17143"/>
            <a:ext cx="3643200" cy="3059307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5026447" y="2528306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</p:spTree>
    <p:extLst>
      <p:ext uri="{BB962C8B-B14F-4D97-AF65-F5344CB8AC3E}">
        <p14:creationId xmlns="" xmlns:p14="http://schemas.microsoft.com/office/powerpoint/2010/main" val="2396550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42333" y="1"/>
            <a:ext cx="8669812" cy="6270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" y="2353660"/>
            <a:ext cx="7378700" cy="375668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8975" algn="l"/>
              </a:tabLst>
              <a:defRPr lang="en-US" sz="5394" u="sng" dirty="0">
                <a:solidFill>
                  <a:srgbClr val="333399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Section name here in three lines</a:t>
            </a:r>
          </a:p>
        </p:txBody>
      </p:sp>
      <p:sp>
        <p:nvSpPr>
          <p:cNvPr id="21" name="object 5"/>
          <p:cNvSpPr/>
          <p:nvPr userDrawn="1"/>
        </p:nvSpPr>
        <p:spPr>
          <a:xfrm>
            <a:off x="11242677" y="2976559"/>
            <a:ext cx="617127" cy="617128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26" name="object 5"/>
          <p:cNvSpPr/>
          <p:nvPr userDrawn="1"/>
        </p:nvSpPr>
        <p:spPr>
          <a:xfrm>
            <a:off x="10298691" y="4759389"/>
            <a:ext cx="522007" cy="522008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27" name="object 5"/>
          <p:cNvSpPr/>
          <p:nvPr userDrawn="1"/>
        </p:nvSpPr>
        <p:spPr>
          <a:xfrm>
            <a:off x="8108142" y="2183596"/>
            <a:ext cx="477059" cy="477059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28" name="object 5"/>
          <p:cNvSpPr/>
          <p:nvPr userDrawn="1"/>
        </p:nvSpPr>
        <p:spPr>
          <a:xfrm>
            <a:off x="7256838" y="4174852"/>
            <a:ext cx="463827" cy="46382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29" name="object 5"/>
          <p:cNvSpPr/>
          <p:nvPr userDrawn="1"/>
        </p:nvSpPr>
        <p:spPr>
          <a:xfrm>
            <a:off x="8509003" y="3345759"/>
            <a:ext cx="320676" cy="32067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9516141" y="6639319"/>
            <a:ext cx="704187" cy="148963"/>
          </a:xfrm>
          <a:prstGeom prst="rect">
            <a:avLst/>
          </a:prstGeom>
          <a:noFill/>
        </p:spPr>
        <p:txBody>
          <a:bodyPr vert="horz" lIns="0" tIns="60896" rIns="0" bIns="6089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© 2018</a:t>
            </a:r>
            <a:r>
              <a:rPr lang="en-US" sz="800" b="0" u="none" baseline="0" dirty="0">
                <a:solidFill>
                  <a:schemeClr val="accent2"/>
                </a:solidFill>
              </a:rPr>
              <a:t> </a:t>
            </a:r>
            <a:r>
              <a:rPr lang="en-US" sz="8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11274903" y="6639319"/>
            <a:ext cx="535845" cy="148963"/>
          </a:xfrm>
          <a:prstGeom prst="rect">
            <a:avLst/>
          </a:prstGeom>
          <a:noFill/>
        </p:spPr>
        <p:txBody>
          <a:bodyPr vert="horz" lIns="0" tIns="60896" rIns="0" bIns="6089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34" name="Shape 257"/>
          <p:cNvSpPr txBox="1">
            <a:spLocks/>
          </p:cNvSpPr>
          <p:nvPr userDrawn="1"/>
        </p:nvSpPr>
        <p:spPr>
          <a:xfrm>
            <a:off x="11845720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60896" rIns="0" bIns="60896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sym typeface="Arial"/>
              </a:rPr>
              <a:pPr lvl="0"/>
              <a:t>‹#›</a:t>
            </a:fld>
            <a:endParaRPr lang="en-GB" sz="800" noProof="0" dirty="0">
              <a:sym typeface="Arial"/>
            </a:endParaRPr>
          </a:p>
        </p:txBody>
      </p:sp>
      <p:cxnSp>
        <p:nvCxnSpPr>
          <p:cNvPr id="35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"/>
          <p:cNvSpPr/>
          <p:nvPr userDrawn="1"/>
        </p:nvSpPr>
        <p:spPr>
          <a:xfrm>
            <a:off x="123825" y="400056"/>
            <a:ext cx="1747800" cy="1464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953596" y="6599904"/>
            <a:ext cx="2513291" cy="2492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4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srgbClr val="4D4E5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0895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-1" y="345078"/>
            <a:ext cx="9550400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280" algn="l"/>
              </a:tabLst>
              <a:defRPr lang="en-US" sz="3465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9672648" y="6639316"/>
            <a:ext cx="704186" cy="148963"/>
          </a:xfrm>
          <a:prstGeom prst="rect">
            <a:avLst/>
          </a:prstGeom>
          <a:noFill/>
        </p:spPr>
        <p:txBody>
          <a:bodyPr vert="horz" lIns="0" tIns="60928" rIns="0" bIns="6092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© 2018</a:t>
            </a:r>
            <a:r>
              <a:rPr lang="en-US" sz="800" b="0" u="none" baseline="0" dirty="0">
                <a:solidFill>
                  <a:schemeClr val="accent2"/>
                </a:solidFill>
              </a:rPr>
              <a:t> </a:t>
            </a:r>
            <a:r>
              <a:rPr lang="en-US" sz="8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1348137" y="6639316"/>
            <a:ext cx="535845" cy="148963"/>
          </a:xfrm>
          <a:prstGeom prst="rect">
            <a:avLst/>
          </a:prstGeom>
          <a:noFill/>
        </p:spPr>
        <p:txBody>
          <a:bodyPr vert="horz" lIns="0" tIns="60928" rIns="0" bIns="6092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871328" y="6618549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0935" y="79418"/>
            <a:ext cx="1335617" cy="165059"/>
          </a:xfrm>
        </p:spPr>
        <p:txBody>
          <a:bodyPr wrap="none" tIns="0" bIns="0" anchor="ctr" anchorCtr="0"/>
          <a:lstStyle>
            <a:lvl1pPr marL="0" indent="0" algn="l" defTabSz="2437120" rtl="0" eaLnBrk="1" latinLnBrk="0" hangingPunct="1">
              <a:lnSpc>
                <a:spcPct val="90000"/>
              </a:lnSpc>
              <a:spcBef>
                <a:spcPts val="2666"/>
              </a:spcBef>
              <a:buFont typeface="Arial" panose="020B0604020202020204" pitchFamily="34" charset="0"/>
              <a:buNone/>
              <a:defRPr lang="en-US" sz="1066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7120" rtl="0" eaLnBrk="1" latinLnBrk="0" hangingPunct="1">
              <a:lnSpc>
                <a:spcPct val="90000"/>
              </a:lnSpc>
              <a:spcBef>
                <a:spcPts val="2666"/>
              </a:spcBef>
              <a:buFont typeface="Arial" panose="020B0604020202020204" pitchFamily="34" charset="0"/>
              <a:buNone/>
              <a:defRPr lang="en-US" sz="2132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7120" rtl="0" eaLnBrk="1" latinLnBrk="0" hangingPunct="1">
              <a:lnSpc>
                <a:spcPct val="90000"/>
              </a:lnSpc>
              <a:spcBef>
                <a:spcPts val="2666"/>
              </a:spcBef>
              <a:buFont typeface="Arial" panose="020B0604020202020204" pitchFamily="34" charset="0"/>
              <a:buNone/>
              <a:defRPr lang="en-US" sz="2132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7120" rtl="0" eaLnBrk="1" latinLnBrk="0" hangingPunct="1">
              <a:lnSpc>
                <a:spcPct val="90000"/>
              </a:lnSpc>
              <a:spcBef>
                <a:spcPts val="2666"/>
              </a:spcBef>
              <a:buFont typeface="Arial" panose="020B0604020202020204" pitchFamily="34" charset="0"/>
              <a:buNone/>
              <a:defRPr lang="en-US" sz="2132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7120" rtl="0" eaLnBrk="1" latinLnBrk="0" hangingPunct="1">
              <a:lnSpc>
                <a:spcPct val="90000"/>
              </a:lnSpc>
              <a:spcBef>
                <a:spcPts val="2666"/>
              </a:spcBef>
              <a:buFont typeface="Arial" panose="020B0604020202020204" pitchFamily="34" charset="0"/>
              <a:buNone/>
              <a:defRPr lang="en-US" sz="2132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11845719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60928" rIns="0" bIns="60928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sym typeface="Arial"/>
              </a:rPr>
              <a:pPr lvl="0"/>
              <a:t>‹#›</a:t>
            </a:fld>
            <a:endParaRPr lang="en-GB" sz="800" noProof="0" dirty="0"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1367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95931" y="6667184"/>
            <a:ext cx="671718" cy="126295"/>
            <a:chOff x="6014087" y="4646472"/>
            <a:chExt cx="503788" cy="94721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61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4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61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61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61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61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Picture Placeholder 9">
            <a:extLst>
              <a:ext uri="{FF2B5EF4-FFF2-40B4-BE49-F238E27FC236}">
                <a16:creationId xmlns="" xmlns:a16="http://schemas.microsoft.com/office/drawing/2014/main" id="{58732866-DA73-45B4-895B-CC6E4706AF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3"/>
            <a:ext cx="12192000" cy="657648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128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background image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7C9DE47-B2EC-4D22-89C4-E545E4AFB80A}"/>
              </a:ext>
            </a:extLst>
          </p:cNvPr>
          <p:cNvSpPr txBox="1">
            <a:spLocks/>
          </p:cNvSpPr>
          <p:nvPr userDrawn="1"/>
        </p:nvSpPr>
        <p:spPr>
          <a:xfrm>
            <a:off x="10533001" y="6634232"/>
            <a:ext cx="110832" cy="148963"/>
          </a:xfrm>
          <a:prstGeom prst="rect">
            <a:avLst/>
          </a:prstGeom>
          <a:noFill/>
        </p:spPr>
        <p:txBody>
          <a:bodyPr vert="horz" lIns="0" tIns="60809" rIns="0" bIns="608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931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18858608-8315-48FD-896F-3BFECBC3AC1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669365" y="6637410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618" tIns="60809" rIns="121618" bIns="6080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endParaRPr lang="en-US" sz="2394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A787F2A-45F8-4DC5-A654-C65D8F3799B9}"/>
              </a:ext>
            </a:extLst>
          </p:cNvPr>
          <p:cNvSpPr txBox="1"/>
          <p:nvPr userDrawn="1"/>
        </p:nvSpPr>
        <p:spPr>
          <a:xfrm>
            <a:off x="11019559" y="6578028"/>
            <a:ext cx="818116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98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0" name="Shape 257">
            <a:extLst>
              <a:ext uri="{FF2B5EF4-FFF2-40B4-BE49-F238E27FC236}">
                <a16:creationId xmlns="" xmlns:a16="http://schemas.microsoft.com/office/drawing/2014/main" id="{8E973365-117F-475A-AB8F-AA2762E189B9}"/>
              </a:ext>
            </a:extLst>
          </p:cNvPr>
          <p:cNvSpPr txBox="1">
            <a:spLocks/>
          </p:cNvSpPr>
          <p:nvPr userDrawn="1"/>
        </p:nvSpPr>
        <p:spPr>
          <a:xfrm>
            <a:off x="11826625" y="6574326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809" rIns="0" bIns="60809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spcBef>
                <a:spcPts val="0"/>
              </a:spcBef>
            </a:pPr>
            <a:fld id="{86CB4B4D-7CA3-9044-876B-883B54F8677D}" type="slidenum">
              <a:rPr lang="en-GB" sz="798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>
                <a:spcBef>
                  <a:spcPts val="0"/>
                </a:spcBef>
              </a:pPr>
              <a:t>‹#›</a:t>
            </a:fld>
            <a:endParaRPr lang="en-GB" sz="798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6F6D6F73-61F7-40D0-B7F3-7209E4D80E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702" y="381001"/>
            <a:ext cx="4652434" cy="1117600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FontTx/>
              <a:buNone/>
              <a:defRPr sz="3192" b="1">
                <a:solidFill>
                  <a:schemeClr val="tx2"/>
                </a:solidFill>
              </a:defRPr>
            </a:lvl1pPr>
            <a:lvl2pPr marL="608076" indent="0">
              <a:buFontTx/>
              <a:buNone/>
              <a:defRPr/>
            </a:lvl2pPr>
            <a:lvl3pPr marL="1216152" indent="0">
              <a:buFontTx/>
              <a:buNone/>
              <a:defRPr/>
            </a:lvl3pPr>
            <a:lvl4pPr marL="1824228" indent="0">
              <a:buFontTx/>
              <a:buNone/>
              <a:defRPr/>
            </a:lvl4pPr>
            <a:lvl5pPr marL="2432304" indent="0">
              <a:buFontTx/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A3DC3030-B294-4FB6-830C-ABBF378431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962" y="1839474"/>
            <a:ext cx="2770716" cy="611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96"/>
            </a:lvl1pPr>
            <a:lvl2pPr marL="608076" indent="0">
              <a:buFontTx/>
              <a:buNone/>
              <a:defRPr/>
            </a:lvl2pPr>
            <a:lvl3pPr marL="1216152" indent="0">
              <a:buFontTx/>
              <a:buNone/>
              <a:defRPr/>
            </a:lvl3pPr>
            <a:lvl4pPr marL="1824228" indent="0">
              <a:buFontTx/>
              <a:buNone/>
              <a:defRPr/>
            </a:lvl4pPr>
            <a:lvl5pPr marL="2432304" indent="0">
              <a:buFontTx/>
              <a:buNone/>
              <a:defRPr/>
            </a:lvl5pPr>
          </a:lstStyle>
          <a:p>
            <a:pPr lvl="0"/>
            <a:r>
              <a:rPr lang="en-US" dirty="0"/>
              <a:t>Point</a:t>
            </a:r>
          </a:p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CEEC98C5-F862-4702-8E0F-E556F33FDE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962" y="2706633"/>
            <a:ext cx="2770716" cy="611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96"/>
            </a:lvl1pPr>
            <a:lvl2pPr marL="608076" indent="0">
              <a:buFontTx/>
              <a:buNone/>
              <a:defRPr/>
            </a:lvl2pPr>
            <a:lvl3pPr marL="1216152" indent="0">
              <a:buFontTx/>
              <a:buNone/>
              <a:defRPr/>
            </a:lvl3pPr>
            <a:lvl4pPr marL="1824228" indent="0">
              <a:buFontTx/>
              <a:buNone/>
              <a:defRPr/>
            </a:lvl4pPr>
            <a:lvl5pPr marL="2432304" indent="0">
              <a:buFontTx/>
              <a:buNone/>
              <a:defRPr/>
            </a:lvl5pPr>
          </a:lstStyle>
          <a:p>
            <a:pPr lvl="0"/>
            <a:r>
              <a:rPr lang="en-US" dirty="0"/>
              <a:t>Point</a:t>
            </a:r>
          </a:p>
          <a:p>
            <a:pPr lvl="0"/>
            <a:r>
              <a:rPr lang="en-US" dirty="0"/>
              <a:t>02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78C64CFC-69D4-46C3-98A3-26E90D2964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962" y="3573791"/>
            <a:ext cx="2770716" cy="611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96"/>
            </a:lvl1pPr>
            <a:lvl2pPr marL="608076" indent="0">
              <a:buFontTx/>
              <a:buNone/>
              <a:defRPr/>
            </a:lvl2pPr>
            <a:lvl3pPr marL="1216152" indent="0">
              <a:buFontTx/>
              <a:buNone/>
              <a:defRPr/>
            </a:lvl3pPr>
            <a:lvl4pPr marL="1824228" indent="0">
              <a:buFontTx/>
              <a:buNone/>
              <a:defRPr/>
            </a:lvl4pPr>
            <a:lvl5pPr marL="2432304" indent="0">
              <a:buFontTx/>
              <a:buNone/>
              <a:defRPr/>
            </a:lvl5pPr>
          </a:lstStyle>
          <a:p>
            <a:pPr lvl="0"/>
            <a:r>
              <a:rPr lang="en-US" dirty="0"/>
              <a:t>Point</a:t>
            </a:r>
          </a:p>
          <a:p>
            <a:pPr lvl="0"/>
            <a:r>
              <a:rPr lang="en-US" dirty="0"/>
              <a:t>03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218854B0-151B-498D-8AB0-7506923FD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962" y="4440947"/>
            <a:ext cx="2770716" cy="611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96"/>
            </a:lvl1pPr>
            <a:lvl2pPr marL="608076" indent="0">
              <a:buFontTx/>
              <a:buNone/>
              <a:defRPr/>
            </a:lvl2pPr>
            <a:lvl3pPr marL="1216152" indent="0">
              <a:buFontTx/>
              <a:buNone/>
              <a:defRPr/>
            </a:lvl3pPr>
            <a:lvl4pPr marL="1824228" indent="0">
              <a:buFontTx/>
              <a:buNone/>
              <a:defRPr/>
            </a:lvl4pPr>
            <a:lvl5pPr marL="2432304" indent="0">
              <a:buFontTx/>
              <a:buNone/>
              <a:defRPr/>
            </a:lvl5pPr>
          </a:lstStyle>
          <a:p>
            <a:pPr lvl="0"/>
            <a:r>
              <a:rPr lang="en-US" dirty="0"/>
              <a:t>Point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B4600189-B8B2-44EE-B190-669F159F29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7962" y="5308109"/>
            <a:ext cx="2770716" cy="611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96"/>
            </a:lvl1pPr>
            <a:lvl2pPr marL="608076" indent="0">
              <a:buFontTx/>
              <a:buNone/>
              <a:defRPr/>
            </a:lvl2pPr>
            <a:lvl3pPr marL="1216152" indent="0">
              <a:buFontTx/>
              <a:buNone/>
              <a:defRPr/>
            </a:lvl3pPr>
            <a:lvl4pPr marL="1824228" indent="0">
              <a:buFontTx/>
              <a:buNone/>
              <a:defRPr/>
            </a:lvl4pPr>
            <a:lvl5pPr marL="2432304" indent="0">
              <a:buFontTx/>
              <a:buNone/>
              <a:defRPr/>
            </a:lvl5pPr>
          </a:lstStyle>
          <a:p>
            <a:pPr lvl="0"/>
            <a:r>
              <a:rPr lang="en-US" dirty="0"/>
              <a:t>Point</a:t>
            </a:r>
          </a:p>
          <a:p>
            <a:pPr lvl="0"/>
            <a:r>
              <a:rPr lang="en-US" dirty="0"/>
              <a:t>05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0F179C6-1A4E-417D-9C7D-DFD86CDB16A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4934" y="1916728"/>
            <a:ext cx="101600" cy="457200"/>
          </a:xfrm>
          <a:prstGeom prst="rect">
            <a:avLst/>
          </a:prstGeom>
          <a:solidFill>
            <a:srgbClr val="A2A1A1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874B7BAF-BC2D-4060-982E-52E4631F7F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4934" y="2783887"/>
            <a:ext cx="101600" cy="457200"/>
          </a:xfrm>
          <a:prstGeom prst="rect">
            <a:avLst/>
          </a:prstGeom>
          <a:solidFill>
            <a:srgbClr val="A2A1A1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="" xmlns:a16="http://schemas.microsoft.com/office/drawing/2014/main" id="{BD3F8A66-1A18-4384-AF08-BF5CEF8B98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4934" y="3651045"/>
            <a:ext cx="101600" cy="457200"/>
          </a:xfrm>
          <a:prstGeom prst="rect">
            <a:avLst/>
          </a:prstGeom>
          <a:solidFill>
            <a:srgbClr val="A2A1A1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C5BD8503-5E50-4305-9853-AA4F1CB13B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4934" y="4518204"/>
            <a:ext cx="101600" cy="457200"/>
          </a:xfrm>
          <a:prstGeom prst="rect">
            <a:avLst/>
          </a:prstGeom>
          <a:solidFill>
            <a:srgbClr val="A2A1A1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="" xmlns:a16="http://schemas.microsoft.com/office/drawing/2014/main" id="{69B085E8-F39C-4662-B1C5-18FC1CD7B6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4934" y="5385363"/>
            <a:ext cx="101600" cy="457200"/>
          </a:xfrm>
          <a:prstGeom prst="rect">
            <a:avLst/>
          </a:prstGeom>
          <a:solidFill>
            <a:srgbClr val="A2A1A1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38531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pos="319">
          <p15:clr>
            <a:srgbClr val="FBAE40"/>
          </p15:clr>
        </p15:guide>
        <p15:guide id="2" orient="horz" pos="240">
          <p15:clr>
            <a:srgbClr val="FBAE40"/>
          </p15:clr>
        </p15:guide>
        <p15:guide id="3" pos="734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44">
          <p15:clr>
            <a:srgbClr val="FBAE40"/>
          </p15:clr>
        </p15:guide>
        <p15:guide id="6" orient="horz" pos="41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1" cy="2387600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1" cy="1655763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46" indent="0" algn="ctr">
              <a:buNone/>
              <a:defRPr sz="1995"/>
            </a:lvl2pPr>
            <a:lvl3pPr marL="912091" indent="0" algn="ctr">
              <a:buNone/>
              <a:defRPr sz="1795"/>
            </a:lvl3pPr>
            <a:lvl4pPr marL="1368137" indent="0" algn="ctr">
              <a:buNone/>
              <a:defRPr sz="1596"/>
            </a:lvl4pPr>
            <a:lvl5pPr marL="1824182" indent="0" algn="ctr">
              <a:buNone/>
              <a:defRPr sz="1596"/>
            </a:lvl5pPr>
            <a:lvl6pPr marL="2280228" indent="0" algn="ctr">
              <a:buNone/>
              <a:defRPr sz="1596"/>
            </a:lvl6pPr>
            <a:lvl7pPr marL="2736273" indent="0" algn="ctr">
              <a:buNone/>
              <a:defRPr sz="1596"/>
            </a:lvl7pPr>
            <a:lvl8pPr marL="3192319" indent="0" algn="ctr">
              <a:buNone/>
              <a:defRPr sz="1596"/>
            </a:lvl8pPr>
            <a:lvl9pPr marL="3648365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295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9990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46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091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37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18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273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1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36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407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11FC5-E2A5-44A3-9AF3-CEF1A275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3016BB-9153-4C18-B993-BF74AD4C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308BCD-9328-452B-9588-25C9955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88692F-0362-4C20-811D-11EA0EE8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AC5F73-B897-472D-BCF1-7038B72B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2452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4954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46" indent="0">
              <a:buNone/>
              <a:defRPr sz="1995" b="1"/>
            </a:lvl2pPr>
            <a:lvl3pPr marL="912091" indent="0">
              <a:buNone/>
              <a:defRPr sz="1795" b="1"/>
            </a:lvl3pPr>
            <a:lvl4pPr marL="1368137" indent="0">
              <a:buNone/>
              <a:defRPr sz="1596" b="1"/>
            </a:lvl4pPr>
            <a:lvl5pPr marL="1824182" indent="0">
              <a:buNone/>
              <a:defRPr sz="1596" b="1"/>
            </a:lvl5pPr>
            <a:lvl6pPr marL="2280228" indent="0">
              <a:buNone/>
              <a:defRPr sz="1596" b="1"/>
            </a:lvl6pPr>
            <a:lvl7pPr marL="2736273" indent="0">
              <a:buNone/>
              <a:defRPr sz="1596" b="1"/>
            </a:lvl7pPr>
            <a:lvl8pPr marL="3192319" indent="0">
              <a:buNone/>
              <a:defRPr sz="1596" b="1"/>
            </a:lvl8pPr>
            <a:lvl9pPr marL="3648365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46" indent="0">
              <a:buNone/>
              <a:defRPr sz="1995" b="1"/>
            </a:lvl2pPr>
            <a:lvl3pPr marL="912091" indent="0">
              <a:buNone/>
              <a:defRPr sz="1795" b="1"/>
            </a:lvl3pPr>
            <a:lvl4pPr marL="1368137" indent="0">
              <a:buNone/>
              <a:defRPr sz="1596" b="1"/>
            </a:lvl4pPr>
            <a:lvl5pPr marL="1824182" indent="0">
              <a:buNone/>
              <a:defRPr sz="1596" b="1"/>
            </a:lvl5pPr>
            <a:lvl6pPr marL="2280228" indent="0">
              <a:buNone/>
              <a:defRPr sz="1596" b="1"/>
            </a:lvl6pPr>
            <a:lvl7pPr marL="2736273" indent="0">
              <a:buNone/>
              <a:defRPr sz="1596" b="1"/>
            </a:lvl7pPr>
            <a:lvl8pPr marL="3192319" indent="0">
              <a:buNone/>
              <a:defRPr sz="1596" b="1"/>
            </a:lvl8pPr>
            <a:lvl9pPr marL="3648365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6334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4106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008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46" indent="0">
              <a:buNone/>
              <a:defRPr sz="1397"/>
            </a:lvl2pPr>
            <a:lvl3pPr marL="912091" indent="0">
              <a:buNone/>
              <a:defRPr sz="1197"/>
            </a:lvl3pPr>
            <a:lvl4pPr marL="1368137" indent="0">
              <a:buNone/>
              <a:defRPr sz="998"/>
            </a:lvl4pPr>
            <a:lvl5pPr marL="1824182" indent="0">
              <a:buNone/>
              <a:defRPr sz="998"/>
            </a:lvl5pPr>
            <a:lvl6pPr marL="2280228" indent="0">
              <a:buNone/>
              <a:defRPr sz="998"/>
            </a:lvl6pPr>
            <a:lvl7pPr marL="2736273" indent="0">
              <a:buNone/>
              <a:defRPr sz="998"/>
            </a:lvl7pPr>
            <a:lvl8pPr marL="3192319" indent="0">
              <a:buNone/>
              <a:defRPr sz="998"/>
            </a:lvl8pPr>
            <a:lvl9pPr marL="364836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39549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192"/>
            </a:lvl1pPr>
            <a:lvl2pPr marL="456046" indent="0">
              <a:buNone/>
              <a:defRPr sz="2793"/>
            </a:lvl2pPr>
            <a:lvl3pPr marL="912091" indent="0">
              <a:buNone/>
              <a:defRPr sz="2394"/>
            </a:lvl3pPr>
            <a:lvl4pPr marL="1368137" indent="0">
              <a:buNone/>
              <a:defRPr sz="1995"/>
            </a:lvl4pPr>
            <a:lvl5pPr marL="1824182" indent="0">
              <a:buNone/>
              <a:defRPr sz="1995"/>
            </a:lvl5pPr>
            <a:lvl6pPr marL="2280228" indent="0">
              <a:buNone/>
              <a:defRPr sz="1995"/>
            </a:lvl6pPr>
            <a:lvl7pPr marL="2736273" indent="0">
              <a:buNone/>
              <a:defRPr sz="1995"/>
            </a:lvl7pPr>
            <a:lvl8pPr marL="3192319" indent="0">
              <a:buNone/>
              <a:defRPr sz="1995"/>
            </a:lvl8pPr>
            <a:lvl9pPr marL="3648365" indent="0">
              <a:buNone/>
              <a:defRPr sz="19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46" indent="0">
              <a:buNone/>
              <a:defRPr sz="1397"/>
            </a:lvl2pPr>
            <a:lvl3pPr marL="912091" indent="0">
              <a:buNone/>
              <a:defRPr sz="1197"/>
            </a:lvl3pPr>
            <a:lvl4pPr marL="1368137" indent="0">
              <a:buNone/>
              <a:defRPr sz="998"/>
            </a:lvl4pPr>
            <a:lvl5pPr marL="1824182" indent="0">
              <a:buNone/>
              <a:defRPr sz="998"/>
            </a:lvl5pPr>
            <a:lvl6pPr marL="2280228" indent="0">
              <a:buNone/>
              <a:defRPr sz="998"/>
            </a:lvl6pPr>
            <a:lvl7pPr marL="2736273" indent="0">
              <a:buNone/>
              <a:defRPr sz="998"/>
            </a:lvl7pPr>
            <a:lvl8pPr marL="3192319" indent="0">
              <a:buNone/>
              <a:defRPr sz="998"/>
            </a:lvl8pPr>
            <a:lvl9pPr marL="364836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317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4193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8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114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114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114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114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3933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2"/>
            <a:ext cx="10972800" cy="553999"/>
          </a:xfrm>
        </p:spPr>
        <p:txBody>
          <a:bodyPr/>
          <a:lstStyle>
            <a:lvl1pPr marL="0" marR="0" indent="0" defTabSz="45604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975216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3835" y="145142"/>
            <a:ext cx="10972800" cy="5078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6057" rtl="0" eaLnBrk="1" latinLnBrk="0" hangingPunct="1">
              <a:spcBef>
                <a:spcPct val="0"/>
              </a:spcBef>
              <a:buNone/>
              <a:defRPr lang="en-US" sz="2993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2" y="1360489"/>
            <a:ext cx="10987617" cy="4473575"/>
          </a:xfrm>
        </p:spPr>
        <p:txBody>
          <a:bodyPr/>
          <a:lstStyle>
            <a:lvl1pPr>
              <a:buClr>
                <a:srgbClr val="0070C0"/>
              </a:buClr>
              <a:defRPr sz="2195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2202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B284F-0D2F-4C4D-91AE-9776A5C6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3BB41B-AEFC-4B83-990A-C211E8C8C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C829E4-C797-409C-B27E-32686F641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0AA367-A8BF-4B94-9FFC-C3091112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95921C-2C6F-4FBE-8237-69F5A4BA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3D513AD-FF44-4147-8724-6E466C0F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387527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36025"/>
            <a:ext cx="10972800" cy="70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09600" y="1144964"/>
            <a:ext cx="10972800" cy="514826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394"/>
            </a:lvl1pPr>
            <a:lvl2pPr>
              <a:defRPr sz="1995"/>
            </a:lvl2pPr>
            <a:lvl3pPr>
              <a:defRPr sz="1397"/>
            </a:lvl3pPr>
            <a:lvl4pPr>
              <a:defRPr sz="1197"/>
            </a:lvl4pPr>
            <a:lvl5pPr>
              <a:defRPr sz="109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4679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 without image and with Client/Partner logo 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9516140" y="6639317"/>
            <a:ext cx="704187" cy="148963"/>
          </a:xfrm>
          <a:prstGeom prst="rect">
            <a:avLst/>
          </a:prstGeom>
          <a:noFill/>
        </p:spPr>
        <p:txBody>
          <a:bodyPr vert="horz" lIns="0" tIns="60809" rIns="0" bIns="608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6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8" b="0" i="0" u="none" strike="noStrike" kern="1200" cap="none" spc="0" normalizeH="0" baseline="0" noProof="0" dirty="0">
                <a:ln>
                  <a:noFill/>
                </a:ln>
                <a:solidFill>
                  <a:srgbClr val="64636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2017  Wipro</a:t>
            </a: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0381717" y="6639317"/>
            <a:ext cx="535845" cy="148963"/>
          </a:xfrm>
          <a:prstGeom prst="rect">
            <a:avLst/>
          </a:prstGeom>
          <a:noFill/>
        </p:spPr>
        <p:txBody>
          <a:bodyPr vert="horz" lIns="0" tIns="60809" rIns="0" bIns="608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6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8" b="0" i="0" u="none" strike="noStrike" kern="1200" cap="none" spc="0" normalizeH="0" baseline="0" noProof="0" dirty="0">
                <a:ln>
                  <a:noFill/>
                </a:ln>
                <a:solidFill>
                  <a:srgbClr val="64636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wipro.com</a:t>
            </a: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11078953" y="6639317"/>
            <a:ext cx="605373" cy="148963"/>
          </a:xfrm>
          <a:prstGeom prst="rect">
            <a:avLst/>
          </a:prstGeom>
          <a:noFill/>
        </p:spPr>
        <p:txBody>
          <a:bodyPr vert="horz" lIns="0" tIns="60809" rIns="0" bIns="608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6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8" b="0" i="0" u="none" strike="noStrike" kern="1200" cap="none" spc="0" normalizeH="0" baseline="0" noProof="0" dirty="0">
                <a:ln>
                  <a:noFill/>
                </a:ln>
                <a:solidFill>
                  <a:srgbClr val="64636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25" name="Shape 257"/>
          <p:cNvSpPr txBox="1">
            <a:spLocks/>
          </p:cNvSpPr>
          <p:nvPr userDrawn="1"/>
        </p:nvSpPr>
        <p:spPr>
          <a:xfrm>
            <a:off x="11845718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60809" rIns="0" bIns="60809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lvl="0" indent="0" algn="ctr" defTabSz="912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798" b="0" i="0" u="none" strike="noStrike" kern="1200" cap="none" spc="0" normalizeH="0" baseline="0" noProof="0" smtClean="0">
                <a:ln>
                  <a:noFill/>
                </a:ln>
                <a:solidFill>
                  <a:srgbClr val="64636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Arial"/>
              </a:rPr>
              <a:pPr marL="0" marR="0" lvl="0" indent="0" algn="ctr" defTabSz="912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98" b="0" i="0" u="none" strike="noStrike" kern="1200" cap="none" spc="0" normalizeH="0" baseline="0" noProof="0" dirty="0">
              <a:ln>
                <a:noFill/>
              </a:ln>
              <a:solidFill>
                <a:srgbClr val="646363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  <a:sym typeface="Arial"/>
            </a:endParaRPr>
          </a:p>
        </p:txBody>
      </p:sp>
      <p:sp>
        <p:nvSpPr>
          <p:cNvPr id="34" name="object 4"/>
          <p:cNvSpPr/>
          <p:nvPr/>
        </p:nvSpPr>
        <p:spPr>
          <a:xfrm>
            <a:off x="-152399" y="-33866"/>
            <a:ext cx="6228397" cy="5435684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2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10901439" y="5271844"/>
            <a:ext cx="1097183" cy="11432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64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8" name="object 8"/>
          <p:cNvSpPr/>
          <p:nvPr userDrawn="1"/>
        </p:nvSpPr>
        <p:spPr>
          <a:xfrm>
            <a:off x="10436006" y="1595518"/>
            <a:ext cx="1384212" cy="1384209"/>
          </a:xfrm>
          <a:custGeom>
            <a:avLst/>
            <a:gdLst/>
            <a:ahLst/>
            <a:cxnLst/>
            <a:rect l="l" t="t" r="r" b="b"/>
            <a:pathLst>
              <a:path w="4127753" h="4127749">
                <a:moveTo>
                  <a:pt x="2063876" y="0"/>
                </a:moveTo>
                <a:lnTo>
                  <a:pt x="1905544" y="6044"/>
                </a:lnTo>
                <a:lnTo>
                  <a:pt x="1747964" y="24179"/>
                </a:lnTo>
                <a:lnTo>
                  <a:pt x="1591885" y="54404"/>
                </a:lnTo>
                <a:lnTo>
                  <a:pt x="1438060" y="96719"/>
                </a:lnTo>
                <a:lnTo>
                  <a:pt x="1287239" y="151123"/>
                </a:lnTo>
                <a:lnTo>
                  <a:pt x="1140175" y="217618"/>
                </a:lnTo>
                <a:lnTo>
                  <a:pt x="997617" y="296202"/>
                </a:lnTo>
                <a:lnTo>
                  <a:pt x="860317" y="386876"/>
                </a:lnTo>
                <a:lnTo>
                  <a:pt x="729027" y="489640"/>
                </a:lnTo>
                <a:lnTo>
                  <a:pt x="604497" y="604494"/>
                </a:lnTo>
                <a:lnTo>
                  <a:pt x="489642" y="729024"/>
                </a:lnTo>
                <a:lnTo>
                  <a:pt x="386878" y="860314"/>
                </a:lnTo>
                <a:lnTo>
                  <a:pt x="296203" y="997614"/>
                </a:lnTo>
                <a:lnTo>
                  <a:pt x="217619" y="1140171"/>
                </a:lnTo>
                <a:lnTo>
                  <a:pt x="151124" y="1287236"/>
                </a:lnTo>
                <a:lnTo>
                  <a:pt x="96719" y="1438057"/>
                </a:lnTo>
                <a:lnTo>
                  <a:pt x="54404" y="1591882"/>
                </a:lnTo>
                <a:lnTo>
                  <a:pt x="24179" y="1747961"/>
                </a:lnTo>
                <a:lnTo>
                  <a:pt x="6044" y="1905542"/>
                </a:lnTo>
                <a:lnTo>
                  <a:pt x="0" y="2063874"/>
                </a:lnTo>
                <a:lnTo>
                  <a:pt x="6044" y="2222206"/>
                </a:lnTo>
                <a:lnTo>
                  <a:pt x="24179" y="2379787"/>
                </a:lnTo>
                <a:lnTo>
                  <a:pt x="54404" y="2535866"/>
                </a:lnTo>
                <a:lnTo>
                  <a:pt x="96719" y="2689691"/>
                </a:lnTo>
                <a:lnTo>
                  <a:pt x="151124" y="2840512"/>
                </a:lnTo>
                <a:lnTo>
                  <a:pt x="217619" y="2987577"/>
                </a:lnTo>
                <a:lnTo>
                  <a:pt x="296203" y="3130134"/>
                </a:lnTo>
                <a:lnTo>
                  <a:pt x="386878" y="3267434"/>
                </a:lnTo>
                <a:lnTo>
                  <a:pt x="489642" y="3398724"/>
                </a:lnTo>
                <a:lnTo>
                  <a:pt x="604497" y="3523254"/>
                </a:lnTo>
                <a:lnTo>
                  <a:pt x="729027" y="3638108"/>
                </a:lnTo>
                <a:lnTo>
                  <a:pt x="860317" y="3740872"/>
                </a:lnTo>
                <a:lnTo>
                  <a:pt x="997617" y="3831546"/>
                </a:lnTo>
                <a:lnTo>
                  <a:pt x="1140175" y="3910131"/>
                </a:lnTo>
                <a:lnTo>
                  <a:pt x="1287239" y="3976625"/>
                </a:lnTo>
                <a:lnTo>
                  <a:pt x="1438060" y="4031029"/>
                </a:lnTo>
                <a:lnTo>
                  <a:pt x="1591885" y="4073344"/>
                </a:lnTo>
                <a:lnTo>
                  <a:pt x="1747964" y="4103569"/>
                </a:lnTo>
                <a:lnTo>
                  <a:pt x="1905544" y="4121704"/>
                </a:lnTo>
                <a:lnTo>
                  <a:pt x="2063876" y="4127749"/>
                </a:lnTo>
                <a:lnTo>
                  <a:pt x="2222208" y="4121704"/>
                </a:lnTo>
                <a:lnTo>
                  <a:pt x="2379789" y="4103569"/>
                </a:lnTo>
                <a:lnTo>
                  <a:pt x="2535868" y="4073344"/>
                </a:lnTo>
                <a:lnTo>
                  <a:pt x="2689693" y="4031029"/>
                </a:lnTo>
                <a:lnTo>
                  <a:pt x="2840513" y="3976625"/>
                </a:lnTo>
                <a:lnTo>
                  <a:pt x="2987578" y="3910131"/>
                </a:lnTo>
                <a:lnTo>
                  <a:pt x="3130136" y="3831546"/>
                </a:lnTo>
                <a:lnTo>
                  <a:pt x="3267436" y="3740872"/>
                </a:lnTo>
                <a:lnTo>
                  <a:pt x="3398726" y="3638108"/>
                </a:lnTo>
                <a:lnTo>
                  <a:pt x="3523256" y="3523254"/>
                </a:lnTo>
                <a:lnTo>
                  <a:pt x="3638111" y="3398724"/>
                </a:lnTo>
                <a:lnTo>
                  <a:pt x="3740875" y="3267434"/>
                </a:lnTo>
                <a:lnTo>
                  <a:pt x="3831550" y="3130134"/>
                </a:lnTo>
                <a:lnTo>
                  <a:pt x="3910134" y="2987577"/>
                </a:lnTo>
                <a:lnTo>
                  <a:pt x="3976629" y="2840512"/>
                </a:lnTo>
                <a:lnTo>
                  <a:pt x="4031034" y="2689691"/>
                </a:lnTo>
                <a:lnTo>
                  <a:pt x="4073349" y="2535866"/>
                </a:lnTo>
                <a:lnTo>
                  <a:pt x="4103574" y="2379787"/>
                </a:lnTo>
                <a:lnTo>
                  <a:pt x="4121708" y="2222206"/>
                </a:lnTo>
                <a:lnTo>
                  <a:pt x="4127753" y="2063874"/>
                </a:lnTo>
                <a:lnTo>
                  <a:pt x="4121708" y="1905542"/>
                </a:lnTo>
                <a:lnTo>
                  <a:pt x="4103574" y="1747961"/>
                </a:lnTo>
                <a:lnTo>
                  <a:pt x="4073349" y="1591882"/>
                </a:lnTo>
                <a:lnTo>
                  <a:pt x="4031034" y="1438057"/>
                </a:lnTo>
                <a:lnTo>
                  <a:pt x="3976629" y="1287236"/>
                </a:lnTo>
                <a:lnTo>
                  <a:pt x="3910134" y="1140171"/>
                </a:lnTo>
                <a:lnTo>
                  <a:pt x="3831550" y="997614"/>
                </a:lnTo>
                <a:lnTo>
                  <a:pt x="3740875" y="860314"/>
                </a:lnTo>
                <a:lnTo>
                  <a:pt x="3638111" y="729024"/>
                </a:lnTo>
                <a:lnTo>
                  <a:pt x="3523256" y="604494"/>
                </a:lnTo>
                <a:lnTo>
                  <a:pt x="3398726" y="489640"/>
                </a:lnTo>
                <a:lnTo>
                  <a:pt x="3267436" y="386876"/>
                </a:lnTo>
                <a:lnTo>
                  <a:pt x="3130136" y="296202"/>
                </a:lnTo>
                <a:lnTo>
                  <a:pt x="2987578" y="217618"/>
                </a:lnTo>
                <a:lnTo>
                  <a:pt x="2840513" y="151123"/>
                </a:lnTo>
                <a:lnTo>
                  <a:pt x="2689693" y="96719"/>
                </a:lnTo>
                <a:lnTo>
                  <a:pt x="2535868" y="54404"/>
                </a:lnTo>
                <a:lnTo>
                  <a:pt x="2379789" y="24179"/>
                </a:lnTo>
                <a:lnTo>
                  <a:pt x="2222208" y="6044"/>
                </a:lnTo>
                <a:lnTo>
                  <a:pt x="2063876" y="0"/>
                </a:lnTo>
                <a:close/>
              </a:path>
            </a:pathLst>
          </a:custGeom>
          <a:solidFill>
            <a:srgbClr val="00A1E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2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9"/>
          <p:cNvSpPr/>
          <p:nvPr userDrawn="1"/>
        </p:nvSpPr>
        <p:spPr>
          <a:xfrm>
            <a:off x="6649617" y="4060014"/>
            <a:ext cx="855380" cy="855381"/>
          </a:xfrm>
          <a:custGeom>
            <a:avLst/>
            <a:gdLst/>
            <a:ahLst/>
            <a:cxnLst/>
            <a:rect l="l" t="t" r="r" b="b"/>
            <a:pathLst>
              <a:path w="1880363" h="1880367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3"/>
                </a:lnTo>
                <a:lnTo>
                  <a:pt x="2753" y="1012310"/>
                </a:lnTo>
                <a:lnTo>
                  <a:pt x="11014" y="1084095"/>
                </a:lnTo>
                <a:lnTo>
                  <a:pt x="24783" y="1155196"/>
                </a:lnTo>
                <a:lnTo>
                  <a:pt x="44059" y="1225270"/>
                </a:lnTo>
                <a:lnTo>
                  <a:pt x="68843" y="1293975"/>
                </a:lnTo>
                <a:lnTo>
                  <a:pt x="99134" y="1360969"/>
                </a:lnTo>
                <a:lnTo>
                  <a:pt x="134933" y="1425911"/>
                </a:lnTo>
                <a:lnTo>
                  <a:pt x="176239" y="1488456"/>
                </a:lnTo>
                <a:lnTo>
                  <a:pt x="223052" y="1548265"/>
                </a:lnTo>
                <a:lnTo>
                  <a:pt x="275373" y="1604993"/>
                </a:lnTo>
                <a:lnTo>
                  <a:pt x="332102" y="1657314"/>
                </a:lnTo>
                <a:lnTo>
                  <a:pt x="391911" y="1704128"/>
                </a:lnTo>
                <a:lnTo>
                  <a:pt x="454457" y="1745434"/>
                </a:lnTo>
                <a:lnTo>
                  <a:pt x="519398" y="1781232"/>
                </a:lnTo>
                <a:lnTo>
                  <a:pt x="586392" y="1811523"/>
                </a:lnTo>
                <a:lnTo>
                  <a:pt x="655098" y="1836307"/>
                </a:lnTo>
                <a:lnTo>
                  <a:pt x="725172" y="1855583"/>
                </a:lnTo>
                <a:lnTo>
                  <a:pt x="796273" y="1869352"/>
                </a:lnTo>
                <a:lnTo>
                  <a:pt x="868058" y="1877613"/>
                </a:lnTo>
                <a:lnTo>
                  <a:pt x="940185" y="1880367"/>
                </a:lnTo>
                <a:lnTo>
                  <a:pt x="1012312" y="1877613"/>
                </a:lnTo>
                <a:lnTo>
                  <a:pt x="1084097" y="1869352"/>
                </a:lnTo>
                <a:lnTo>
                  <a:pt x="1155197" y="1855583"/>
                </a:lnTo>
                <a:lnTo>
                  <a:pt x="1225271" y="1836307"/>
                </a:lnTo>
                <a:lnTo>
                  <a:pt x="1293976" y="1811523"/>
                </a:lnTo>
                <a:lnTo>
                  <a:pt x="1360970" y="1781232"/>
                </a:lnTo>
                <a:lnTo>
                  <a:pt x="1425911" y="1745434"/>
                </a:lnTo>
                <a:lnTo>
                  <a:pt x="1488456" y="1704128"/>
                </a:lnTo>
                <a:lnTo>
                  <a:pt x="1548264" y="1657314"/>
                </a:lnTo>
                <a:lnTo>
                  <a:pt x="1604992" y="1604993"/>
                </a:lnTo>
                <a:lnTo>
                  <a:pt x="1657313" y="1548265"/>
                </a:lnTo>
                <a:lnTo>
                  <a:pt x="1704126" y="1488456"/>
                </a:lnTo>
                <a:lnTo>
                  <a:pt x="1745432" y="1425911"/>
                </a:lnTo>
                <a:lnTo>
                  <a:pt x="1781230" y="1360969"/>
                </a:lnTo>
                <a:lnTo>
                  <a:pt x="1811521" y="1293975"/>
                </a:lnTo>
                <a:lnTo>
                  <a:pt x="1836304" y="1225270"/>
                </a:lnTo>
                <a:lnTo>
                  <a:pt x="1855580" y="1155196"/>
                </a:lnTo>
                <a:lnTo>
                  <a:pt x="1869349" y="1084095"/>
                </a:lnTo>
                <a:lnTo>
                  <a:pt x="1877610" y="1012310"/>
                </a:lnTo>
                <a:lnTo>
                  <a:pt x="1880363" y="940183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rgbClr val="0D356E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2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10"/>
          <p:cNvSpPr/>
          <p:nvPr userDrawn="1"/>
        </p:nvSpPr>
        <p:spPr>
          <a:xfrm>
            <a:off x="8507372" y="3046789"/>
            <a:ext cx="849771" cy="849771"/>
          </a:xfrm>
          <a:custGeom>
            <a:avLst/>
            <a:gdLst/>
            <a:ahLst/>
            <a:cxnLst/>
            <a:rect l="l" t="t" r="r" b="b"/>
            <a:pathLst>
              <a:path w="1390729" h="1390729">
                <a:moveTo>
                  <a:pt x="695364" y="0"/>
                </a:moveTo>
                <a:lnTo>
                  <a:pt x="642019" y="2036"/>
                </a:lnTo>
                <a:lnTo>
                  <a:pt x="588926" y="8146"/>
                </a:lnTo>
                <a:lnTo>
                  <a:pt x="536340" y="18330"/>
                </a:lnTo>
                <a:lnTo>
                  <a:pt x="484512" y="32586"/>
                </a:lnTo>
                <a:lnTo>
                  <a:pt x="433697" y="50916"/>
                </a:lnTo>
                <a:lnTo>
                  <a:pt x="384147" y="73320"/>
                </a:lnTo>
                <a:lnTo>
                  <a:pt x="336116" y="99796"/>
                </a:lnTo>
                <a:lnTo>
                  <a:pt x="289856" y="130346"/>
                </a:lnTo>
                <a:lnTo>
                  <a:pt x="245621" y="164970"/>
                </a:lnTo>
                <a:lnTo>
                  <a:pt x="203663" y="203667"/>
                </a:lnTo>
                <a:lnTo>
                  <a:pt x="164967" y="245623"/>
                </a:lnTo>
                <a:lnTo>
                  <a:pt x="130344" y="289858"/>
                </a:lnTo>
                <a:lnTo>
                  <a:pt x="99795" y="336117"/>
                </a:lnTo>
                <a:lnTo>
                  <a:pt x="73319" y="384148"/>
                </a:lnTo>
                <a:lnTo>
                  <a:pt x="50915" y="433698"/>
                </a:lnTo>
                <a:lnTo>
                  <a:pt x="32586" y="484512"/>
                </a:lnTo>
                <a:lnTo>
                  <a:pt x="18329" y="536339"/>
                </a:lnTo>
                <a:lnTo>
                  <a:pt x="8146" y="588926"/>
                </a:lnTo>
                <a:lnTo>
                  <a:pt x="2036" y="642018"/>
                </a:lnTo>
                <a:lnTo>
                  <a:pt x="0" y="695364"/>
                </a:lnTo>
                <a:lnTo>
                  <a:pt x="2036" y="748710"/>
                </a:lnTo>
                <a:lnTo>
                  <a:pt x="8146" y="801802"/>
                </a:lnTo>
                <a:lnTo>
                  <a:pt x="18329" y="854389"/>
                </a:lnTo>
                <a:lnTo>
                  <a:pt x="32586" y="906216"/>
                </a:lnTo>
                <a:lnTo>
                  <a:pt x="50915" y="957030"/>
                </a:lnTo>
                <a:lnTo>
                  <a:pt x="73319" y="1006580"/>
                </a:lnTo>
                <a:lnTo>
                  <a:pt x="99795" y="1054610"/>
                </a:lnTo>
                <a:lnTo>
                  <a:pt x="130344" y="1100870"/>
                </a:lnTo>
                <a:lnTo>
                  <a:pt x="164967" y="1145104"/>
                </a:lnTo>
                <a:lnTo>
                  <a:pt x="203663" y="1187061"/>
                </a:lnTo>
                <a:lnTo>
                  <a:pt x="245621" y="1225758"/>
                </a:lnTo>
                <a:lnTo>
                  <a:pt x="289856" y="1260381"/>
                </a:lnTo>
                <a:lnTo>
                  <a:pt x="336116" y="1290931"/>
                </a:lnTo>
                <a:lnTo>
                  <a:pt x="384147" y="1317408"/>
                </a:lnTo>
                <a:lnTo>
                  <a:pt x="433697" y="1339812"/>
                </a:lnTo>
                <a:lnTo>
                  <a:pt x="484512" y="1358142"/>
                </a:lnTo>
                <a:lnTo>
                  <a:pt x="536340" y="1372399"/>
                </a:lnTo>
                <a:lnTo>
                  <a:pt x="588926" y="1382582"/>
                </a:lnTo>
                <a:lnTo>
                  <a:pt x="642019" y="1388692"/>
                </a:lnTo>
                <a:lnTo>
                  <a:pt x="695364" y="1390729"/>
                </a:lnTo>
                <a:lnTo>
                  <a:pt x="748710" y="1388692"/>
                </a:lnTo>
                <a:lnTo>
                  <a:pt x="801802" y="1382582"/>
                </a:lnTo>
                <a:lnTo>
                  <a:pt x="854389" y="1372399"/>
                </a:lnTo>
                <a:lnTo>
                  <a:pt x="906215" y="1358142"/>
                </a:lnTo>
                <a:lnTo>
                  <a:pt x="957030" y="1339812"/>
                </a:lnTo>
                <a:lnTo>
                  <a:pt x="1006579" y="1317408"/>
                </a:lnTo>
                <a:lnTo>
                  <a:pt x="1054609" y="1290931"/>
                </a:lnTo>
                <a:lnTo>
                  <a:pt x="1100868" y="1260381"/>
                </a:lnTo>
                <a:lnTo>
                  <a:pt x="1145102" y="1225758"/>
                </a:lnTo>
                <a:lnTo>
                  <a:pt x="1187058" y="1187061"/>
                </a:lnTo>
                <a:lnTo>
                  <a:pt x="1225755" y="1145104"/>
                </a:lnTo>
                <a:lnTo>
                  <a:pt x="1260379" y="1100870"/>
                </a:lnTo>
                <a:lnTo>
                  <a:pt x="1290930" y="1054610"/>
                </a:lnTo>
                <a:lnTo>
                  <a:pt x="1317408" y="1006580"/>
                </a:lnTo>
                <a:lnTo>
                  <a:pt x="1339811" y="957030"/>
                </a:lnTo>
                <a:lnTo>
                  <a:pt x="1358142" y="906216"/>
                </a:lnTo>
                <a:lnTo>
                  <a:pt x="1372399" y="854389"/>
                </a:lnTo>
                <a:lnTo>
                  <a:pt x="1382583" y="801802"/>
                </a:lnTo>
                <a:lnTo>
                  <a:pt x="1388693" y="748710"/>
                </a:lnTo>
                <a:lnTo>
                  <a:pt x="1390729" y="695364"/>
                </a:lnTo>
                <a:lnTo>
                  <a:pt x="1388693" y="642018"/>
                </a:lnTo>
                <a:lnTo>
                  <a:pt x="1382583" y="588926"/>
                </a:lnTo>
                <a:lnTo>
                  <a:pt x="1372399" y="536339"/>
                </a:lnTo>
                <a:lnTo>
                  <a:pt x="1358142" y="484512"/>
                </a:lnTo>
                <a:lnTo>
                  <a:pt x="1339811" y="433698"/>
                </a:lnTo>
                <a:lnTo>
                  <a:pt x="1317408" y="384148"/>
                </a:lnTo>
                <a:lnTo>
                  <a:pt x="1290930" y="336117"/>
                </a:lnTo>
                <a:lnTo>
                  <a:pt x="1260379" y="289858"/>
                </a:lnTo>
                <a:lnTo>
                  <a:pt x="1225755" y="245623"/>
                </a:lnTo>
                <a:lnTo>
                  <a:pt x="1187058" y="203667"/>
                </a:lnTo>
                <a:lnTo>
                  <a:pt x="1145102" y="164970"/>
                </a:lnTo>
                <a:lnTo>
                  <a:pt x="1100868" y="130346"/>
                </a:lnTo>
                <a:lnTo>
                  <a:pt x="1054609" y="99796"/>
                </a:lnTo>
                <a:lnTo>
                  <a:pt x="1006579" y="73320"/>
                </a:lnTo>
                <a:lnTo>
                  <a:pt x="957030" y="50916"/>
                </a:lnTo>
                <a:lnTo>
                  <a:pt x="906215" y="32586"/>
                </a:lnTo>
                <a:lnTo>
                  <a:pt x="854389" y="18330"/>
                </a:lnTo>
                <a:lnTo>
                  <a:pt x="801802" y="8146"/>
                </a:lnTo>
                <a:lnTo>
                  <a:pt x="748710" y="2036"/>
                </a:lnTo>
                <a:lnTo>
                  <a:pt x="695364" y="0"/>
                </a:lnTo>
                <a:close/>
              </a:path>
            </a:pathLst>
          </a:custGeom>
          <a:solidFill>
            <a:srgbClr val="6DC24A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2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bject 11"/>
          <p:cNvSpPr/>
          <p:nvPr userDrawn="1"/>
        </p:nvSpPr>
        <p:spPr>
          <a:xfrm>
            <a:off x="7933232" y="481978"/>
            <a:ext cx="772185" cy="772185"/>
          </a:xfrm>
          <a:custGeom>
            <a:avLst/>
            <a:gdLst/>
            <a:ahLst/>
            <a:cxnLst/>
            <a:rect l="l" t="t" r="r" b="b"/>
            <a:pathLst>
              <a:path w="1263752" h="1263753">
                <a:moveTo>
                  <a:pt x="631876" y="0"/>
                </a:moveTo>
                <a:lnTo>
                  <a:pt x="583400" y="1850"/>
                </a:lnTo>
                <a:lnTo>
                  <a:pt x="535155" y="7402"/>
                </a:lnTo>
                <a:lnTo>
                  <a:pt x="487369" y="16656"/>
                </a:lnTo>
                <a:lnTo>
                  <a:pt x="440274" y="29611"/>
                </a:lnTo>
                <a:lnTo>
                  <a:pt x="394098" y="46268"/>
                </a:lnTo>
                <a:lnTo>
                  <a:pt x="349072" y="66626"/>
                </a:lnTo>
                <a:lnTo>
                  <a:pt x="305426" y="90685"/>
                </a:lnTo>
                <a:lnTo>
                  <a:pt x="263390" y="118446"/>
                </a:lnTo>
                <a:lnTo>
                  <a:pt x="223194" y="149908"/>
                </a:lnTo>
                <a:lnTo>
                  <a:pt x="185067" y="185072"/>
                </a:lnTo>
                <a:lnTo>
                  <a:pt x="149904" y="223198"/>
                </a:lnTo>
                <a:lnTo>
                  <a:pt x="118443" y="263394"/>
                </a:lnTo>
                <a:lnTo>
                  <a:pt x="90683" y="305429"/>
                </a:lnTo>
                <a:lnTo>
                  <a:pt x="66624" y="349075"/>
                </a:lnTo>
                <a:lnTo>
                  <a:pt x="46266" y="394100"/>
                </a:lnTo>
                <a:lnTo>
                  <a:pt x="29610" y="440276"/>
                </a:lnTo>
                <a:lnTo>
                  <a:pt x="16656" y="487371"/>
                </a:lnTo>
                <a:lnTo>
                  <a:pt x="7402" y="535156"/>
                </a:lnTo>
                <a:lnTo>
                  <a:pt x="1850" y="583401"/>
                </a:lnTo>
                <a:lnTo>
                  <a:pt x="0" y="631876"/>
                </a:lnTo>
                <a:lnTo>
                  <a:pt x="1850" y="680351"/>
                </a:lnTo>
                <a:lnTo>
                  <a:pt x="7402" y="728596"/>
                </a:lnTo>
                <a:lnTo>
                  <a:pt x="16656" y="776381"/>
                </a:lnTo>
                <a:lnTo>
                  <a:pt x="29610" y="823477"/>
                </a:lnTo>
                <a:lnTo>
                  <a:pt x="46266" y="869652"/>
                </a:lnTo>
                <a:lnTo>
                  <a:pt x="66624" y="914677"/>
                </a:lnTo>
                <a:lnTo>
                  <a:pt x="90683" y="958323"/>
                </a:lnTo>
                <a:lnTo>
                  <a:pt x="118443" y="1000358"/>
                </a:lnTo>
                <a:lnTo>
                  <a:pt x="149904" y="1040554"/>
                </a:lnTo>
                <a:lnTo>
                  <a:pt x="185067" y="1078680"/>
                </a:lnTo>
                <a:lnTo>
                  <a:pt x="223194" y="1113844"/>
                </a:lnTo>
                <a:lnTo>
                  <a:pt x="263390" y="1145306"/>
                </a:lnTo>
                <a:lnTo>
                  <a:pt x="305426" y="1173067"/>
                </a:lnTo>
                <a:lnTo>
                  <a:pt x="349072" y="1197127"/>
                </a:lnTo>
                <a:lnTo>
                  <a:pt x="394098" y="1217485"/>
                </a:lnTo>
                <a:lnTo>
                  <a:pt x="440274" y="1234141"/>
                </a:lnTo>
                <a:lnTo>
                  <a:pt x="487369" y="1247096"/>
                </a:lnTo>
                <a:lnTo>
                  <a:pt x="535155" y="1256350"/>
                </a:lnTo>
                <a:lnTo>
                  <a:pt x="583400" y="1261902"/>
                </a:lnTo>
                <a:lnTo>
                  <a:pt x="631876" y="1263753"/>
                </a:lnTo>
                <a:lnTo>
                  <a:pt x="680351" y="1261902"/>
                </a:lnTo>
                <a:lnTo>
                  <a:pt x="728596" y="1256350"/>
                </a:lnTo>
                <a:lnTo>
                  <a:pt x="776382" y="1247096"/>
                </a:lnTo>
                <a:lnTo>
                  <a:pt x="823477" y="1234141"/>
                </a:lnTo>
                <a:lnTo>
                  <a:pt x="869653" y="1217485"/>
                </a:lnTo>
                <a:lnTo>
                  <a:pt x="914679" y="1197127"/>
                </a:lnTo>
                <a:lnTo>
                  <a:pt x="958325" y="1173067"/>
                </a:lnTo>
                <a:lnTo>
                  <a:pt x="1000361" y="1145306"/>
                </a:lnTo>
                <a:lnTo>
                  <a:pt x="1040557" y="1113844"/>
                </a:lnTo>
                <a:lnTo>
                  <a:pt x="1078684" y="1078680"/>
                </a:lnTo>
                <a:lnTo>
                  <a:pt x="1113847" y="1040554"/>
                </a:lnTo>
                <a:lnTo>
                  <a:pt x="1145308" y="1000358"/>
                </a:lnTo>
                <a:lnTo>
                  <a:pt x="1173068" y="958323"/>
                </a:lnTo>
                <a:lnTo>
                  <a:pt x="1197127" y="914677"/>
                </a:lnTo>
                <a:lnTo>
                  <a:pt x="1217485" y="869652"/>
                </a:lnTo>
                <a:lnTo>
                  <a:pt x="1234141" y="823477"/>
                </a:lnTo>
                <a:lnTo>
                  <a:pt x="1247096" y="776381"/>
                </a:lnTo>
                <a:lnTo>
                  <a:pt x="1256349" y="728596"/>
                </a:lnTo>
                <a:lnTo>
                  <a:pt x="1261901" y="680351"/>
                </a:lnTo>
                <a:lnTo>
                  <a:pt x="1263752" y="631876"/>
                </a:lnTo>
                <a:lnTo>
                  <a:pt x="1261901" y="583401"/>
                </a:lnTo>
                <a:lnTo>
                  <a:pt x="1256349" y="535156"/>
                </a:lnTo>
                <a:lnTo>
                  <a:pt x="1247096" y="487371"/>
                </a:lnTo>
                <a:lnTo>
                  <a:pt x="1234141" y="440276"/>
                </a:lnTo>
                <a:lnTo>
                  <a:pt x="1217485" y="394100"/>
                </a:lnTo>
                <a:lnTo>
                  <a:pt x="1197127" y="349075"/>
                </a:lnTo>
                <a:lnTo>
                  <a:pt x="1173068" y="305429"/>
                </a:lnTo>
                <a:lnTo>
                  <a:pt x="1145308" y="263394"/>
                </a:lnTo>
                <a:lnTo>
                  <a:pt x="1113847" y="223198"/>
                </a:lnTo>
                <a:lnTo>
                  <a:pt x="1078684" y="185072"/>
                </a:lnTo>
                <a:lnTo>
                  <a:pt x="1040557" y="149908"/>
                </a:lnTo>
                <a:lnTo>
                  <a:pt x="1000361" y="118446"/>
                </a:lnTo>
                <a:lnTo>
                  <a:pt x="958325" y="90685"/>
                </a:lnTo>
                <a:lnTo>
                  <a:pt x="914679" y="66626"/>
                </a:lnTo>
                <a:lnTo>
                  <a:pt x="869653" y="46268"/>
                </a:lnTo>
                <a:lnTo>
                  <a:pt x="823477" y="29611"/>
                </a:lnTo>
                <a:lnTo>
                  <a:pt x="776382" y="16656"/>
                </a:lnTo>
                <a:lnTo>
                  <a:pt x="728596" y="7402"/>
                </a:lnTo>
                <a:lnTo>
                  <a:pt x="680351" y="1850"/>
                </a:lnTo>
                <a:lnTo>
                  <a:pt x="631876" y="0"/>
                </a:lnTo>
                <a:close/>
              </a:path>
            </a:pathLst>
          </a:custGeom>
          <a:solidFill>
            <a:srgbClr val="EE334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2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9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397" y="5125862"/>
            <a:ext cx="1742400" cy="146314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51783" y="1219200"/>
            <a:ext cx="9262533" cy="162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5394">
              <a:defRPr lang="en-US" sz="4788" spc="-73" dirty="0">
                <a:solidFill>
                  <a:srgbClr val="0D356E"/>
                </a:solidFill>
                <a:latin typeface="+mn-lt"/>
              </a:defRPr>
            </a:lvl1pPr>
          </a:lstStyle>
          <a:p>
            <a:pPr marL="15394"/>
            <a:r>
              <a:rPr lang="en-US" sz="4788" b="1" u="sng" spc="-73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4788" b="1" u="sng" spc="-73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4788" b="1" u="sng" spc="-48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4788" b="1" u="sng" spc="-89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4788" b="1" u="sng" spc="-8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4788" b="1" u="sng" spc="-113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4788" b="1" u="sng" spc="-89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4788" b="1" u="sng" spc="-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4788" b="1" u="sng" spc="-48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4788" b="1" u="sng" spc="-9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4788" b="1" u="sng" spc="-8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4788" u="sng" dirty="0">
              <a:latin typeface="+mn-lt"/>
              <a:cs typeface="Arial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4580" y="3088351"/>
            <a:ext cx="5752039" cy="278304"/>
          </a:xfrm>
        </p:spPr>
        <p:txBody>
          <a:bodyPr/>
          <a:lstStyle>
            <a:lvl1pPr marL="15394" indent="0" algn="ctr" defTabSz="608061" rtl="0" eaLnBrk="1" latinLnBrk="0" hangingPunct="1">
              <a:lnSpc>
                <a:spcPct val="90000"/>
              </a:lnSpc>
              <a:spcBef>
                <a:spcPts val="2660"/>
              </a:spcBef>
              <a:buFont typeface="Arial" panose="020B0604020202020204" pitchFamily="34" charset="0"/>
              <a:buNone/>
              <a:defRPr lang="en-US" sz="1397" b="1" kern="1200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2432243" rtl="0" eaLnBrk="1" latinLnBrk="0" hangingPunct="1">
              <a:lnSpc>
                <a:spcPct val="90000"/>
              </a:lnSpc>
              <a:spcBef>
                <a:spcPts val="2660"/>
              </a:spcBef>
              <a:buFont typeface="Arial" panose="020B0604020202020204" pitchFamily="34" charset="0"/>
              <a:buNone/>
              <a:defRPr lang="en-US" sz="2128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2243" rtl="0" eaLnBrk="1" latinLnBrk="0" hangingPunct="1">
              <a:lnSpc>
                <a:spcPct val="90000"/>
              </a:lnSpc>
              <a:spcBef>
                <a:spcPts val="2660"/>
              </a:spcBef>
              <a:buFont typeface="Arial" panose="020B0604020202020204" pitchFamily="34" charset="0"/>
              <a:buNone/>
              <a:defRPr lang="en-US" sz="2128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2243" rtl="0" eaLnBrk="1" latinLnBrk="0" hangingPunct="1">
              <a:lnSpc>
                <a:spcPct val="90000"/>
              </a:lnSpc>
              <a:spcBef>
                <a:spcPts val="2660"/>
              </a:spcBef>
              <a:buFont typeface="Arial" panose="020B0604020202020204" pitchFamily="34" charset="0"/>
              <a:buNone/>
              <a:defRPr lang="en-US" sz="2128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2243" rtl="0" eaLnBrk="1" latinLnBrk="0" hangingPunct="1">
              <a:lnSpc>
                <a:spcPct val="90000"/>
              </a:lnSpc>
              <a:spcBef>
                <a:spcPts val="2660"/>
              </a:spcBef>
              <a:buFont typeface="Arial" panose="020B0604020202020204" pitchFamily="34" charset="0"/>
              <a:buNone/>
              <a:defRPr lang="en-US" sz="2128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397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397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397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397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1" y="3409762"/>
            <a:ext cx="5401733" cy="677333"/>
          </a:xfrm>
        </p:spPr>
        <p:txBody>
          <a:bodyPr/>
          <a:lstStyle>
            <a:lvl1pPr marL="15394" indent="0" algn="ctr" defTabSz="243224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97" kern="1200" spc="8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2432243" rtl="0" eaLnBrk="1" latinLnBrk="0" hangingPunct="1">
              <a:lnSpc>
                <a:spcPct val="90000"/>
              </a:lnSpc>
              <a:spcBef>
                <a:spcPts val="2660"/>
              </a:spcBef>
              <a:buFont typeface="Arial" panose="020B0604020202020204" pitchFamily="34" charset="0"/>
              <a:buNone/>
              <a:defRPr lang="en-US" sz="2128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2243" rtl="0" eaLnBrk="1" latinLnBrk="0" hangingPunct="1">
              <a:lnSpc>
                <a:spcPct val="90000"/>
              </a:lnSpc>
              <a:spcBef>
                <a:spcPts val="2660"/>
              </a:spcBef>
              <a:buFont typeface="Arial" panose="020B0604020202020204" pitchFamily="34" charset="0"/>
              <a:buNone/>
              <a:defRPr lang="en-US" sz="2128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2243" rtl="0" eaLnBrk="1" latinLnBrk="0" hangingPunct="1">
              <a:lnSpc>
                <a:spcPct val="90000"/>
              </a:lnSpc>
              <a:spcBef>
                <a:spcPts val="2660"/>
              </a:spcBef>
              <a:buFont typeface="Arial" panose="020B0604020202020204" pitchFamily="34" charset="0"/>
              <a:buNone/>
              <a:defRPr lang="en-US" sz="2128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2243" rtl="0" eaLnBrk="1" latinLnBrk="0" hangingPunct="1">
              <a:lnSpc>
                <a:spcPct val="90000"/>
              </a:lnSpc>
              <a:spcBef>
                <a:spcPts val="2660"/>
              </a:spcBef>
              <a:buFont typeface="Arial" panose="020B0604020202020204" pitchFamily="34" charset="0"/>
              <a:buNone/>
              <a:defRPr lang="en-US" sz="2128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397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397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397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397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397" spc="8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397" spc="8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397" spc="8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397" spc="8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397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397" spc="8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397" spc="8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397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397" spc="8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397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397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397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397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279364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D166B-F3B2-4D63-90CC-5F8103E0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BD8934-D188-41B3-ABDA-B99BF032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68E012E-11A9-4161-8EB2-CA555CBC6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D11820-9D77-4D4B-AEEA-ECA61B676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874C1B-C100-4E8E-95D2-63CD6B151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9267C81-A0D1-49AB-B280-0637EAA9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C79ACDB-3268-4994-AA2E-6E89FB38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BEF60DA-3CAE-4C61-9571-E877EB08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122579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AEC9F4-163C-46CE-9A74-F4AE4957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3551DB6-6E72-42A6-A4E4-52F7185A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27E7BB-0522-4139-B046-77E13355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7FD064-3ECB-4614-91A3-6DB23C0D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252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11D3288-B0F2-49A7-BF24-2BBAEEAB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2877B42-54C4-4459-9A4C-73CDC43A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2C8F0A-6DD1-4E88-9B93-5792EA76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598426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243381-4DD3-4F8A-B8F2-4020968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857B26-411D-42F4-BACF-111F33DD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3C8F9E6-07EA-4808-975F-92B1295E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A95148-0EB8-4FC6-8C77-9B3344B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E98698-44F9-46B0-B77E-913038BD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6E3E5A-69A4-4AC9-BE5D-EFBB2E6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000621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7CCF2-0977-49B8-AA8C-EC0D61A8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095F39-7C82-45EA-BDF3-208F74179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A36306-FACF-4522-BEF6-99AF2A79A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995593-9A82-4725-8DDE-6D1C9CBC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E1D123-8DED-4530-A61F-0D1255C2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AB4937E-B9BE-476F-AD5A-6642D7CF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049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D10E7E4-4611-4443-BE16-6D42C6E0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952C44-1F13-4B1D-BD9C-4414A776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73EAAC-CECC-48F8-9891-537D7D68B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63BDD9-13E5-4C3C-93EC-B335A54E2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0C9BB-9EC8-4D22-8788-2D005016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SIPCMeb83457288d719d9e0af6469" descr="{&quot;HashCode&quot;:2133105206,&quot;Placement&quot;:&quot;Footer&quot;,&quot;Top&quot;:524.1047,&quot;Left&quot;:420.843231,&quot;SlideWidth&quot;:960,&quot;SlideHeight&quot;:540}">
            <a:extLst>
              <a:ext uri="{FF2B5EF4-FFF2-40B4-BE49-F238E27FC236}">
                <a16:creationId xmlns="" xmlns:a16="http://schemas.microsoft.com/office/drawing/2014/main" id="{837EA072-9FCA-4E6B-BC90-6BDF21D8B2CC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="" xmlns:p14="http://schemas.microsoft.com/office/powerpoint/2010/main" val="30406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CBCA-9A21-4D3F-B8C1-AD212B2B92BC}" type="datetimeFigureOut">
              <a:rPr lang="en-IN" smtClean="0"/>
              <a:pPr/>
              <a:t>06-06-2022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502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73" r:id="rId15"/>
  </p:sldLayoutIdLst>
  <p:txStyles>
    <p:titleStyle>
      <a:lvl1pPr algn="ctr" defTabSz="913943" rtl="0" eaLnBrk="1" latinLnBrk="0" hangingPunct="1"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29" indent="-342729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1pPr>
      <a:lvl2pPr marL="742579" indent="-285607" algn="l" defTabSz="913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429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400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371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091">
              <a:defRPr/>
            </a:pPr>
            <a:fld id="{83152657-1920-44FF-910F-03C8BCD0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091">
                <a:defRPr/>
              </a:pPr>
              <a:t>6/6/2022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091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091">
              <a:defRPr/>
            </a:pPr>
            <a:fld id="{ECB482B6-0770-4AB1-8796-723059FBF0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091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2133105206,&quot;Placement&quot;:&quot;Footer&quot;}">
            <a:extLst>
              <a:ext uri="{FF2B5EF4-FFF2-40B4-BE49-F238E27FC236}">
                <a16:creationId xmlns="" xmlns:a16="http://schemas.microsoft.com/office/drawing/2014/main" id="{ABDE2C2E-6808-4ADA-BB98-D90D215C0174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6086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Sensitivity: Internal &amp; Restricted</a:t>
            </a: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53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</p:sldLayoutIdLst>
  <p:txStyles>
    <p:titleStyle>
      <a:lvl1pPr algn="l" defTabSz="912091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3" indent="-228023" algn="l" defTabSz="912091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69" indent="-228023" algn="l" defTabSz="91209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14" indent="-228023" algn="l" defTabSz="91209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160" indent="-228023" algn="l" defTabSz="91209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06" indent="-228023" algn="l" defTabSz="91209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251" indent="-228023" algn="l" defTabSz="91209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297" indent="-228023" algn="l" defTabSz="91209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342" indent="-228023" algn="l" defTabSz="91209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388" indent="-228023" algn="l" defTabSz="91209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91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46" algn="l" defTabSz="912091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091" algn="l" defTabSz="912091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37" algn="l" defTabSz="912091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182" algn="l" defTabSz="912091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28" algn="l" defTabSz="912091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273" algn="l" defTabSz="912091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19" algn="l" defTabSz="912091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365" algn="l" defTabSz="912091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2913" y="1085862"/>
            <a:ext cx="6616619" cy="2613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2114">
              <a:defRPr/>
            </a:pPr>
            <a:r>
              <a:rPr lang="en-US" sz="3600" dirty="0" smtClean="0">
                <a:solidFill>
                  <a:srgbClr val="002060"/>
                </a:solidFill>
              </a:rPr>
              <a:t>DDO Management Module</a:t>
            </a:r>
          </a:p>
          <a:p>
            <a:pPr lvl="0" algn="ctr" defTabSz="912114">
              <a:defRPr/>
            </a:pPr>
            <a:r>
              <a:rPr lang="en-US" sz="3600" dirty="0" smtClean="0">
                <a:solidFill>
                  <a:srgbClr val="002060"/>
                </a:solidFill>
              </a:rPr>
              <a:t>IFMS </a:t>
            </a:r>
            <a:r>
              <a:rPr lang="en-US" sz="3600" dirty="0">
                <a:solidFill>
                  <a:srgbClr val="002060"/>
                </a:solidFill>
              </a:rPr>
              <a:t>2.0</a:t>
            </a:r>
            <a:endParaRPr kumimoji="0" lang="en-US" sz="399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B0FFA93-5AFA-4872-ABAB-6F23FB6A8B0F}"/>
              </a:ext>
            </a:extLst>
          </p:cNvPr>
          <p:cNvSpPr txBox="1">
            <a:spLocks/>
          </p:cNvSpPr>
          <p:nvPr/>
        </p:nvSpPr>
        <p:spPr>
          <a:xfrm>
            <a:off x="8738706" y="3021831"/>
            <a:ext cx="3352139" cy="677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9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88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603030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218" y="1210734"/>
            <a:ext cx="11125417" cy="5663087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0" lvl="1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Treasury:</a:t>
            </a:r>
            <a:endParaRPr lang="en-US" sz="2000" b="1" dirty="0">
              <a:solidFill>
                <a:prstClr val="black"/>
              </a:solidFill>
            </a:endParaRP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Treasury Officer will re-verify the application with the documents attached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Sub Treasury will forward the application to District treasury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If satisfied with material evidence, forward it to AG(O) for approval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Can revert/reject with proper reasons</a:t>
            </a:r>
          </a:p>
          <a:p>
            <a:pPr marL="0" lvl="1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AG(O):</a:t>
            </a:r>
            <a:endParaRPr lang="en-US" sz="2000" b="1" dirty="0">
              <a:solidFill>
                <a:prstClr val="black"/>
              </a:solidFill>
            </a:endParaRP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AG User will approve the request for modification, if found correct</a:t>
            </a: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The DDO details will be </a:t>
            </a:r>
            <a:r>
              <a:rPr lang="en-US" sz="2000" b="1" dirty="0" smtClean="0">
                <a:solidFill>
                  <a:prstClr val="black"/>
                </a:solidFill>
              </a:rPr>
              <a:t>auto updated </a:t>
            </a:r>
            <a:r>
              <a:rPr lang="en-US" sz="2000" dirty="0" smtClean="0">
                <a:solidFill>
                  <a:prstClr val="black"/>
                </a:solidFill>
              </a:rPr>
              <a:t>in </a:t>
            </a:r>
            <a:r>
              <a:rPr lang="en-US" sz="2000" b="1" dirty="0" smtClean="0">
                <a:solidFill>
                  <a:prstClr val="black"/>
                </a:solidFill>
              </a:rPr>
              <a:t>IFMS &amp; VLC</a:t>
            </a: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Updation will be shared with </a:t>
            </a:r>
            <a:r>
              <a:rPr lang="en-US" sz="2000" b="1" dirty="0" smtClean="0">
                <a:solidFill>
                  <a:prstClr val="black"/>
                </a:solidFill>
              </a:rPr>
              <a:t>HRMS</a:t>
            </a:r>
            <a:r>
              <a:rPr lang="en-US" sz="2000" dirty="0" smtClean="0">
                <a:solidFill>
                  <a:prstClr val="black"/>
                </a:solidFill>
              </a:rPr>
              <a:t> on real time basis</a:t>
            </a: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Can also revert/reject  the request with reasons</a:t>
            </a:r>
          </a:p>
          <a:p>
            <a:pPr marL="576263" lvl="1" indent="-576263" algn="just" defTabSz="913943">
              <a:lnSpc>
                <a:spcPct val="15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2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9350606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Cont…</a:t>
            </a: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1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603030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218" y="1210734"/>
            <a:ext cx="11125417" cy="6124752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0" lvl="1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DDO:</a:t>
            </a:r>
            <a:endParaRPr lang="en-US" sz="2000" b="1" dirty="0">
              <a:solidFill>
                <a:prstClr val="black"/>
              </a:solidFill>
            </a:endParaRP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Login to IFMS DDO Interface to process Closure proposal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Apply online for DDO Closure with mentioning the reasons for closure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Upload relevant documents in .</a:t>
            </a:r>
            <a:r>
              <a:rPr lang="en-US" sz="2000" dirty="0" err="1" smtClean="0">
                <a:solidFill>
                  <a:prstClr val="black"/>
                </a:solidFill>
              </a:rPr>
              <a:t>pdf</a:t>
            </a:r>
            <a:r>
              <a:rPr lang="en-US" sz="2000" dirty="0" smtClean="0">
                <a:solidFill>
                  <a:prstClr val="black"/>
                </a:solidFill>
              </a:rPr>
              <a:t>  format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Submit the proposal to concerned Treasury</a:t>
            </a:r>
          </a:p>
          <a:p>
            <a:pPr marL="0" lvl="1" algn="just" defTabSz="913943">
              <a:lnSpc>
                <a:spcPct val="150000"/>
              </a:lnSpc>
              <a:defRPr/>
            </a:pPr>
            <a:endParaRPr lang="en-US" sz="2000" b="1" dirty="0" smtClean="0">
              <a:solidFill>
                <a:prstClr val="black"/>
              </a:solidFill>
            </a:endParaRPr>
          </a:p>
          <a:p>
            <a:pPr marL="0" lvl="1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Treasury:</a:t>
            </a:r>
            <a:endParaRPr lang="en-US" sz="2000" b="1" dirty="0">
              <a:solidFill>
                <a:prstClr val="black"/>
              </a:solidFill>
            </a:endParaRP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Treasury Officer will verify the proposal with the documents attached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Sub Treasury will forward the application to District treasury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If satisfied with material evidence, forward it to AG(O) for approval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Can revert/reject with proper reasons</a:t>
            </a:r>
          </a:p>
          <a:p>
            <a:pPr marL="576263" lvl="1" indent="-576263" algn="just" defTabSz="913943">
              <a:lnSpc>
                <a:spcPct val="15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2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9350606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Closure of DDO Code</a:t>
            </a: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1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603030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218" y="1210734"/>
            <a:ext cx="11125417" cy="4739757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0" lvl="1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AG(O):</a:t>
            </a:r>
            <a:endParaRPr lang="en-US" sz="2000" b="1" dirty="0">
              <a:solidFill>
                <a:prstClr val="black"/>
              </a:solidFill>
            </a:endParaRP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AG User will approve the proposal , if found in order </a:t>
            </a:r>
          </a:p>
          <a:p>
            <a:pPr marL="576263" lvl="1" indent="-576263" algn="just" defTabSz="913943">
              <a:lnSpc>
                <a:spcPct val="15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Upon approval DDO Code will be auto-inactive in IFMS</a:t>
            </a:r>
          </a:p>
          <a:p>
            <a:pPr marL="576263" lvl="1" indent="-576263" algn="just" defTabSz="913943">
              <a:lnSpc>
                <a:spcPct val="15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The same will also be updated in HRMS on real time basis</a:t>
            </a:r>
          </a:p>
          <a:p>
            <a:pPr marL="576263" lvl="1" indent="-576263" algn="just" defTabSz="913943">
              <a:lnSpc>
                <a:spcPct val="15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Can also revert  the proposal with reasons</a:t>
            </a:r>
          </a:p>
          <a:p>
            <a:pPr marL="576263" lvl="1" indent="-576263" algn="just" defTabSz="913943">
              <a:lnSpc>
                <a:spcPct val="15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576263" lvl="1" indent="-576263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2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9350606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Closure of DDO Code</a:t>
            </a: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1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603030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218" y="1210734"/>
            <a:ext cx="11125417" cy="6124752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0" lvl="1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DDO:</a:t>
            </a:r>
            <a:endParaRPr lang="en-US" sz="2000" b="1" dirty="0">
              <a:solidFill>
                <a:prstClr val="black"/>
              </a:solidFill>
            </a:endParaRP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Login to IFMS DDO Interface to request for DDO power delegation 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Furnish the details of </a:t>
            </a:r>
            <a:r>
              <a:rPr lang="en-US" sz="2000" b="1" dirty="0" smtClean="0">
                <a:solidFill>
                  <a:prstClr val="black"/>
                </a:solidFill>
              </a:rPr>
              <a:t>Primary User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Enter power delegation details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Upload specimen signature in .</a:t>
            </a:r>
            <a:r>
              <a:rPr lang="en-US" sz="2000" dirty="0" err="1" smtClean="0">
                <a:solidFill>
                  <a:prstClr val="black"/>
                </a:solidFill>
              </a:rPr>
              <a:t>pdf</a:t>
            </a:r>
            <a:r>
              <a:rPr lang="en-US" sz="2000" dirty="0" smtClean="0">
                <a:solidFill>
                  <a:prstClr val="black"/>
                </a:solidFill>
              </a:rPr>
              <a:t> format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Click on Add Delegation User link to add new User Details with uploading of specimen signature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Multiple Delegation User </a:t>
            </a:r>
            <a:r>
              <a:rPr lang="en-US" sz="2000" dirty="0" smtClean="0">
                <a:solidFill>
                  <a:prstClr val="black"/>
                </a:solidFill>
              </a:rPr>
              <a:t>can be added/removed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Forward the request to Treasury</a:t>
            </a:r>
          </a:p>
          <a:p>
            <a:pPr marL="571214" lvl="1" indent="-571214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Treasury User: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Treasury Officer will approve the request 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He/ She may revert the request if found inappropriate 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000" b="1" dirty="0" smtClean="0">
              <a:solidFill>
                <a:prstClr val="black"/>
              </a:solidFill>
            </a:endParaRPr>
          </a:p>
          <a:p>
            <a:pPr marL="576263" lvl="1" indent="-576263" algn="just" defTabSz="913943">
              <a:lnSpc>
                <a:spcPct val="15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grpSp>
        <p:nvGrpSpPr>
          <p:cNvPr id="2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9350606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Delegation of DDO Power</a:t>
            </a: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1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603030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218" y="1210734"/>
            <a:ext cx="11125417" cy="4124204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571214" lvl="1" indent="-571214" algn="just" defTabSz="913943">
              <a:lnSpc>
                <a:spcPct val="20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The Administrative Departments/</a:t>
            </a:r>
            <a:r>
              <a:rPr lang="en-US" sz="2000" dirty="0" err="1" smtClean="0">
                <a:solidFill>
                  <a:prstClr val="black"/>
                </a:solidFill>
              </a:rPr>
              <a:t>HoDs</a:t>
            </a:r>
            <a:r>
              <a:rPr lang="en-US" sz="2000" dirty="0" smtClean="0">
                <a:solidFill>
                  <a:prstClr val="black"/>
                </a:solidFill>
              </a:rPr>
              <a:t> can deactivate the DDO Code if:</a:t>
            </a:r>
          </a:p>
          <a:p>
            <a:pPr marL="1084263" lvl="2" algn="just" defTabSz="913943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 Office has been closed &amp; do not require treasury transactions</a:t>
            </a:r>
          </a:p>
          <a:p>
            <a:pPr marL="1084263" lvl="2" algn="just" defTabSz="913943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DDO Codes are dormant &amp; not doing treasury transactions for last </a:t>
            </a:r>
            <a:r>
              <a:rPr lang="en-US" sz="2000" b="1" dirty="0" smtClean="0">
                <a:solidFill>
                  <a:prstClr val="black"/>
                </a:solidFill>
              </a:rPr>
              <a:t>90 days</a:t>
            </a:r>
          </a:p>
          <a:p>
            <a:pPr marL="571214" lvl="1" indent="-571214" algn="just" defTabSz="913943">
              <a:lnSpc>
                <a:spcPct val="20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The de-activated DDOs can also be re-activated by ADs/</a:t>
            </a:r>
            <a:r>
              <a:rPr lang="en-US" sz="2000" dirty="0" err="1" smtClean="0">
                <a:solidFill>
                  <a:prstClr val="black"/>
                </a:solidFill>
              </a:rPr>
              <a:t>HoDs</a:t>
            </a:r>
            <a:r>
              <a:rPr lang="en-US" sz="2000" dirty="0" smtClean="0">
                <a:solidFill>
                  <a:prstClr val="black"/>
                </a:solidFill>
              </a:rPr>
              <a:t> if required</a:t>
            </a:r>
          </a:p>
          <a:p>
            <a:pPr marL="571214" lvl="1" indent="-571214" algn="just" defTabSz="913943">
              <a:lnSpc>
                <a:spcPct val="20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The DDO can de-activate the invalid users by using his/her Admin Privilege</a:t>
            </a:r>
          </a:p>
          <a:p>
            <a:pPr marL="571214" lvl="1" indent="-571214" algn="just" defTabSz="913943">
              <a:lnSpc>
                <a:spcPct val="150000"/>
              </a:lnSpc>
              <a:defRPr/>
            </a:pPr>
            <a:endParaRPr lang="en-US" sz="2000" b="1" dirty="0" smtClean="0">
              <a:solidFill>
                <a:prstClr val="black"/>
              </a:solidFill>
            </a:endParaRPr>
          </a:p>
          <a:p>
            <a:pPr marL="576263" lvl="1" indent="-576263" algn="just" defTabSz="913943">
              <a:lnSpc>
                <a:spcPct val="15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grpSp>
        <p:nvGrpSpPr>
          <p:cNvPr id="2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9350606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Deactivation of DDO Code &amp; Invalid Users</a:t>
            </a: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1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51" y="1342525"/>
            <a:ext cx="7016271" cy="349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 descr="http://t3.gstatic.com/images?q=tbn:ANd9GcTCr_Hwx8fECGquQDGilgxAfNpWzS4qqpG2HZR28esyV29wx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524" y="592821"/>
            <a:ext cx="1984929" cy="149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94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785"/>
            <a:ext cx="5468548" cy="68544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8" y="392867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B611673-6125-4333-9DB1-2CF5AE20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451745"/>
            <a:ext cx="5408023" cy="713990"/>
          </a:xfrm>
        </p:spPr>
        <p:txBody>
          <a:bodyPr vert="horz" lIns="91392" tIns="45696" rIns="91392" bIns="45696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98" dirty="0" smtClean="0">
                <a:solidFill>
                  <a:srgbClr val="FFFFFF"/>
                </a:solidFill>
              </a:rPr>
              <a:t>Path of Presentation</a:t>
            </a:r>
            <a:endParaRPr lang="en-US" sz="4798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A1B5737-D86F-4CB8-8A06-96D27F3C037D}"/>
              </a:ext>
            </a:extLst>
          </p:cNvPr>
          <p:cNvSpPr txBox="1"/>
          <p:nvPr/>
        </p:nvSpPr>
        <p:spPr>
          <a:xfrm>
            <a:off x="5505276" y="1933302"/>
            <a:ext cx="651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Background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Objective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Scope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Functionalities: An Analysis </a:t>
            </a:r>
          </a:p>
        </p:txBody>
      </p:sp>
    </p:spTree>
    <p:extLst>
      <p:ext uri="{BB962C8B-B14F-4D97-AF65-F5344CB8AC3E}">
        <p14:creationId xmlns="" xmlns:p14="http://schemas.microsoft.com/office/powerpoint/2010/main" val="1026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326598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9350606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Background</a:t>
            </a:r>
          </a:p>
          <a:p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528" y="1318055"/>
            <a:ext cx="9600602" cy="814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DDO Code is key to access IFMS, HRMS application &amp; identifies a govt. office at AG(O)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Previous Process for allotment of Code/Modification in DDO Details was Manual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was a Time Consuming process without online tracking mechanism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Delayed payment of first salary in a new establishment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Lack of real time synchronization of DDO data in IFMS, HRMS &amp; VLC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58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326598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218" y="1862667"/>
            <a:ext cx="11125417" cy="3662539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571214" lvl="1" indent="-571214" algn="just" defTabSz="913943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Provides a secured, online interface for DDO Management</a:t>
            </a:r>
          </a:p>
          <a:p>
            <a:pPr marL="571214" lvl="1" indent="-571214" algn="just" defTabSz="913943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Minimize delay in allotment of DDO Code &amp; any subsequent updation in DDO details</a:t>
            </a:r>
          </a:p>
          <a:p>
            <a:pPr marL="571214" lvl="1" indent="-571214" algn="just" defTabSz="913943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Real time sharing of information among IFMS, HRMS &amp; VLC application</a:t>
            </a:r>
          </a:p>
          <a:p>
            <a:pPr marL="571214" lvl="1" indent="-571214" algn="just" defTabSz="913943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Dispensing with Manual Intervention &amp; Human Interface</a:t>
            </a:r>
          </a:p>
          <a:p>
            <a:pPr marL="571214" lvl="1" indent="-571214" algn="just" defTabSz="913943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Faster Processing with observance of Covid-19 guidelines </a:t>
            </a:r>
          </a:p>
          <a:p>
            <a:pPr marL="571214" lvl="1" indent="-571214" algn="just" defTabSz="913943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8916" y="0"/>
            <a:ext cx="11511292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</a:rPr>
              <a:t>Objective</a:t>
            </a:r>
          </a:p>
          <a:p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326598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218" y="1255739"/>
            <a:ext cx="11125417" cy="3816427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571214" lvl="1" indent="-571214" algn="just" defTabSz="913943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</a:rPr>
              <a:t>Creation of New DDO Code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  <a:p>
            <a:pPr marL="571214" lvl="1" indent="-571214" algn="just" defTabSz="913943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</a:rPr>
              <a:t>Modification/Updation in existing DDO Details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  <a:p>
            <a:pPr marL="571214" lvl="1" indent="-571214" algn="just" defTabSz="913943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</a:rPr>
              <a:t>Closure of DDO Code</a:t>
            </a:r>
          </a:p>
          <a:p>
            <a:pPr marL="571214" lvl="1" indent="-571214" algn="just" defTabSz="913943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Delegation of DDO Power</a:t>
            </a:r>
          </a:p>
          <a:p>
            <a:pPr marL="571214" lvl="1" indent="-571214" algn="just" defTabSz="913943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De-activation of DDO Code 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  <a:p>
            <a:pPr marL="571214" lvl="1" indent="-571214" algn="just" defTabSz="913943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  <a:latin typeface="+mj-lt"/>
              </a:rPr>
              <a:t>De-activation of Invalid Users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7560994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</a:rPr>
              <a:t>Scope</a:t>
            </a:r>
          </a:p>
          <a:p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4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326598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6135" y="1109371"/>
            <a:ext cx="11125417" cy="5201422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0" lvl="1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DDO:</a:t>
            </a:r>
            <a:endParaRPr lang="en-US" sz="2000" b="1" dirty="0">
              <a:solidFill>
                <a:prstClr val="black"/>
              </a:solidFill>
            </a:endParaRP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DDO Applicant requests treasury for creation of User Id. </a:t>
            </a:r>
            <a:endParaRPr lang="en-US" sz="2000" dirty="0">
              <a:solidFill>
                <a:prstClr val="black"/>
              </a:solidFill>
            </a:endParaRP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Treasury will create and provide Login for applying fresh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Controlling Office will also be provided with a role under DDO Codification with proper mapping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The role will be provided in existing Budget Distribution Login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DDO will log into the system &amp; select </a:t>
            </a:r>
            <a:r>
              <a:rPr lang="en-US" sz="2000" b="1" dirty="0" smtClean="0">
                <a:solidFill>
                  <a:prstClr val="black"/>
                </a:solidFill>
              </a:rPr>
              <a:t>New DDO Creation </a:t>
            </a:r>
            <a:r>
              <a:rPr lang="en-US" sz="2000" dirty="0" smtClean="0">
                <a:solidFill>
                  <a:prstClr val="black"/>
                </a:solidFill>
              </a:rPr>
              <a:t>Sub menu under DDO Mgt.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Furnish necessary information w.r.t. DDO details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Upload scanned copy (</a:t>
            </a:r>
            <a:r>
              <a:rPr lang="en-US" sz="2000" b="1" dirty="0" smtClean="0">
                <a:solidFill>
                  <a:prstClr val="black"/>
                </a:solidFill>
              </a:rPr>
              <a:t>2 MB</a:t>
            </a:r>
            <a:r>
              <a:rPr lang="en-US" sz="2000" dirty="0" smtClean="0">
                <a:solidFill>
                  <a:prstClr val="black"/>
                </a:solidFill>
              </a:rPr>
              <a:t>) of following documents, Forward to </a:t>
            </a:r>
            <a:r>
              <a:rPr lang="en-US" sz="2000" dirty="0" err="1" smtClean="0">
                <a:solidFill>
                  <a:prstClr val="black"/>
                </a:solidFill>
              </a:rPr>
              <a:t>HoD</a:t>
            </a:r>
            <a:r>
              <a:rPr lang="en-US" sz="2000" dirty="0" smtClean="0">
                <a:solidFill>
                  <a:prstClr val="black"/>
                </a:solidFill>
              </a:rPr>
              <a:t> &amp; </a:t>
            </a:r>
            <a:r>
              <a:rPr lang="en-US" sz="2000" b="1" dirty="0" smtClean="0">
                <a:solidFill>
                  <a:prstClr val="black"/>
                </a:solidFill>
              </a:rPr>
              <a:t>receive SMS</a:t>
            </a:r>
            <a:r>
              <a:rPr lang="en-US" sz="2000" dirty="0" smtClean="0">
                <a:solidFill>
                  <a:prstClr val="black"/>
                </a:solidFill>
              </a:rPr>
              <a:t>:</a:t>
            </a:r>
          </a:p>
          <a:p>
            <a:pPr marL="1084263" lvl="1" algn="just" defTabSz="913943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Office creation Order</a:t>
            </a:r>
          </a:p>
          <a:p>
            <a:pPr marL="1084263" lvl="1" algn="just" defTabSz="913943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DDO Declaration Order</a:t>
            </a:r>
          </a:p>
          <a:p>
            <a:pPr marL="1084263" lvl="1" algn="just" defTabSz="913943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Treasury attachment order  </a:t>
            </a: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9350606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Allotment of New DDO Code</a:t>
            </a: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0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603030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218" y="1210733"/>
            <a:ext cx="11125417" cy="6124752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0" lvl="1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</a:t>
            </a:r>
            <a:r>
              <a:rPr lang="en-US" sz="2000" b="1" dirty="0" err="1" smtClean="0">
                <a:solidFill>
                  <a:prstClr val="black"/>
                </a:solidFill>
              </a:rPr>
              <a:t>HoD</a:t>
            </a:r>
            <a:r>
              <a:rPr lang="en-US" sz="2000" b="1" dirty="0" smtClean="0">
                <a:solidFill>
                  <a:prstClr val="black"/>
                </a:solidFill>
              </a:rPr>
              <a:t>:</a:t>
            </a:r>
            <a:endParaRPr lang="en-US" sz="2000" b="1" dirty="0">
              <a:solidFill>
                <a:prstClr val="black"/>
              </a:solidFill>
            </a:endParaRP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Will check the authenticity of application &amp; attached documents 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Being satisfied with material evidence tagged to application, forward it to Treasury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Can revert application with remarks for rectification by DDO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Can reject with proper reasons</a:t>
            </a:r>
            <a:endParaRPr lang="en-US" sz="2000" dirty="0">
              <a:solidFill>
                <a:prstClr val="black"/>
              </a:solidFill>
            </a:endParaRPr>
          </a:p>
          <a:p>
            <a:pPr marL="0" lvl="1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Treasury:</a:t>
            </a:r>
            <a:endParaRPr lang="en-US" sz="2000" b="1" dirty="0">
              <a:solidFill>
                <a:prstClr val="black"/>
              </a:solidFill>
            </a:endParaRP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Treasury Officer will verify the application with the documents attached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Furnish his report/remarks w.r.t. verification details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Uploads image (</a:t>
            </a:r>
            <a:r>
              <a:rPr lang="en-US" sz="2000" b="1" dirty="0" smtClean="0">
                <a:solidFill>
                  <a:prstClr val="black"/>
                </a:solidFill>
              </a:rPr>
              <a:t>2MB</a:t>
            </a:r>
            <a:r>
              <a:rPr lang="en-US" sz="2000" dirty="0" smtClean="0">
                <a:solidFill>
                  <a:prstClr val="black"/>
                </a:solidFill>
              </a:rPr>
              <a:t>) of new office to confirm its presence &amp; location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Sub Treasury will forward the application to District treasury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If satisfied with material evidence, forward it to AG(O) for approval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Can revert/reject with proper reasons</a:t>
            </a:r>
          </a:p>
          <a:p>
            <a:pPr marL="0" lvl="1" algn="just" defTabSz="913943">
              <a:lnSpc>
                <a:spcPct val="150000"/>
              </a:lnSpc>
              <a:defRPr/>
            </a:pP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9350606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Cont…</a:t>
            </a: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1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326598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218" y="1255739"/>
            <a:ext cx="11125417" cy="3662539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0" lvl="1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AG(O):</a:t>
            </a:r>
            <a:endParaRPr lang="en-US" sz="2000" b="1" dirty="0">
              <a:solidFill>
                <a:prstClr val="black"/>
              </a:solidFill>
            </a:endParaRPr>
          </a:p>
          <a:p>
            <a:pPr marL="571214" lvl="1" indent="-571214" algn="just" defTabSz="913943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AG User will select suitable DDO Code against eligible application</a:t>
            </a:r>
          </a:p>
          <a:p>
            <a:pPr marL="571214" lvl="1" indent="-571214" algn="just" defTabSz="913943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Will approve the application for issue of new DDO code</a:t>
            </a:r>
          </a:p>
          <a:p>
            <a:pPr marL="571214" lvl="1" indent="-571214" algn="just" defTabSz="913943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Can also revert/reject  the application with reasons</a:t>
            </a:r>
          </a:p>
          <a:p>
            <a:pPr marL="0" lvl="1" algn="just" defTabSz="913943">
              <a:lnSpc>
                <a:spcPct val="20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Use of DDO Code:</a:t>
            </a:r>
            <a:endParaRPr lang="en-US" sz="20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214" lvl="1" indent="-571214" algn="just" defTabSz="913943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User Id. created will be used to access DDO Interface of IFMS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9350606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Cont…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88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414992" y="1144903"/>
            <a:ext cx="11367704" cy="5326598"/>
          </a:xfrm>
          <a:custGeom>
            <a:avLst/>
            <a:gdLst>
              <a:gd name="T0" fmla="*/ 1932 w 1932"/>
              <a:gd name="T1" fmla="*/ 3452 h 3504"/>
              <a:gd name="T2" fmla="*/ 1880 w 1932"/>
              <a:gd name="T3" fmla="*/ 3504 h 3504"/>
              <a:gd name="T4" fmla="*/ 52 w 1932"/>
              <a:gd name="T5" fmla="*/ 3504 h 3504"/>
              <a:gd name="T6" fmla="*/ 0 w 1932"/>
              <a:gd name="T7" fmla="*/ 3452 h 3504"/>
              <a:gd name="T8" fmla="*/ 0 w 1932"/>
              <a:gd name="T9" fmla="*/ 52 h 3504"/>
              <a:gd name="T10" fmla="*/ 52 w 1932"/>
              <a:gd name="T11" fmla="*/ 0 h 3504"/>
              <a:gd name="T12" fmla="*/ 1880 w 1932"/>
              <a:gd name="T13" fmla="*/ 0 h 3504"/>
              <a:gd name="T14" fmla="*/ 1932 w 1932"/>
              <a:gd name="T15" fmla="*/ 52 h 3504"/>
              <a:gd name="T16" fmla="*/ 1932 w 1932"/>
              <a:gd name="T17" fmla="*/ 34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2" h="3504">
                <a:moveTo>
                  <a:pt x="1932" y="3452"/>
                </a:moveTo>
                <a:cubicBezTo>
                  <a:pt x="1932" y="3481"/>
                  <a:pt x="1909" y="3504"/>
                  <a:pt x="1880" y="3504"/>
                </a:cubicBezTo>
                <a:cubicBezTo>
                  <a:pt x="52" y="3504"/>
                  <a:pt x="52" y="3504"/>
                  <a:pt x="52" y="3504"/>
                </a:cubicBezTo>
                <a:cubicBezTo>
                  <a:pt x="23" y="3504"/>
                  <a:pt x="0" y="3481"/>
                  <a:pt x="0" y="34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1880" y="0"/>
                  <a:pt x="1880" y="0"/>
                  <a:pt x="1880" y="0"/>
                </a:cubicBezTo>
                <a:cubicBezTo>
                  <a:pt x="1909" y="0"/>
                  <a:pt x="1932" y="23"/>
                  <a:pt x="1932" y="52"/>
                </a:cubicBezTo>
                <a:lnTo>
                  <a:pt x="1932" y="3452"/>
                </a:lnTo>
                <a:close/>
              </a:path>
            </a:pathLst>
          </a:custGeom>
          <a:noFill/>
          <a:ln w="47625" cap="flat">
            <a:solidFill>
              <a:srgbClr val="00A2E0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12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218" y="1255739"/>
            <a:ext cx="11125417" cy="5893919"/>
          </a:xfrm>
          <a:prstGeom prst="rect">
            <a:avLst/>
          </a:prstGeom>
          <a:noFill/>
        </p:spPr>
        <p:txBody>
          <a:bodyPr wrap="square" lIns="121919" tIns="60959" rIns="121919" bIns="60959" rtlCol="0">
            <a:spAutoFit/>
          </a:bodyPr>
          <a:lstStyle/>
          <a:p>
            <a:pPr marL="571214" lvl="1" indent="-571214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DDO: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1900" dirty="0" smtClean="0">
                <a:solidFill>
                  <a:prstClr val="black"/>
                </a:solidFill>
              </a:rPr>
              <a:t>Login to IFMS DDO Interface to process change request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1900" dirty="0" smtClean="0">
                <a:solidFill>
                  <a:prstClr val="black"/>
                </a:solidFill>
              </a:rPr>
              <a:t>Ensure that </a:t>
            </a:r>
            <a:r>
              <a:rPr lang="en-US" sz="1900" b="1" dirty="0" smtClean="0">
                <a:solidFill>
                  <a:prstClr val="black"/>
                </a:solidFill>
              </a:rPr>
              <a:t>no task is pending </a:t>
            </a:r>
            <a:r>
              <a:rPr lang="en-US" sz="1900" dirty="0" smtClean="0">
                <a:solidFill>
                  <a:prstClr val="black"/>
                </a:solidFill>
              </a:rPr>
              <a:t>in any IFMS module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1900" dirty="0" smtClean="0">
                <a:solidFill>
                  <a:prstClr val="black"/>
                </a:solidFill>
              </a:rPr>
              <a:t>Choose </a:t>
            </a:r>
            <a:r>
              <a:rPr lang="en-US" sz="1900" b="1" dirty="0" smtClean="0">
                <a:solidFill>
                  <a:prstClr val="black"/>
                </a:solidFill>
              </a:rPr>
              <a:t>DDO Modification </a:t>
            </a:r>
            <a:r>
              <a:rPr lang="en-US" sz="1900" dirty="0" smtClean="0">
                <a:solidFill>
                  <a:prstClr val="black"/>
                </a:solidFill>
              </a:rPr>
              <a:t>Sub Menu to update DDO Details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1900" dirty="0" smtClean="0">
                <a:solidFill>
                  <a:prstClr val="black"/>
                </a:solidFill>
              </a:rPr>
              <a:t>Upload supporting documents w.r.t. Change Request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1900" dirty="0" smtClean="0">
                <a:solidFill>
                  <a:prstClr val="black"/>
                </a:solidFill>
              </a:rPr>
              <a:t>Forward the request to concerned </a:t>
            </a:r>
            <a:r>
              <a:rPr lang="en-US" sz="1900" dirty="0" err="1" smtClean="0">
                <a:solidFill>
                  <a:prstClr val="black"/>
                </a:solidFill>
              </a:rPr>
              <a:t>HoD</a:t>
            </a:r>
            <a:endParaRPr lang="en-US" sz="1900" dirty="0" smtClean="0">
              <a:solidFill>
                <a:prstClr val="black"/>
              </a:solidFill>
            </a:endParaRPr>
          </a:p>
          <a:p>
            <a:pPr marL="571214" lvl="1" indent="-571214" algn="just" defTabSz="913943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Role of </a:t>
            </a:r>
            <a:r>
              <a:rPr lang="en-US" sz="2000" b="1" dirty="0" err="1" smtClean="0">
                <a:solidFill>
                  <a:prstClr val="black"/>
                </a:solidFill>
              </a:rPr>
              <a:t>HoD</a:t>
            </a:r>
            <a:r>
              <a:rPr lang="en-US" sz="2000" b="1" dirty="0" smtClean="0">
                <a:solidFill>
                  <a:prstClr val="black"/>
                </a:solidFill>
              </a:rPr>
              <a:t>: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prstClr val="black"/>
                </a:solidFill>
              </a:rPr>
              <a:t>Upon successful submission of request by DDO, </a:t>
            </a:r>
            <a:r>
              <a:rPr lang="en-US" dirty="0" err="1" smtClean="0">
                <a:solidFill>
                  <a:prstClr val="black"/>
                </a:solidFill>
              </a:rPr>
              <a:t>HoD</a:t>
            </a:r>
            <a:r>
              <a:rPr lang="en-US" dirty="0" smtClean="0">
                <a:solidFill>
                  <a:prstClr val="black"/>
                </a:solidFill>
              </a:rPr>
              <a:t> User will get an </a:t>
            </a:r>
            <a:r>
              <a:rPr lang="en-US" b="1" dirty="0" smtClean="0">
                <a:solidFill>
                  <a:prstClr val="black"/>
                </a:solidFill>
              </a:rPr>
              <a:t>SMS Alert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prstClr val="black"/>
                </a:solidFill>
              </a:rPr>
              <a:t>Will check the authenticity of application &amp; attached documents 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prstClr val="black"/>
                </a:solidFill>
              </a:rPr>
              <a:t>Being satisfied with material evidence tagged to application, forward it to Treasury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prstClr val="black"/>
                </a:solidFill>
              </a:rPr>
              <a:t>Can revert application with remarks for rectification by DDO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prstClr val="black"/>
                </a:solidFill>
              </a:rPr>
              <a:t>Can reject with proper reasons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8169168-2413-4609-A325-D7D9C34A2432}"/>
              </a:ext>
            </a:extLst>
          </p:cNvPr>
          <p:cNvGrpSpPr/>
          <p:nvPr/>
        </p:nvGrpSpPr>
        <p:grpSpPr>
          <a:xfrm>
            <a:off x="279094" y="462233"/>
            <a:ext cx="840453" cy="803096"/>
            <a:chOff x="186682" y="389690"/>
            <a:chExt cx="1211657" cy="1061595"/>
          </a:xfrm>
        </p:grpSpPr>
        <p:sp>
          <p:nvSpPr>
            <p:cNvPr id="30" name="Oval 29"/>
            <p:cNvSpPr/>
            <p:nvPr/>
          </p:nvSpPr>
          <p:spPr>
            <a:xfrm>
              <a:off x="186682" y="389690"/>
              <a:ext cx="1211657" cy="1061595"/>
            </a:xfrm>
            <a:prstGeom prst="ellipse">
              <a:avLst/>
            </a:prstGeom>
            <a:solidFill>
              <a:srgbClr val="00A2E0"/>
            </a:solidFill>
            <a:ln w="38100" cap="flat" cmpd="sng" algn="ctr">
              <a:noFill/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933" b="1" kern="0" dirty="0">
                <a:solidFill>
                  <a:srgbClr val="19252F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422704" y="592093"/>
              <a:ext cx="699576" cy="597144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12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98343" y="-2750"/>
            <a:ext cx="9350606" cy="575820"/>
          </a:xfrm>
        </p:spPr>
        <p:txBody>
          <a:bodyPr vert="horz" lIns="0" tIns="45720" rIns="45720" bIns="45720" rtlCol="0" anchor="t" anchorCtr="0"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Modification of DDO Details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96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9380</TotalTime>
  <Words>883</Words>
  <Application>Microsoft Office PowerPoint</Application>
  <PresentationFormat>Custom</PresentationFormat>
  <Paragraphs>139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1_Office Theme</vt:lpstr>
      <vt:lpstr>2_Office Theme</vt:lpstr>
      <vt:lpstr>Slide 1</vt:lpstr>
      <vt:lpstr>Path of Presentation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Financial Management System (IFMS)</dc:title>
  <dc:creator>Rajendra Kumar Mishra (IND-Strategy &amp; Transformation Consulting)</dc:creator>
  <cp:lastModifiedBy>Windows User</cp:lastModifiedBy>
  <cp:revision>767</cp:revision>
  <dcterms:created xsi:type="dcterms:W3CDTF">2017-11-17T12:29:05Z</dcterms:created>
  <dcterms:modified xsi:type="dcterms:W3CDTF">2022-06-06T05:21:54Z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rajhrra@wipro.com</vt:lpwstr>
  </property>
  <property fmtid="{D5CDD505-2E9C-101B-9397-08002B2CF9AE}" pid="6" name="MSIP_Label_b9a70571-31c6-4603-80c1-ef2fb871a62a_SetDate">
    <vt:lpwstr>2018-05-16T12:15:36.1949525+05:30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