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tags/tag4.xml" ContentType="application/vnd.openxmlformats-officedocument.presentationml.tags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tags/tag29.xml" ContentType="application/vnd.openxmlformats-officedocument.presentationml.tags+xml"/>
  <Override PartName="/ppt/tags/tag38.xml" ContentType="application/vnd.openxmlformats-officedocument.presentationml.tags+xml"/>
  <Override PartName="/ppt/tags/tag47.xml" ContentType="application/vnd.openxmlformats-officedocument.presentationml.tags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27.xml" ContentType="application/vnd.openxmlformats-officedocument.presentationml.tags+xml"/>
  <Override PartName="/ppt/tags/tag36.xml" ContentType="application/vnd.openxmlformats-officedocument.presentationml.tags+xml"/>
  <Override PartName="/ppt/tags/tag45.xml" ContentType="application/vnd.openxmlformats-officedocument.presentationml.tag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34.xml" ContentType="application/vnd.openxmlformats-officedocument.presentationml.tags+xml"/>
  <Override PartName="/ppt/tags/tag43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32.xml" ContentType="application/vnd.openxmlformats-officedocument.presentationml.tags+xml"/>
  <Override PartName="/ppt/tags/tag41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Default Extension="png" ContentType="image/png"/>
  <Override PartName="/ppt/tags/tag7.xml" ContentType="application/vnd.openxmlformats-officedocument.presentationml.tags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tags/tag5.xml" ContentType="application/vnd.openxmlformats-officedocument.presentationml.tag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Override PartName="/ppt/tags/tag39.xml" ContentType="application/vnd.openxmlformats-officedocument.presentationml.tags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slideLayouts/slideLayout12.xml" ContentType="application/vnd.openxmlformats-officedocument.presentationml.slideLayout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0" r:id="rId1"/>
    <p:sldMasterId id="2147483881" r:id="rId2"/>
  </p:sldMasterIdLst>
  <p:notesMasterIdLst>
    <p:notesMasterId r:id="rId14"/>
  </p:notesMasterIdLst>
  <p:sldIdLst>
    <p:sldId id="277" r:id="rId3"/>
    <p:sldId id="907" r:id="rId4"/>
    <p:sldId id="936" r:id="rId5"/>
    <p:sldId id="944" r:id="rId6"/>
    <p:sldId id="937" r:id="rId7"/>
    <p:sldId id="941" r:id="rId8"/>
    <p:sldId id="942" r:id="rId9"/>
    <p:sldId id="938" r:id="rId10"/>
    <p:sldId id="943" r:id="rId11"/>
    <p:sldId id="939" r:id="rId12"/>
    <p:sldId id="31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62E6BD"/>
    <a:srgbClr val="913766"/>
    <a:srgbClr val="6453C7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>
        <p:scale>
          <a:sx n="71" d="100"/>
          <a:sy n="71" d="100"/>
        </p:scale>
        <p:origin x="-846" y="-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75D244-937C-4459-B93C-725C8E67B596}" type="datetimeFigureOut">
              <a:rPr lang="en-US" smtClean="0"/>
              <a:pPr/>
              <a:t>6/29/2022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B7E82-EDAF-47C8-B861-6C791AB8BE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95350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image" Target="../media/image2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41" Type="http://schemas.openxmlformats.org/officeDocument/2006/relationships/tags" Target="../tags/tag4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slideMaster" Target="../slideMasters/slideMaster1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8" Type="http://schemas.openxmlformats.org/officeDocument/2006/relationships/tags" Target="../tags/tag8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69334" y="1"/>
            <a:ext cx="10583333" cy="6118225"/>
            <a:chOff x="127000" y="0"/>
            <a:chExt cx="7937500" cy="6118999"/>
          </a:xfrm>
        </p:grpSpPr>
        <p:grpSp>
          <p:nvGrpSpPr>
            <p:cNvPr id="5" name="Group 53"/>
            <p:cNvGrpSpPr>
              <a:grpSpLocks/>
            </p:cNvGrpSpPr>
            <p:nvPr/>
          </p:nvGrpSpPr>
          <p:grpSpPr bwMode="auto">
            <a:xfrm>
              <a:off x="952500" y="508064"/>
              <a:ext cx="7112000" cy="5610935"/>
              <a:chOff x="952500" y="508064"/>
              <a:chExt cx="7112000" cy="5610935"/>
            </a:xfrm>
          </p:grpSpPr>
          <p:sp>
            <p:nvSpPr>
              <p:cNvPr id="7" name="Rounded Rectangle 6"/>
              <p:cNvSpPr/>
              <p:nvPr>
                <p:custDataLst>
                  <p:tags r:id="rId1"/>
                </p:custDataLst>
              </p:nvPr>
            </p:nvSpPr>
            <p:spPr>
              <a:xfrm>
                <a:off x="1143000" y="508064"/>
                <a:ext cx="1016000" cy="1016129"/>
              </a:xfrm>
              <a:prstGeom prst="roundRect">
                <a:avLst/>
              </a:prstGeom>
              <a:solidFill>
                <a:srgbClr val="6DC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109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207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246</a:t>
                </a:r>
              </a:p>
            </p:txBody>
          </p:sp>
          <p:sp>
            <p:nvSpPr>
              <p:cNvPr id="8" name="TextBox 11"/>
              <p:cNvSpPr txBox="1">
                <a:spLocks noChangeArrowheads="1"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952500" y="1524193"/>
                <a:ext cx="1397000" cy="27626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>
                  <a:defRPr/>
                </a:pPr>
                <a:r>
                  <a:rPr lang="en-US" sz="1200" dirty="0">
                    <a:solidFill>
                      <a:prstClr val="black"/>
                    </a:solidFill>
                    <a:cs typeface="Arial" pitchFamily="34" charset="0"/>
                  </a:rPr>
                  <a:t>Dark 1</a:t>
                </a:r>
              </a:p>
            </p:txBody>
          </p:sp>
          <p:sp>
            <p:nvSpPr>
              <p:cNvPr id="9" name="Rounded Rectangle 8"/>
              <p:cNvSpPr/>
              <p:nvPr>
                <p:custDataLst>
                  <p:tags r:id="rId3"/>
                </p:custDataLst>
              </p:nvPr>
            </p:nvSpPr>
            <p:spPr>
              <a:xfrm>
                <a:off x="2286000" y="508064"/>
                <a:ext cx="1016000" cy="1016129"/>
              </a:xfrm>
              <a:prstGeom prst="round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srgbClr val="1F497D"/>
                    </a:solidFill>
                  </a:rPr>
                  <a:t>255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srgbClr val="1F497D"/>
                    </a:solidFill>
                  </a:rPr>
                  <a:t>255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srgbClr val="1F497D"/>
                    </a:solidFill>
                  </a:rPr>
                  <a:t>255</a:t>
                </a:r>
              </a:p>
            </p:txBody>
          </p:sp>
          <p:sp>
            <p:nvSpPr>
              <p:cNvPr id="10" name="TextBox 13"/>
              <p:cNvSpPr txBox="1">
                <a:spLocks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2095500" y="1524193"/>
                <a:ext cx="1397000" cy="27626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>
                  <a:defRPr/>
                </a:pPr>
                <a:r>
                  <a:rPr lang="en-US" sz="1200" dirty="0">
                    <a:solidFill>
                      <a:prstClr val="black"/>
                    </a:solidFill>
                    <a:cs typeface="Arial" pitchFamily="34" charset="0"/>
                  </a:rPr>
                  <a:t>Light 1</a:t>
                </a:r>
              </a:p>
            </p:txBody>
          </p:sp>
          <p:sp>
            <p:nvSpPr>
              <p:cNvPr id="11" name="Rounded Rectangle 10"/>
              <p:cNvSpPr/>
              <p:nvPr>
                <p:custDataLst>
                  <p:tags r:id="rId5"/>
                </p:custDataLst>
              </p:nvPr>
            </p:nvSpPr>
            <p:spPr>
              <a:xfrm>
                <a:off x="3429000" y="508064"/>
                <a:ext cx="1016000" cy="1016129"/>
              </a:xfrm>
              <a:prstGeom prst="roundRect">
                <a:avLst/>
              </a:prstGeom>
              <a:solidFill>
                <a:srgbClr val="8338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131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56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155</a:t>
                </a:r>
              </a:p>
            </p:txBody>
          </p:sp>
          <p:sp>
            <p:nvSpPr>
              <p:cNvPr id="12" name="TextBox 15"/>
              <p:cNvSpPr txBox="1"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3238500" y="1524193"/>
                <a:ext cx="1397000" cy="27626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>
                  <a:defRPr/>
                </a:pPr>
                <a:r>
                  <a:rPr lang="en-US" sz="1200" dirty="0">
                    <a:solidFill>
                      <a:prstClr val="black"/>
                    </a:solidFill>
                    <a:cs typeface="Arial" pitchFamily="34" charset="0"/>
                  </a:rPr>
                  <a:t>Dark 2</a:t>
                </a:r>
              </a:p>
            </p:txBody>
          </p:sp>
          <p:sp>
            <p:nvSpPr>
              <p:cNvPr id="13" name="Rounded Rectangle 12"/>
              <p:cNvSpPr/>
              <p:nvPr>
                <p:custDataLst>
                  <p:tags r:id="rId7"/>
                </p:custDataLst>
              </p:nvPr>
            </p:nvSpPr>
            <p:spPr>
              <a:xfrm>
                <a:off x="4572000" y="508064"/>
                <a:ext cx="1016000" cy="1016129"/>
              </a:xfrm>
              <a:prstGeom prst="roundRect">
                <a:avLst/>
              </a:prstGeom>
              <a:solidFill>
                <a:srgbClr val="0063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0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99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190</a:t>
                </a:r>
              </a:p>
            </p:txBody>
          </p:sp>
          <p:sp>
            <p:nvSpPr>
              <p:cNvPr id="14" name="TextBox 17"/>
              <p:cNvSpPr txBox="1"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4381500" y="1524193"/>
                <a:ext cx="1397000" cy="27626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>
                  <a:defRPr/>
                </a:pPr>
                <a:r>
                  <a:rPr lang="en-US" sz="1200" dirty="0">
                    <a:solidFill>
                      <a:prstClr val="black"/>
                    </a:solidFill>
                    <a:cs typeface="Arial" pitchFamily="34" charset="0"/>
                  </a:rPr>
                  <a:t>Light 2</a:t>
                </a:r>
              </a:p>
            </p:txBody>
          </p:sp>
          <p:sp>
            <p:nvSpPr>
              <p:cNvPr id="15" name="Rounded Rectangle 14"/>
              <p:cNvSpPr/>
              <p:nvPr>
                <p:custDataLst>
                  <p:tags r:id="rId9"/>
                </p:custDataLst>
              </p:nvPr>
            </p:nvSpPr>
            <p:spPr>
              <a:xfrm>
                <a:off x="5715000" y="508064"/>
                <a:ext cx="1016000" cy="1016129"/>
              </a:xfrm>
              <a:prstGeom prst="roundRect">
                <a:avLst/>
              </a:prstGeom>
              <a:solidFill>
                <a:srgbClr val="55A5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85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165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28</a:t>
                </a:r>
              </a:p>
            </p:txBody>
          </p:sp>
          <p:sp>
            <p:nvSpPr>
              <p:cNvPr id="16" name="TextBox 19"/>
              <p:cNvSpPr txBox="1"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5524500" y="1524193"/>
                <a:ext cx="1397000" cy="27626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>
                  <a:defRPr/>
                </a:pPr>
                <a:r>
                  <a:rPr lang="en-US" sz="1200" dirty="0">
                    <a:solidFill>
                      <a:prstClr val="black"/>
                    </a:solidFill>
                    <a:cs typeface="Arial" pitchFamily="34" charset="0"/>
                  </a:rPr>
                  <a:t>Accent 1</a:t>
                </a:r>
              </a:p>
            </p:txBody>
          </p:sp>
          <p:sp>
            <p:nvSpPr>
              <p:cNvPr id="17" name="Rounded Rectangle 16"/>
              <p:cNvSpPr/>
              <p:nvPr>
                <p:custDataLst>
                  <p:tags r:id="rId11"/>
                </p:custDataLst>
              </p:nvPr>
            </p:nvSpPr>
            <p:spPr>
              <a:xfrm>
                <a:off x="6858000" y="508064"/>
                <a:ext cx="1016000" cy="1016129"/>
              </a:xfrm>
              <a:prstGeom prst="roundRect">
                <a:avLst/>
              </a:prstGeom>
              <a:solidFill>
                <a:srgbClr val="D649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214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73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42</a:t>
                </a:r>
              </a:p>
            </p:txBody>
          </p:sp>
          <p:sp>
            <p:nvSpPr>
              <p:cNvPr id="18" name="TextBox 21"/>
              <p:cNvSpPr txBox="1">
                <a:spLocks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6667500" y="1524193"/>
                <a:ext cx="1397000" cy="27626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>
                  <a:defRPr/>
                </a:pPr>
                <a:r>
                  <a:rPr lang="en-US" sz="1200" dirty="0">
                    <a:solidFill>
                      <a:prstClr val="black"/>
                    </a:solidFill>
                    <a:cs typeface="Arial" pitchFamily="34" charset="0"/>
                  </a:rPr>
                  <a:t>Accent 2</a:t>
                </a:r>
              </a:p>
            </p:txBody>
          </p:sp>
          <p:sp>
            <p:nvSpPr>
              <p:cNvPr id="19" name="Rounded Rectangle 18"/>
              <p:cNvSpPr/>
              <p:nvPr>
                <p:custDataLst>
                  <p:tags r:id="rId13"/>
                </p:custDataLst>
              </p:nvPr>
            </p:nvSpPr>
            <p:spPr>
              <a:xfrm>
                <a:off x="1143000" y="1905241"/>
                <a:ext cx="1016000" cy="1016129"/>
              </a:xfrm>
              <a:prstGeom prst="roundRect">
                <a:avLst/>
              </a:prstGeom>
              <a:solidFill>
                <a:srgbClr val="B9AF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185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175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164</a:t>
                </a:r>
              </a:p>
            </p:txBody>
          </p:sp>
          <p:sp>
            <p:nvSpPr>
              <p:cNvPr id="20" name="TextBox 23"/>
              <p:cNvSpPr txBox="1">
                <a:spLocks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952500" y="2921369"/>
                <a:ext cx="1397000" cy="27626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>
                  <a:defRPr/>
                </a:pPr>
                <a:r>
                  <a:rPr lang="en-US" sz="1200" dirty="0">
                    <a:solidFill>
                      <a:prstClr val="black"/>
                    </a:solidFill>
                    <a:cs typeface="Arial" pitchFamily="34" charset="0"/>
                  </a:rPr>
                  <a:t>Accent 3</a:t>
                </a:r>
              </a:p>
            </p:txBody>
          </p:sp>
          <p:sp>
            <p:nvSpPr>
              <p:cNvPr id="21" name="Rounded Rectangle 20"/>
              <p:cNvSpPr/>
              <p:nvPr>
                <p:custDataLst>
                  <p:tags r:id="rId15"/>
                </p:custDataLst>
              </p:nvPr>
            </p:nvSpPr>
            <p:spPr>
              <a:xfrm>
                <a:off x="2286000" y="1905241"/>
                <a:ext cx="1016000" cy="1016129"/>
              </a:xfrm>
              <a:prstGeom prst="roundRect">
                <a:avLst/>
              </a:prstGeom>
              <a:solidFill>
                <a:srgbClr val="974B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151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75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7</a:t>
                </a:r>
              </a:p>
            </p:txBody>
          </p:sp>
          <p:sp>
            <p:nvSpPr>
              <p:cNvPr id="22" name="TextBox 25"/>
              <p:cNvSpPr txBox="1">
                <a:spLocks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2095500" y="2921369"/>
                <a:ext cx="1397000" cy="27626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>
                  <a:defRPr/>
                </a:pPr>
                <a:r>
                  <a:rPr lang="en-US" sz="1200" dirty="0">
                    <a:solidFill>
                      <a:prstClr val="black"/>
                    </a:solidFill>
                    <a:cs typeface="Arial" pitchFamily="34" charset="0"/>
                  </a:rPr>
                  <a:t>Accent 4</a:t>
                </a:r>
              </a:p>
            </p:txBody>
          </p:sp>
          <p:sp>
            <p:nvSpPr>
              <p:cNvPr id="23" name="Rounded Rectangle 22"/>
              <p:cNvSpPr/>
              <p:nvPr>
                <p:custDataLst>
                  <p:tags r:id="rId17"/>
                </p:custDataLst>
              </p:nvPr>
            </p:nvSpPr>
            <p:spPr>
              <a:xfrm>
                <a:off x="3429000" y="1905241"/>
                <a:ext cx="1016000" cy="1016129"/>
              </a:xfrm>
              <a:prstGeom prst="roundRect">
                <a:avLst/>
              </a:prstGeom>
              <a:solidFill>
                <a:srgbClr val="C1BB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193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187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0</a:t>
                </a:r>
              </a:p>
            </p:txBody>
          </p:sp>
          <p:sp>
            <p:nvSpPr>
              <p:cNvPr id="24" name="TextBox 27"/>
              <p:cNvSpPr txBox="1">
                <a:spLocks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3238500" y="2921369"/>
                <a:ext cx="1397000" cy="27626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>
                  <a:defRPr/>
                </a:pPr>
                <a:r>
                  <a:rPr lang="en-US" sz="1200" dirty="0">
                    <a:solidFill>
                      <a:prstClr val="black"/>
                    </a:solidFill>
                    <a:cs typeface="Arial" pitchFamily="34" charset="0"/>
                  </a:rPr>
                  <a:t>Accent 5</a:t>
                </a:r>
              </a:p>
            </p:txBody>
          </p:sp>
          <p:sp>
            <p:nvSpPr>
              <p:cNvPr id="25" name="Rounded Rectangle 24"/>
              <p:cNvSpPr/>
              <p:nvPr>
                <p:custDataLst>
                  <p:tags r:id="rId19"/>
                </p:custDataLst>
              </p:nvPr>
            </p:nvSpPr>
            <p:spPr>
              <a:xfrm>
                <a:off x="4572000" y="1905241"/>
                <a:ext cx="1016000" cy="1016129"/>
              </a:xfrm>
              <a:prstGeom prst="roundRect">
                <a:avLst/>
              </a:prstGeom>
              <a:solidFill>
                <a:srgbClr val="FFDD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255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221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62</a:t>
                </a:r>
              </a:p>
            </p:txBody>
          </p:sp>
          <p:sp>
            <p:nvSpPr>
              <p:cNvPr id="26" name="TextBox 29"/>
              <p:cNvSpPr txBox="1">
                <a:spLocks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381500" y="2921369"/>
                <a:ext cx="1397000" cy="27626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>
                  <a:defRPr/>
                </a:pPr>
                <a:r>
                  <a:rPr lang="en-US" sz="1200" dirty="0">
                    <a:solidFill>
                      <a:prstClr val="black"/>
                    </a:solidFill>
                    <a:cs typeface="Arial" pitchFamily="34" charset="0"/>
                  </a:rPr>
                  <a:t>Accent 6</a:t>
                </a:r>
              </a:p>
            </p:txBody>
          </p:sp>
          <p:sp>
            <p:nvSpPr>
              <p:cNvPr id="27" name="Rounded Rectangle 26"/>
              <p:cNvSpPr/>
              <p:nvPr>
                <p:custDataLst>
                  <p:tags r:id="rId21"/>
                </p:custDataLst>
              </p:nvPr>
            </p:nvSpPr>
            <p:spPr>
              <a:xfrm>
                <a:off x="5715000" y="1905241"/>
                <a:ext cx="1016000" cy="1016129"/>
              </a:xfrm>
              <a:prstGeom prst="round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255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255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255</a:t>
                </a:r>
              </a:p>
            </p:txBody>
          </p:sp>
          <p:sp>
            <p:nvSpPr>
              <p:cNvPr id="28" name="TextBox 31"/>
              <p:cNvSpPr txBox="1">
                <a:spLocks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5524500" y="2921369"/>
                <a:ext cx="1397000" cy="27626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>
                  <a:defRPr/>
                </a:pPr>
                <a:r>
                  <a:rPr lang="en-US" sz="1200" dirty="0">
                    <a:solidFill>
                      <a:prstClr val="black"/>
                    </a:solidFill>
                    <a:cs typeface="Arial" pitchFamily="34" charset="0"/>
                  </a:rPr>
                  <a:t>Hyperlink</a:t>
                </a:r>
              </a:p>
            </p:txBody>
          </p:sp>
          <p:sp>
            <p:nvSpPr>
              <p:cNvPr id="29" name="Rounded Rectangle 28"/>
              <p:cNvSpPr/>
              <p:nvPr>
                <p:custDataLst>
                  <p:tags r:id="rId23"/>
                </p:custDataLst>
              </p:nvPr>
            </p:nvSpPr>
            <p:spPr>
              <a:xfrm>
                <a:off x="6858000" y="1905241"/>
                <a:ext cx="1016000" cy="1016129"/>
              </a:xfrm>
              <a:prstGeom prst="roundRect">
                <a:avLst/>
              </a:prstGeom>
              <a:solidFill>
                <a:srgbClr val="EC89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236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137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29</a:t>
                </a:r>
              </a:p>
            </p:txBody>
          </p:sp>
          <p:sp>
            <p:nvSpPr>
              <p:cNvPr id="30" name="TextBox 33"/>
              <p:cNvSpPr txBox="1">
                <a:spLocks noChangeArrowhead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6667500" y="2921369"/>
                <a:ext cx="1397000" cy="27626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>
                  <a:defRPr/>
                </a:pPr>
                <a:r>
                  <a:rPr lang="en-US" sz="1200" dirty="0">
                    <a:solidFill>
                      <a:prstClr val="black"/>
                    </a:solidFill>
                    <a:cs typeface="Arial" pitchFamily="34" charset="0"/>
                  </a:rPr>
                  <a:t>Followed Hyperlink</a:t>
                </a:r>
              </a:p>
            </p:txBody>
          </p:sp>
          <p:sp>
            <p:nvSpPr>
              <p:cNvPr id="31" name="Rounded Rectangle 30"/>
              <p:cNvSpPr/>
              <p:nvPr>
                <p:custDataLst>
                  <p:tags r:id="rId25"/>
                </p:custDataLst>
              </p:nvPr>
            </p:nvSpPr>
            <p:spPr>
              <a:xfrm>
                <a:off x="1143000" y="3429434"/>
                <a:ext cx="1016000" cy="1016129"/>
              </a:xfrm>
              <a:prstGeom prst="roundRect">
                <a:avLst/>
              </a:prstGeom>
              <a:solidFill>
                <a:srgbClr val="7FAFDD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127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175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221</a:t>
                </a:r>
              </a:p>
            </p:txBody>
          </p:sp>
          <p:sp>
            <p:nvSpPr>
              <p:cNvPr id="32" name="TextBox 35"/>
              <p:cNvSpPr txBox="1">
                <a:spLocks noChangeArrowheads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952500" y="4445562"/>
                <a:ext cx="1397000" cy="27626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>
                  <a:defRPr/>
                </a:pPr>
                <a:r>
                  <a:rPr lang="en-US" sz="1200" dirty="0">
                    <a:solidFill>
                      <a:prstClr val="black"/>
                    </a:solidFill>
                    <a:cs typeface="Arial" pitchFamily="34" charset="0"/>
                  </a:rPr>
                  <a:t>Tata Blue 50%</a:t>
                </a:r>
              </a:p>
            </p:txBody>
          </p:sp>
          <p:sp>
            <p:nvSpPr>
              <p:cNvPr id="33" name="Rounded Rectangle 32"/>
              <p:cNvSpPr/>
              <p:nvPr>
                <p:custDataLst>
                  <p:tags r:id="rId27"/>
                </p:custDataLst>
              </p:nvPr>
            </p:nvSpPr>
            <p:spPr>
              <a:xfrm>
                <a:off x="2286000" y="3429434"/>
                <a:ext cx="1016000" cy="1016129"/>
              </a:xfrm>
              <a:prstGeom prst="roundRect">
                <a:avLst/>
              </a:prstGeom>
              <a:solidFill>
                <a:srgbClr val="CBD7EE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203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215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238</a:t>
                </a:r>
              </a:p>
            </p:txBody>
          </p:sp>
          <p:sp>
            <p:nvSpPr>
              <p:cNvPr id="34" name="TextBox 37"/>
              <p:cNvSpPr txBox="1">
                <a:spLocks noChangeArrowheads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2095500" y="4445562"/>
                <a:ext cx="1397000" cy="27626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>
                  <a:defRPr/>
                </a:pPr>
                <a:r>
                  <a:rPr lang="en-US" sz="1200" dirty="0">
                    <a:solidFill>
                      <a:prstClr val="black"/>
                    </a:solidFill>
                    <a:cs typeface="Arial" pitchFamily="34" charset="0"/>
                  </a:rPr>
                  <a:t>Tata Blue 25%</a:t>
                </a:r>
              </a:p>
            </p:txBody>
          </p:sp>
          <p:sp>
            <p:nvSpPr>
              <p:cNvPr id="35" name="Rounded Rectangle 34"/>
              <p:cNvSpPr/>
              <p:nvPr>
                <p:custDataLst>
                  <p:tags r:id="rId29"/>
                </p:custDataLst>
              </p:nvPr>
            </p:nvSpPr>
            <p:spPr>
              <a:xfrm>
                <a:off x="3429000" y="3429434"/>
                <a:ext cx="1016000" cy="1016129"/>
              </a:xfrm>
              <a:prstGeom prst="roundRect">
                <a:avLst/>
              </a:prstGeom>
              <a:solidFill>
                <a:srgbClr val="B395C5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srgbClr val="1F497D"/>
                    </a:solidFill>
                  </a:rPr>
                  <a:t>179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srgbClr val="1F497D"/>
                    </a:solidFill>
                  </a:rPr>
                  <a:t>149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srgbClr val="1F497D"/>
                    </a:solidFill>
                  </a:rPr>
                  <a:t>197</a:t>
                </a:r>
              </a:p>
            </p:txBody>
          </p:sp>
          <p:sp>
            <p:nvSpPr>
              <p:cNvPr id="36" name="TextBox 39"/>
              <p:cNvSpPr txBox="1">
                <a:spLocks noChangeArrowheads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3238500" y="4445562"/>
                <a:ext cx="1397000" cy="27626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>
                  <a:defRPr/>
                </a:pPr>
                <a:r>
                  <a:rPr lang="en-US" sz="1200" dirty="0">
                    <a:solidFill>
                      <a:prstClr val="black"/>
                    </a:solidFill>
                    <a:cs typeface="Arial" pitchFamily="34" charset="0"/>
                  </a:rPr>
                  <a:t>Purple 50 %</a:t>
                </a:r>
              </a:p>
            </p:txBody>
          </p:sp>
          <p:sp>
            <p:nvSpPr>
              <p:cNvPr id="37" name="Rounded Rectangle 36"/>
              <p:cNvSpPr/>
              <p:nvPr>
                <p:custDataLst>
                  <p:tags r:id="rId31"/>
                </p:custDataLst>
              </p:nvPr>
            </p:nvSpPr>
            <p:spPr>
              <a:xfrm>
                <a:off x="4572000" y="3429434"/>
                <a:ext cx="1016000" cy="1016129"/>
              </a:xfrm>
              <a:prstGeom prst="roundRect">
                <a:avLst/>
              </a:prstGeom>
              <a:solidFill>
                <a:srgbClr val="D4C3DF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212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195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223</a:t>
                </a:r>
              </a:p>
            </p:txBody>
          </p:sp>
          <p:sp>
            <p:nvSpPr>
              <p:cNvPr id="38" name="TextBox 41"/>
              <p:cNvSpPr txBox="1">
                <a:spLocks noChangeArrowheads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4381500" y="4445562"/>
                <a:ext cx="1397000" cy="27626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>
                  <a:defRPr/>
                </a:pPr>
                <a:r>
                  <a:rPr lang="en-US" sz="1200" dirty="0">
                    <a:solidFill>
                      <a:prstClr val="black"/>
                    </a:solidFill>
                    <a:cs typeface="Arial" pitchFamily="34" charset="0"/>
                  </a:rPr>
                  <a:t>Purple 25 %</a:t>
                </a:r>
              </a:p>
            </p:txBody>
          </p:sp>
          <p:sp>
            <p:nvSpPr>
              <p:cNvPr id="39" name="Rounded Rectangle 38"/>
              <p:cNvSpPr/>
              <p:nvPr>
                <p:custDataLst>
                  <p:tags r:id="rId33"/>
                </p:custDataLst>
              </p:nvPr>
            </p:nvSpPr>
            <p:spPr>
              <a:xfrm>
                <a:off x="5715000" y="3429434"/>
                <a:ext cx="1016000" cy="1016129"/>
              </a:xfrm>
              <a:prstGeom prst="roundRect">
                <a:avLst/>
              </a:prstGeom>
              <a:solidFill>
                <a:srgbClr val="FFF2AB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255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242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171</a:t>
                </a:r>
              </a:p>
            </p:txBody>
          </p:sp>
          <p:sp>
            <p:nvSpPr>
              <p:cNvPr id="40" name="TextBox 43"/>
              <p:cNvSpPr txBox="1">
                <a:spLocks noChangeArrowheads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5524500" y="4445562"/>
                <a:ext cx="1397000" cy="27626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>
                  <a:defRPr/>
                </a:pPr>
                <a:r>
                  <a:rPr lang="en-US" sz="1200" dirty="0">
                    <a:solidFill>
                      <a:prstClr val="black"/>
                    </a:solidFill>
                    <a:cs typeface="Arial" pitchFamily="34" charset="0"/>
                  </a:rPr>
                  <a:t>Yellow 50 %</a:t>
                </a:r>
              </a:p>
            </p:txBody>
          </p:sp>
          <p:sp>
            <p:nvSpPr>
              <p:cNvPr id="41" name="Rounded Rectangle 40"/>
              <p:cNvSpPr/>
              <p:nvPr>
                <p:custDataLst>
                  <p:tags r:id="rId35"/>
                </p:custDataLst>
              </p:nvPr>
            </p:nvSpPr>
            <p:spPr>
              <a:xfrm>
                <a:off x="6858000" y="3429434"/>
                <a:ext cx="1016000" cy="1016129"/>
              </a:xfrm>
              <a:prstGeom prst="roundRect">
                <a:avLst/>
              </a:prstGeom>
              <a:solidFill>
                <a:srgbClr val="FFF9D5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255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249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213</a:t>
                </a:r>
              </a:p>
            </p:txBody>
          </p:sp>
          <p:sp>
            <p:nvSpPr>
              <p:cNvPr id="42" name="TextBox 45"/>
              <p:cNvSpPr txBox="1">
                <a:spLocks noChangeArrowheads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6667500" y="4445562"/>
                <a:ext cx="1397000" cy="27626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>
                  <a:defRPr/>
                </a:pPr>
                <a:r>
                  <a:rPr lang="en-US" sz="1200" dirty="0">
                    <a:solidFill>
                      <a:prstClr val="black"/>
                    </a:solidFill>
                    <a:cs typeface="Arial" pitchFamily="34" charset="0"/>
                  </a:rPr>
                  <a:t>Yellow 25 %</a:t>
                </a:r>
              </a:p>
            </p:txBody>
          </p:sp>
          <p:sp>
            <p:nvSpPr>
              <p:cNvPr id="43" name="Rounded Rectangle 42"/>
              <p:cNvSpPr/>
              <p:nvPr>
                <p:custDataLst>
                  <p:tags r:id="rId37"/>
                </p:custDataLst>
              </p:nvPr>
            </p:nvSpPr>
            <p:spPr>
              <a:xfrm>
                <a:off x="1143000" y="4826610"/>
                <a:ext cx="1016000" cy="1016129"/>
              </a:xfrm>
              <a:prstGeom prst="roundRect">
                <a:avLst/>
              </a:prstGeom>
              <a:solidFill>
                <a:srgbClr val="E5CDBA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229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205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186</a:t>
                </a:r>
              </a:p>
            </p:txBody>
          </p:sp>
          <p:sp>
            <p:nvSpPr>
              <p:cNvPr id="44" name="TextBox 47"/>
              <p:cNvSpPr txBox="1">
                <a:spLocks noChangeArrowheads="1"/>
              </p:cNvSpPr>
              <p:nvPr>
                <p:custDataLst>
                  <p:tags r:id="rId38"/>
                </p:custDataLst>
              </p:nvPr>
            </p:nvSpPr>
            <p:spPr bwMode="auto">
              <a:xfrm>
                <a:off x="952500" y="5842739"/>
                <a:ext cx="1397000" cy="27626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>
                  <a:defRPr/>
                </a:pPr>
                <a:r>
                  <a:rPr lang="en-US" sz="1200" dirty="0">
                    <a:solidFill>
                      <a:prstClr val="black"/>
                    </a:solidFill>
                    <a:cs typeface="Arial" pitchFamily="34" charset="0"/>
                  </a:rPr>
                  <a:t>Brown 50 %</a:t>
                </a:r>
              </a:p>
            </p:txBody>
          </p:sp>
          <p:sp>
            <p:nvSpPr>
              <p:cNvPr id="45" name="Rounded Rectangle 44"/>
              <p:cNvSpPr/>
              <p:nvPr>
                <p:custDataLst>
                  <p:tags r:id="rId39"/>
                </p:custDataLst>
              </p:nvPr>
            </p:nvSpPr>
            <p:spPr>
              <a:xfrm>
                <a:off x="2286000" y="4826610"/>
                <a:ext cx="1016000" cy="1016129"/>
              </a:xfrm>
              <a:prstGeom prst="roundRect">
                <a:avLst/>
              </a:prstGeom>
              <a:solidFill>
                <a:srgbClr val="F8F1EB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248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241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235</a:t>
                </a:r>
              </a:p>
            </p:txBody>
          </p:sp>
          <p:sp>
            <p:nvSpPr>
              <p:cNvPr id="46" name="TextBox 49"/>
              <p:cNvSpPr txBox="1">
                <a:spLocks noChangeArrowheads="1"/>
              </p:cNvSpPr>
              <p:nvPr>
                <p:custDataLst>
                  <p:tags r:id="rId40"/>
                </p:custDataLst>
              </p:nvPr>
            </p:nvSpPr>
            <p:spPr bwMode="auto">
              <a:xfrm>
                <a:off x="2095500" y="5842739"/>
                <a:ext cx="1397000" cy="27626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>
                  <a:defRPr/>
                </a:pPr>
                <a:r>
                  <a:rPr lang="en-US" sz="1200" dirty="0">
                    <a:solidFill>
                      <a:prstClr val="black"/>
                    </a:solidFill>
                    <a:cs typeface="Arial" pitchFamily="34" charset="0"/>
                  </a:rPr>
                  <a:t>Brown 25 %</a:t>
                </a:r>
              </a:p>
            </p:txBody>
          </p:sp>
          <p:sp>
            <p:nvSpPr>
              <p:cNvPr id="47" name="Rounded Rectangle 46"/>
              <p:cNvSpPr/>
              <p:nvPr>
                <p:custDataLst>
                  <p:tags r:id="rId41"/>
                </p:custDataLst>
              </p:nvPr>
            </p:nvSpPr>
            <p:spPr>
              <a:xfrm>
                <a:off x="3429000" y="4826610"/>
                <a:ext cx="1016000" cy="1016129"/>
              </a:xfrm>
              <a:prstGeom prst="roundRect">
                <a:avLst/>
              </a:prstGeom>
              <a:solidFill>
                <a:srgbClr val="B4D59A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srgbClr val="7FAFDD"/>
                    </a:solidFill>
                  </a:rPr>
                  <a:t>180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srgbClr val="7FAFDD"/>
                    </a:solidFill>
                  </a:rPr>
                  <a:t>213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srgbClr val="7FAFDD"/>
                    </a:solidFill>
                  </a:rPr>
                  <a:t>154</a:t>
                </a:r>
              </a:p>
            </p:txBody>
          </p:sp>
          <p:sp>
            <p:nvSpPr>
              <p:cNvPr id="48" name="TextBox 51"/>
              <p:cNvSpPr txBox="1">
                <a:spLocks noChangeArrowheads="1"/>
              </p:cNvSpPr>
              <p:nvPr>
                <p:custDataLst>
                  <p:tags r:id="rId42"/>
                </p:custDataLst>
              </p:nvPr>
            </p:nvSpPr>
            <p:spPr bwMode="auto">
              <a:xfrm>
                <a:off x="3238500" y="5842739"/>
                <a:ext cx="1397000" cy="27626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>
                  <a:defRPr/>
                </a:pPr>
                <a:r>
                  <a:rPr lang="en-US" sz="1200" dirty="0">
                    <a:solidFill>
                      <a:prstClr val="black"/>
                    </a:solidFill>
                    <a:cs typeface="Arial" pitchFamily="34" charset="0"/>
                  </a:rPr>
                  <a:t>Green 50 %</a:t>
                </a:r>
              </a:p>
            </p:txBody>
          </p:sp>
          <p:sp>
            <p:nvSpPr>
              <p:cNvPr id="49" name="Rounded Rectangle 48"/>
              <p:cNvSpPr/>
              <p:nvPr>
                <p:custDataLst>
                  <p:tags r:id="rId43"/>
                </p:custDataLst>
              </p:nvPr>
            </p:nvSpPr>
            <p:spPr>
              <a:xfrm>
                <a:off x="4572000" y="4826610"/>
                <a:ext cx="1016000" cy="1016129"/>
              </a:xfrm>
              <a:prstGeom prst="roundRect">
                <a:avLst/>
              </a:prstGeom>
              <a:solidFill>
                <a:srgbClr val="D6E7C8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214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231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200</a:t>
                </a:r>
              </a:p>
            </p:txBody>
          </p:sp>
          <p:sp>
            <p:nvSpPr>
              <p:cNvPr id="50" name="TextBox 53"/>
              <p:cNvSpPr txBox="1">
                <a:spLocks noChangeArrowheads="1"/>
              </p:cNvSpPr>
              <p:nvPr>
                <p:custDataLst>
                  <p:tags r:id="rId44"/>
                </p:custDataLst>
              </p:nvPr>
            </p:nvSpPr>
            <p:spPr bwMode="auto">
              <a:xfrm>
                <a:off x="4381500" y="5842739"/>
                <a:ext cx="1397000" cy="27626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>
                  <a:defRPr/>
                </a:pPr>
                <a:r>
                  <a:rPr lang="en-US" sz="1200" dirty="0">
                    <a:solidFill>
                      <a:prstClr val="black"/>
                    </a:solidFill>
                    <a:cs typeface="Arial" pitchFamily="34" charset="0"/>
                  </a:rPr>
                  <a:t>Green 25 %</a:t>
                </a:r>
              </a:p>
            </p:txBody>
          </p:sp>
          <p:sp>
            <p:nvSpPr>
              <p:cNvPr id="51" name="Rounded Rectangle 50"/>
              <p:cNvSpPr/>
              <p:nvPr>
                <p:custDataLst>
                  <p:tags r:id="rId45"/>
                </p:custDataLst>
              </p:nvPr>
            </p:nvSpPr>
            <p:spPr>
              <a:xfrm>
                <a:off x="5715000" y="4826610"/>
                <a:ext cx="1016000" cy="1016129"/>
              </a:xfrm>
              <a:prstGeom prst="roundRect">
                <a:avLst/>
              </a:prstGeom>
              <a:solidFill>
                <a:srgbClr val="F1F0CA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241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240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202</a:t>
                </a:r>
              </a:p>
            </p:txBody>
          </p:sp>
          <p:sp>
            <p:nvSpPr>
              <p:cNvPr id="52" name="TextBox 55"/>
              <p:cNvSpPr txBox="1">
                <a:spLocks noChangeArrowheads="1"/>
              </p:cNvSpPr>
              <p:nvPr>
                <p:custDataLst>
                  <p:tags r:id="rId46"/>
                </p:custDataLst>
              </p:nvPr>
            </p:nvSpPr>
            <p:spPr bwMode="auto">
              <a:xfrm>
                <a:off x="5524500" y="5842739"/>
                <a:ext cx="1397000" cy="27626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>
                  <a:defRPr/>
                </a:pPr>
                <a:r>
                  <a:rPr lang="en-US" sz="1200" dirty="0">
                    <a:solidFill>
                      <a:prstClr val="black"/>
                    </a:solidFill>
                    <a:cs typeface="Arial" pitchFamily="34" charset="0"/>
                  </a:rPr>
                  <a:t>Light Green 50%</a:t>
                </a:r>
              </a:p>
            </p:txBody>
          </p:sp>
          <p:sp>
            <p:nvSpPr>
              <p:cNvPr id="53" name="Rounded Rectangle 52"/>
              <p:cNvSpPr/>
              <p:nvPr>
                <p:custDataLst>
                  <p:tags r:id="rId47"/>
                </p:custDataLst>
              </p:nvPr>
            </p:nvSpPr>
            <p:spPr>
              <a:xfrm>
                <a:off x="6858000" y="4826610"/>
                <a:ext cx="1016000" cy="1016129"/>
              </a:xfrm>
              <a:prstGeom prst="roundRect">
                <a:avLst/>
              </a:prstGeom>
              <a:solidFill>
                <a:srgbClr val="FBFBF1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251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251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241</a:t>
                </a:r>
              </a:p>
            </p:txBody>
          </p:sp>
          <p:sp>
            <p:nvSpPr>
              <p:cNvPr id="54" name="TextBox 57"/>
              <p:cNvSpPr txBox="1">
                <a:spLocks noChangeArrowheads="1"/>
              </p:cNvSpPr>
              <p:nvPr>
                <p:custDataLst>
                  <p:tags r:id="rId48"/>
                </p:custDataLst>
              </p:nvPr>
            </p:nvSpPr>
            <p:spPr bwMode="auto">
              <a:xfrm>
                <a:off x="6667500" y="5842739"/>
                <a:ext cx="1397000" cy="27626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>
                  <a:defRPr/>
                </a:pPr>
                <a:r>
                  <a:rPr lang="en-US" sz="1200" dirty="0">
                    <a:solidFill>
                      <a:prstClr val="black"/>
                    </a:solidFill>
                    <a:cs typeface="Arial" pitchFamily="34" charset="0"/>
                  </a:rPr>
                  <a:t>Light Green 25%</a:t>
                </a:r>
              </a:p>
            </p:txBody>
          </p:sp>
        </p:grpSp>
        <p:sp>
          <p:nvSpPr>
            <p:cNvPr id="6" name="TextBox 9"/>
            <p:cNvSpPr txBox="1">
              <a:spLocks noChangeArrowheads="1"/>
            </p:cNvSpPr>
            <p:nvPr/>
          </p:nvSpPr>
          <p:spPr bwMode="auto">
            <a:xfrm>
              <a:off x="127000" y="0"/>
              <a:ext cx="2540000" cy="36993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defRPr/>
              </a:pPr>
              <a:r>
                <a:rPr lang="en-US" sz="1800" dirty="0">
                  <a:solidFill>
                    <a:srgbClr val="000000"/>
                  </a:solidFill>
                  <a:cs typeface="Arial" pitchFamily="34" charset="0"/>
                </a:rPr>
                <a:t>Title and Content</a:t>
              </a:r>
            </a:p>
          </p:txBody>
        </p:sp>
      </p:grpSp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5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9609" t="20313" r="5391" b="9277"/>
          <a:stretch>
            <a:fillRect/>
          </a:stretch>
        </p:blipFill>
        <p:spPr bwMode="auto">
          <a:xfrm>
            <a:off x="0" y="-9525"/>
            <a:ext cx="12192000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840" y="3444241"/>
            <a:ext cx="11226800" cy="685800"/>
          </a:xfrm>
        </p:spPr>
        <p:txBody>
          <a:bodyPr>
            <a:normAutofit/>
          </a:bodyPr>
          <a:lstStyle>
            <a:lvl1pPr algn="l">
              <a:defRPr kumimoji="0" lang="en-US" sz="3800" b="0" i="0" u="none" strike="noStrike" kern="1200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yriad Pro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2600" y="4133850"/>
            <a:ext cx="11252200" cy="609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kumimoji="0" lang="en-US" sz="3400" b="0" i="0" u="none" strike="noStrike" kern="1200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yriad Pro Light" pitchFamily="34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41984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7CBCA-9A21-4D3F-B8C1-AD212B2B92BC}" type="datetimeFigureOut">
              <a:rPr lang="en-IN" smtClean="0"/>
              <a:pPr/>
              <a:t>29-06-2022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2E634-CF31-478D-A30F-D2909E32D3F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427860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7CBCA-9A21-4D3F-B8C1-AD212B2B92BC}" type="datetimeFigureOut">
              <a:rPr lang="en-IN" smtClean="0"/>
              <a:pPr/>
              <a:t>29-06-2022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2E634-CF31-478D-A30F-D2909E32D3F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382357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1999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6" cy="5853113"/>
          </a:xfrm>
        </p:spPr>
        <p:txBody>
          <a:bodyPr/>
          <a:lstStyle>
            <a:lvl1pPr>
              <a:defRPr sz="3198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2"/>
            <a:ext cx="4011084" cy="4691063"/>
          </a:xfrm>
        </p:spPr>
        <p:txBody>
          <a:bodyPr/>
          <a:lstStyle>
            <a:lvl1pPr marL="0" indent="0">
              <a:buNone/>
              <a:defRPr sz="1399"/>
            </a:lvl1pPr>
            <a:lvl2pPr marL="456971" indent="0">
              <a:buNone/>
              <a:defRPr sz="1199"/>
            </a:lvl2pPr>
            <a:lvl3pPr marL="913943" indent="0">
              <a:buNone/>
              <a:defRPr sz="999"/>
            </a:lvl3pPr>
            <a:lvl4pPr marL="1370914" indent="0">
              <a:buNone/>
              <a:defRPr sz="900"/>
            </a:lvl4pPr>
            <a:lvl5pPr marL="1827886" indent="0">
              <a:buNone/>
              <a:defRPr sz="900"/>
            </a:lvl5pPr>
            <a:lvl6pPr marL="2284857" indent="0">
              <a:buNone/>
              <a:defRPr sz="900"/>
            </a:lvl6pPr>
            <a:lvl7pPr marL="2741828" indent="0">
              <a:buNone/>
              <a:defRPr sz="900"/>
            </a:lvl7pPr>
            <a:lvl8pPr marL="3198800" indent="0">
              <a:buNone/>
              <a:defRPr sz="900"/>
            </a:lvl8pPr>
            <a:lvl9pPr marL="365577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7CBCA-9A21-4D3F-B8C1-AD212B2B92BC}" type="datetimeFigureOut">
              <a:rPr lang="en-IN" smtClean="0"/>
              <a:pPr/>
              <a:t>29-06-2022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2E634-CF31-478D-A30F-D2909E32D3F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1724487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999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198"/>
            </a:lvl1pPr>
            <a:lvl2pPr marL="456971" indent="0">
              <a:buNone/>
              <a:defRPr sz="2799"/>
            </a:lvl2pPr>
            <a:lvl3pPr marL="913943" indent="0">
              <a:buNone/>
              <a:defRPr sz="2399"/>
            </a:lvl3pPr>
            <a:lvl4pPr marL="1370914" indent="0">
              <a:buNone/>
              <a:defRPr sz="1999"/>
            </a:lvl4pPr>
            <a:lvl5pPr marL="1827886" indent="0">
              <a:buNone/>
              <a:defRPr sz="1999"/>
            </a:lvl5pPr>
            <a:lvl6pPr marL="2284857" indent="0">
              <a:buNone/>
              <a:defRPr sz="1999"/>
            </a:lvl6pPr>
            <a:lvl7pPr marL="2741828" indent="0">
              <a:buNone/>
              <a:defRPr sz="1999"/>
            </a:lvl7pPr>
            <a:lvl8pPr marL="3198800" indent="0">
              <a:buNone/>
              <a:defRPr sz="1999"/>
            </a:lvl8pPr>
            <a:lvl9pPr marL="3655771" indent="0">
              <a:buNone/>
              <a:defRPr sz="1999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399"/>
            </a:lvl1pPr>
            <a:lvl2pPr marL="456971" indent="0">
              <a:buNone/>
              <a:defRPr sz="1199"/>
            </a:lvl2pPr>
            <a:lvl3pPr marL="913943" indent="0">
              <a:buNone/>
              <a:defRPr sz="999"/>
            </a:lvl3pPr>
            <a:lvl4pPr marL="1370914" indent="0">
              <a:buNone/>
              <a:defRPr sz="900"/>
            </a:lvl4pPr>
            <a:lvl5pPr marL="1827886" indent="0">
              <a:buNone/>
              <a:defRPr sz="900"/>
            </a:lvl5pPr>
            <a:lvl6pPr marL="2284857" indent="0">
              <a:buNone/>
              <a:defRPr sz="900"/>
            </a:lvl6pPr>
            <a:lvl7pPr marL="2741828" indent="0">
              <a:buNone/>
              <a:defRPr sz="900"/>
            </a:lvl7pPr>
            <a:lvl8pPr marL="3198800" indent="0">
              <a:buNone/>
              <a:defRPr sz="900"/>
            </a:lvl8pPr>
            <a:lvl9pPr marL="365577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7CBCA-9A21-4D3F-B8C1-AD212B2B92BC}" type="datetimeFigureOut">
              <a:rPr lang="en-IN" smtClean="0"/>
              <a:pPr/>
              <a:t>29-06-2022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2E634-CF31-478D-A30F-D2909E32D3F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1902283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7CBCA-9A21-4D3F-B8C1-AD212B2B92BC}" type="datetimeFigureOut">
              <a:rPr lang="en-IN" smtClean="0"/>
              <a:pPr/>
              <a:t>29-06-2022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2E634-CF31-478D-A30F-D2909E32D3F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7574919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7CBCA-9A21-4D3F-B8C1-AD212B2B92BC}" type="datetimeFigureOut">
              <a:rPr lang="en-IN" smtClean="0"/>
              <a:pPr/>
              <a:t>29-06-2022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2E634-CF31-478D-A30F-D2909E32D3F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8780252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95741" y="2041340"/>
            <a:ext cx="5486400" cy="1554480"/>
          </a:xfrm>
          <a:noFill/>
        </p:spPr>
        <p:txBody>
          <a:bodyPr wrap="square" rtlCol="0" anchor="ctr">
            <a:noAutofit/>
          </a:bodyPr>
          <a:lstStyle>
            <a:lvl1pPr marL="0" algn="l">
              <a:defRPr lang="en-US" sz="4531" dirty="0">
                <a:solidFill>
                  <a:srgbClr val="0E3570"/>
                </a:solidFill>
                <a:latin typeface="+mj-lt"/>
                <a:ea typeface="+mn-ea"/>
                <a:cs typeface="Arial"/>
              </a:defRPr>
            </a:lvl1pPr>
          </a:lstStyle>
          <a:p>
            <a:pPr marL="0" lvl="0" algn="l"/>
            <a:r>
              <a:rPr lang="en-US" dirty="0"/>
              <a:t>Insert Title Here 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95741" y="3879543"/>
            <a:ext cx="5486400" cy="320040"/>
          </a:xfrm>
          <a:noFill/>
        </p:spPr>
        <p:txBody>
          <a:bodyPr wrap="square" rtlCol="0" anchor="ctr">
            <a:noAutofit/>
          </a:bodyPr>
          <a:lstStyle>
            <a:lvl1pPr marL="0" marR="0" indent="0" algn="l" defTabSz="60928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399" dirty="0">
                <a:solidFill>
                  <a:schemeClr val="accent2"/>
                </a:solidFill>
                <a:latin typeface="+mj-lt"/>
                <a:cs typeface="Arial"/>
              </a:defRPr>
            </a:lvl1pPr>
          </a:lstStyle>
          <a:p>
            <a:pPr marL="0" marR="0" lvl="0" indent="0" algn="l" defTabSz="60928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Your Name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5698495" y="4327795"/>
            <a:ext cx="5486400" cy="320040"/>
          </a:xfrm>
        </p:spPr>
        <p:txBody>
          <a:bodyPr anchor="ctr">
            <a:noAutofit/>
          </a:bodyPr>
          <a:lstStyle>
            <a:lvl1pPr>
              <a:buNone/>
              <a:defRPr kumimoji="0" lang="en-US" sz="2399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n-ea"/>
                <a:cs typeface="Arial"/>
              </a:defRPr>
            </a:lvl1pPr>
          </a:lstStyle>
          <a:p>
            <a:pPr marL="0" marR="0" lvl="0" indent="0" algn="l" defTabSz="60928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Designation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1917143"/>
            <a:ext cx="3643200" cy="3059307"/>
          </a:xfrm>
          <a:prstGeom prst="rect">
            <a:avLst/>
          </a:prstGeom>
        </p:spPr>
      </p:pic>
      <p:cxnSp>
        <p:nvCxnSpPr>
          <p:cNvPr id="19" name="Straight Connector 18"/>
          <p:cNvCxnSpPr>
            <a:cxnSpLocks/>
          </p:cNvCxnSpPr>
          <p:nvPr userDrawn="1"/>
        </p:nvCxnSpPr>
        <p:spPr>
          <a:xfrm>
            <a:off x="5026447" y="2528306"/>
            <a:ext cx="0" cy="1799491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miter lim="400000"/>
          </a:ln>
        </p:spPr>
      </p:cxnSp>
    </p:spTree>
    <p:extLst>
      <p:ext uri="{BB962C8B-B14F-4D97-AF65-F5344CB8AC3E}">
        <p14:creationId xmlns="" xmlns:p14="http://schemas.microsoft.com/office/powerpoint/2010/main" val="12688599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er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eyfade-jon-flobrant-193464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542333" y="1"/>
            <a:ext cx="8669812" cy="62701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" y="2353660"/>
            <a:ext cx="7378700" cy="3756689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608975" algn="l"/>
              </a:tabLst>
              <a:defRPr lang="en-US" sz="5394" u="sng" dirty="0">
                <a:solidFill>
                  <a:srgbClr val="333399"/>
                </a:solidFill>
                <a:latin typeface="+mj-lt"/>
                <a:ea typeface="+mn-ea"/>
                <a:cs typeface="Arial"/>
              </a:defRPr>
            </a:lvl1pPr>
          </a:lstStyle>
          <a:p>
            <a:pPr marL="0" lvl="0" algn="l"/>
            <a:r>
              <a:rPr lang="en-US" dirty="0"/>
              <a:t>Section name here in three lines</a:t>
            </a:r>
          </a:p>
        </p:txBody>
      </p:sp>
      <p:sp>
        <p:nvSpPr>
          <p:cNvPr id="21" name="object 5"/>
          <p:cNvSpPr/>
          <p:nvPr userDrawn="1"/>
        </p:nvSpPr>
        <p:spPr>
          <a:xfrm>
            <a:off x="11242677" y="2976559"/>
            <a:ext cx="617127" cy="617128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accent6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sz="2398" dirty="0"/>
          </a:p>
        </p:txBody>
      </p:sp>
      <p:sp>
        <p:nvSpPr>
          <p:cNvPr id="26" name="object 5"/>
          <p:cNvSpPr/>
          <p:nvPr userDrawn="1"/>
        </p:nvSpPr>
        <p:spPr>
          <a:xfrm>
            <a:off x="10298691" y="4759389"/>
            <a:ext cx="522007" cy="522008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accent4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sz="2398" dirty="0"/>
          </a:p>
        </p:txBody>
      </p:sp>
      <p:sp>
        <p:nvSpPr>
          <p:cNvPr id="27" name="object 5"/>
          <p:cNvSpPr/>
          <p:nvPr userDrawn="1"/>
        </p:nvSpPr>
        <p:spPr>
          <a:xfrm>
            <a:off x="8108142" y="2183596"/>
            <a:ext cx="477059" cy="477059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accent5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sz="2398" dirty="0"/>
          </a:p>
        </p:txBody>
      </p:sp>
      <p:sp>
        <p:nvSpPr>
          <p:cNvPr id="28" name="object 5"/>
          <p:cNvSpPr/>
          <p:nvPr userDrawn="1"/>
        </p:nvSpPr>
        <p:spPr>
          <a:xfrm>
            <a:off x="7256838" y="4174852"/>
            <a:ext cx="463827" cy="463827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accent3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sz="2398" dirty="0"/>
          </a:p>
        </p:txBody>
      </p:sp>
      <p:sp>
        <p:nvSpPr>
          <p:cNvPr id="29" name="object 5"/>
          <p:cNvSpPr/>
          <p:nvPr userDrawn="1"/>
        </p:nvSpPr>
        <p:spPr>
          <a:xfrm>
            <a:off x="8509003" y="3345759"/>
            <a:ext cx="320676" cy="320676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tx2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sz="2398" dirty="0"/>
          </a:p>
        </p:txBody>
      </p:sp>
      <p:sp>
        <p:nvSpPr>
          <p:cNvPr id="24" name="Footer Placeholder 4"/>
          <p:cNvSpPr txBox="1">
            <a:spLocks/>
          </p:cNvSpPr>
          <p:nvPr userDrawn="1"/>
        </p:nvSpPr>
        <p:spPr>
          <a:xfrm>
            <a:off x="9516141" y="6639319"/>
            <a:ext cx="704187" cy="148963"/>
          </a:xfrm>
          <a:prstGeom prst="rect">
            <a:avLst/>
          </a:prstGeom>
          <a:noFill/>
        </p:spPr>
        <p:txBody>
          <a:bodyPr vert="horz" lIns="0" tIns="60896" rIns="0" bIns="60896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0" u="none" dirty="0">
                <a:solidFill>
                  <a:schemeClr val="accent2"/>
                </a:solidFill>
              </a:rPr>
              <a:t>© 2018</a:t>
            </a:r>
            <a:r>
              <a:rPr lang="en-US" sz="800" b="0" u="none" baseline="0" dirty="0">
                <a:solidFill>
                  <a:schemeClr val="accent2"/>
                </a:solidFill>
              </a:rPr>
              <a:t> </a:t>
            </a:r>
            <a:r>
              <a:rPr lang="en-US" sz="800" b="0" u="none" dirty="0">
                <a:solidFill>
                  <a:schemeClr val="accent2"/>
                </a:solidFill>
              </a:rPr>
              <a:t> Wipro</a:t>
            </a:r>
          </a:p>
        </p:txBody>
      </p:sp>
      <p:sp>
        <p:nvSpPr>
          <p:cNvPr id="31" name="Footer Placeholder 4"/>
          <p:cNvSpPr txBox="1">
            <a:spLocks/>
          </p:cNvSpPr>
          <p:nvPr userDrawn="1"/>
        </p:nvSpPr>
        <p:spPr>
          <a:xfrm>
            <a:off x="11274903" y="6639319"/>
            <a:ext cx="535845" cy="148963"/>
          </a:xfrm>
          <a:prstGeom prst="rect">
            <a:avLst/>
          </a:prstGeom>
          <a:noFill/>
        </p:spPr>
        <p:txBody>
          <a:bodyPr vert="horz" lIns="0" tIns="60896" rIns="0" bIns="60896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0" u="none" dirty="0">
                <a:solidFill>
                  <a:schemeClr val="accent2"/>
                </a:solidFill>
              </a:rPr>
              <a:t>wipro.com</a:t>
            </a:r>
          </a:p>
        </p:txBody>
      </p:sp>
      <p:sp>
        <p:nvSpPr>
          <p:cNvPr id="34" name="Shape 257"/>
          <p:cNvSpPr txBox="1">
            <a:spLocks/>
          </p:cNvSpPr>
          <p:nvPr userDrawn="1"/>
        </p:nvSpPr>
        <p:spPr>
          <a:xfrm>
            <a:off x="11845720" y="6583847"/>
            <a:ext cx="262892" cy="259900"/>
          </a:xfrm>
          <a:prstGeom prst="rect">
            <a:avLst/>
          </a:prstGeom>
          <a:noFill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60896" rIns="0" bIns="60896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sz="800" noProof="0" smtClean="0">
                <a:sym typeface="Arial"/>
              </a:rPr>
              <a:pPr lvl="0"/>
              <a:t>‹#›</a:t>
            </a:fld>
            <a:endParaRPr lang="en-GB" sz="800" noProof="0" dirty="0">
              <a:sym typeface="Arial"/>
            </a:endParaRPr>
          </a:p>
        </p:txBody>
      </p:sp>
      <p:cxnSp>
        <p:nvCxnSpPr>
          <p:cNvPr id="35" name="Lige forbindelse 8"/>
          <p:cNvCxnSpPr>
            <a:cxnSpLocks/>
          </p:cNvCxnSpPr>
          <p:nvPr userDrawn="1"/>
        </p:nvCxnSpPr>
        <p:spPr>
          <a:xfrm>
            <a:off x="9550399" y="6594996"/>
            <a:ext cx="26448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bject 2"/>
          <p:cNvSpPr/>
          <p:nvPr userDrawn="1"/>
        </p:nvSpPr>
        <p:spPr>
          <a:xfrm>
            <a:off x="123825" y="400056"/>
            <a:ext cx="1747800" cy="14647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2398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953596" y="6599904"/>
            <a:ext cx="2513291" cy="24929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34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8" b="0" i="0" u="none" strike="noStrike" kern="0" cap="none" spc="0" normalizeH="0" baseline="0" noProof="0" dirty="0">
              <a:ln>
                <a:noFill/>
              </a:ln>
              <a:solidFill>
                <a:srgbClr val="4D4E5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964740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Section Breaker without image and with Client/Partner logo "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screen">
            <a:grayscl/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2192000" cy="6843747"/>
          </a:xfrm>
          <a:prstGeom prst="rect">
            <a:avLst/>
          </a:prstGeom>
        </p:spPr>
      </p:pic>
      <p:sp>
        <p:nvSpPr>
          <p:cNvPr id="34" name="object 4"/>
          <p:cNvSpPr/>
          <p:nvPr/>
        </p:nvSpPr>
        <p:spPr>
          <a:xfrm>
            <a:off x="-152400" y="-33866"/>
            <a:ext cx="6228397" cy="5435684"/>
          </a:xfrm>
          <a:custGeom>
            <a:avLst/>
            <a:gdLst/>
            <a:ahLst/>
            <a:cxnLst/>
            <a:rect l="l" t="t" r="r" b="b"/>
            <a:pathLst>
              <a:path w="10193348" h="8895999">
                <a:moveTo>
                  <a:pt x="8488661" y="0"/>
                </a:moveTo>
                <a:lnTo>
                  <a:pt x="1704683" y="0"/>
                </a:lnTo>
                <a:lnTo>
                  <a:pt x="1492780" y="195439"/>
                </a:lnTo>
                <a:lnTo>
                  <a:pt x="1209152" y="502960"/>
                </a:lnTo>
                <a:lnTo>
                  <a:pt x="955379" y="827176"/>
                </a:lnTo>
                <a:lnTo>
                  <a:pt x="731462" y="1166233"/>
                </a:lnTo>
                <a:lnTo>
                  <a:pt x="537401" y="1518274"/>
                </a:lnTo>
                <a:lnTo>
                  <a:pt x="373195" y="1881445"/>
                </a:lnTo>
                <a:lnTo>
                  <a:pt x="238844" y="2253892"/>
                </a:lnTo>
                <a:lnTo>
                  <a:pt x="134350" y="2633758"/>
                </a:lnTo>
                <a:lnTo>
                  <a:pt x="59711" y="3019189"/>
                </a:lnTo>
                <a:lnTo>
                  <a:pt x="14927" y="3408331"/>
                </a:lnTo>
                <a:lnTo>
                  <a:pt x="0" y="3799327"/>
                </a:lnTo>
                <a:lnTo>
                  <a:pt x="14927" y="4190324"/>
                </a:lnTo>
                <a:lnTo>
                  <a:pt x="59711" y="4579465"/>
                </a:lnTo>
                <a:lnTo>
                  <a:pt x="134350" y="4964896"/>
                </a:lnTo>
                <a:lnTo>
                  <a:pt x="238844" y="5344763"/>
                </a:lnTo>
                <a:lnTo>
                  <a:pt x="373195" y="5717209"/>
                </a:lnTo>
                <a:lnTo>
                  <a:pt x="537401" y="6080381"/>
                </a:lnTo>
                <a:lnTo>
                  <a:pt x="731462" y="6432423"/>
                </a:lnTo>
                <a:lnTo>
                  <a:pt x="955379" y="6771479"/>
                </a:lnTo>
                <a:lnTo>
                  <a:pt x="1209152" y="7095696"/>
                </a:lnTo>
                <a:lnTo>
                  <a:pt x="1492780" y="7403218"/>
                </a:lnTo>
                <a:lnTo>
                  <a:pt x="1800302" y="7686847"/>
                </a:lnTo>
                <a:lnTo>
                  <a:pt x="2124519" y="7940619"/>
                </a:lnTo>
                <a:lnTo>
                  <a:pt x="2463576" y="8164537"/>
                </a:lnTo>
                <a:lnTo>
                  <a:pt x="2815618" y="8358598"/>
                </a:lnTo>
                <a:lnTo>
                  <a:pt x="3178790" y="8522804"/>
                </a:lnTo>
                <a:lnTo>
                  <a:pt x="3551236" y="8657154"/>
                </a:lnTo>
                <a:lnTo>
                  <a:pt x="3931103" y="8761649"/>
                </a:lnTo>
                <a:lnTo>
                  <a:pt x="4316535" y="8836288"/>
                </a:lnTo>
                <a:lnTo>
                  <a:pt x="4705676" y="8881071"/>
                </a:lnTo>
                <a:lnTo>
                  <a:pt x="5096673" y="8895999"/>
                </a:lnTo>
                <a:lnTo>
                  <a:pt x="5487669" y="8881071"/>
                </a:lnTo>
                <a:lnTo>
                  <a:pt x="5876811" y="8836288"/>
                </a:lnTo>
                <a:lnTo>
                  <a:pt x="6262242" y="8761649"/>
                </a:lnTo>
                <a:lnTo>
                  <a:pt x="6642109" y="8657154"/>
                </a:lnTo>
                <a:lnTo>
                  <a:pt x="7014555" y="8522804"/>
                </a:lnTo>
                <a:lnTo>
                  <a:pt x="7377727" y="8358598"/>
                </a:lnTo>
                <a:lnTo>
                  <a:pt x="7729769" y="8164537"/>
                </a:lnTo>
                <a:lnTo>
                  <a:pt x="8068825" y="7940619"/>
                </a:lnTo>
                <a:lnTo>
                  <a:pt x="8393042" y="7686847"/>
                </a:lnTo>
                <a:lnTo>
                  <a:pt x="8700564" y="7403218"/>
                </a:lnTo>
                <a:lnTo>
                  <a:pt x="8984193" y="7095696"/>
                </a:lnTo>
                <a:lnTo>
                  <a:pt x="9237966" y="6771479"/>
                </a:lnTo>
                <a:lnTo>
                  <a:pt x="9461884" y="6432423"/>
                </a:lnTo>
                <a:lnTo>
                  <a:pt x="9655946" y="6080381"/>
                </a:lnTo>
                <a:lnTo>
                  <a:pt x="9820152" y="5717209"/>
                </a:lnTo>
                <a:lnTo>
                  <a:pt x="9954502" y="5344763"/>
                </a:lnTo>
                <a:lnTo>
                  <a:pt x="10058997" y="4964896"/>
                </a:lnTo>
                <a:lnTo>
                  <a:pt x="10133636" y="4579465"/>
                </a:lnTo>
                <a:lnTo>
                  <a:pt x="10178420" y="4190324"/>
                </a:lnTo>
                <a:lnTo>
                  <a:pt x="10193348" y="3799327"/>
                </a:lnTo>
                <a:lnTo>
                  <a:pt x="10178420" y="3408331"/>
                </a:lnTo>
                <a:lnTo>
                  <a:pt x="10133636" y="3019189"/>
                </a:lnTo>
                <a:lnTo>
                  <a:pt x="10058997" y="2633758"/>
                </a:lnTo>
                <a:lnTo>
                  <a:pt x="9954502" y="2253892"/>
                </a:lnTo>
                <a:lnTo>
                  <a:pt x="9820152" y="1881445"/>
                </a:lnTo>
                <a:lnTo>
                  <a:pt x="9655946" y="1518274"/>
                </a:lnTo>
                <a:lnTo>
                  <a:pt x="9461884" y="1166233"/>
                </a:lnTo>
                <a:lnTo>
                  <a:pt x="9237966" y="827176"/>
                </a:lnTo>
                <a:lnTo>
                  <a:pt x="8984193" y="502960"/>
                </a:lnTo>
                <a:lnTo>
                  <a:pt x="8700564" y="195439"/>
                </a:lnTo>
                <a:lnTo>
                  <a:pt x="8488661" y="0"/>
                </a:lnTo>
                <a:close/>
              </a:path>
            </a:pathLst>
          </a:custGeom>
          <a:solidFill>
            <a:srgbClr val="FFDB28">
              <a:alpha val="8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 sz="2400">
              <a:latin typeface="+mn-lt"/>
            </a:endParaRPr>
          </a:p>
        </p:txBody>
      </p:sp>
      <p:sp>
        <p:nvSpPr>
          <p:cNvPr id="18" name="object 8"/>
          <p:cNvSpPr/>
          <p:nvPr userDrawn="1"/>
        </p:nvSpPr>
        <p:spPr>
          <a:xfrm>
            <a:off x="10436007" y="1595517"/>
            <a:ext cx="1384212" cy="1384209"/>
          </a:xfrm>
          <a:custGeom>
            <a:avLst/>
            <a:gdLst/>
            <a:ahLst/>
            <a:cxnLst/>
            <a:rect l="l" t="t" r="r" b="b"/>
            <a:pathLst>
              <a:path w="4127753" h="4127749">
                <a:moveTo>
                  <a:pt x="2063876" y="0"/>
                </a:moveTo>
                <a:lnTo>
                  <a:pt x="1905544" y="6044"/>
                </a:lnTo>
                <a:lnTo>
                  <a:pt x="1747964" y="24179"/>
                </a:lnTo>
                <a:lnTo>
                  <a:pt x="1591885" y="54404"/>
                </a:lnTo>
                <a:lnTo>
                  <a:pt x="1438060" y="96719"/>
                </a:lnTo>
                <a:lnTo>
                  <a:pt x="1287239" y="151123"/>
                </a:lnTo>
                <a:lnTo>
                  <a:pt x="1140175" y="217618"/>
                </a:lnTo>
                <a:lnTo>
                  <a:pt x="997617" y="296202"/>
                </a:lnTo>
                <a:lnTo>
                  <a:pt x="860317" y="386876"/>
                </a:lnTo>
                <a:lnTo>
                  <a:pt x="729027" y="489640"/>
                </a:lnTo>
                <a:lnTo>
                  <a:pt x="604497" y="604494"/>
                </a:lnTo>
                <a:lnTo>
                  <a:pt x="489642" y="729024"/>
                </a:lnTo>
                <a:lnTo>
                  <a:pt x="386878" y="860314"/>
                </a:lnTo>
                <a:lnTo>
                  <a:pt x="296203" y="997614"/>
                </a:lnTo>
                <a:lnTo>
                  <a:pt x="217619" y="1140171"/>
                </a:lnTo>
                <a:lnTo>
                  <a:pt x="151124" y="1287236"/>
                </a:lnTo>
                <a:lnTo>
                  <a:pt x="96719" y="1438057"/>
                </a:lnTo>
                <a:lnTo>
                  <a:pt x="54404" y="1591882"/>
                </a:lnTo>
                <a:lnTo>
                  <a:pt x="24179" y="1747961"/>
                </a:lnTo>
                <a:lnTo>
                  <a:pt x="6044" y="1905542"/>
                </a:lnTo>
                <a:lnTo>
                  <a:pt x="0" y="2063874"/>
                </a:lnTo>
                <a:lnTo>
                  <a:pt x="6044" y="2222206"/>
                </a:lnTo>
                <a:lnTo>
                  <a:pt x="24179" y="2379787"/>
                </a:lnTo>
                <a:lnTo>
                  <a:pt x="54404" y="2535866"/>
                </a:lnTo>
                <a:lnTo>
                  <a:pt x="96719" y="2689691"/>
                </a:lnTo>
                <a:lnTo>
                  <a:pt x="151124" y="2840512"/>
                </a:lnTo>
                <a:lnTo>
                  <a:pt x="217619" y="2987577"/>
                </a:lnTo>
                <a:lnTo>
                  <a:pt x="296203" y="3130134"/>
                </a:lnTo>
                <a:lnTo>
                  <a:pt x="386878" y="3267434"/>
                </a:lnTo>
                <a:lnTo>
                  <a:pt x="489642" y="3398724"/>
                </a:lnTo>
                <a:lnTo>
                  <a:pt x="604497" y="3523254"/>
                </a:lnTo>
                <a:lnTo>
                  <a:pt x="729027" y="3638108"/>
                </a:lnTo>
                <a:lnTo>
                  <a:pt x="860317" y="3740872"/>
                </a:lnTo>
                <a:lnTo>
                  <a:pt x="997617" y="3831546"/>
                </a:lnTo>
                <a:lnTo>
                  <a:pt x="1140175" y="3910131"/>
                </a:lnTo>
                <a:lnTo>
                  <a:pt x="1287239" y="3976625"/>
                </a:lnTo>
                <a:lnTo>
                  <a:pt x="1438060" y="4031029"/>
                </a:lnTo>
                <a:lnTo>
                  <a:pt x="1591885" y="4073344"/>
                </a:lnTo>
                <a:lnTo>
                  <a:pt x="1747964" y="4103569"/>
                </a:lnTo>
                <a:lnTo>
                  <a:pt x="1905544" y="4121704"/>
                </a:lnTo>
                <a:lnTo>
                  <a:pt x="2063876" y="4127749"/>
                </a:lnTo>
                <a:lnTo>
                  <a:pt x="2222208" y="4121704"/>
                </a:lnTo>
                <a:lnTo>
                  <a:pt x="2379789" y="4103569"/>
                </a:lnTo>
                <a:lnTo>
                  <a:pt x="2535868" y="4073344"/>
                </a:lnTo>
                <a:lnTo>
                  <a:pt x="2689693" y="4031029"/>
                </a:lnTo>
                <a:lnTo>
                  <a:pt x="2840513" y="3976625"/>
                </a:lnTo>
                <a:lnTo>
                  <a:pt x="2987578" y="3910131"/>
                </a:lnTo>
                <a:lnTo>
                  <a:pt x="3130136" y="3831546"/>
                </a:lnTo>
                <a:lnTo>
                  <a:pt x="3267436" y="3740872"/>
                </a:lnTo>
                <a:lnTo>
                  <a:pt x="3398726" y="3638108"/>
                </a:lnTo>
                <a:lnTo>
                  <a:pt x="3523256" y="3523254"/>
                </a:lnTo>
                <a:lnTo>
                  <a:pt x="3638111" y="3398724"/>
                </a:lnTo>
                <a:lnTo>
                  <a:pt x="3740875" y="3267434"/>
                </a:lnTo>
                <a:lnTo>
                  <a:pt x="3831550" y="3130134"/>
                </a:lnTo>
                <a:lnTo>
                  <a:pt x="3910134" y="2987577"/>
                </a:lnTo>
                <a:lnTo>
                  <a:pt x="3976629" y="2840512"/>
                </a:lnTo>
                <a:lnTo>
                  <a:pt x="4031034" y="2689691"/>
                </a:lnTo>
                <a:lnTo>
                  <a:pt x="4073349" y="2535866"/>
                </a:lnTo>
                <a:lnTo>
                  <a:pt x="4103574" y="2379787"/>
                </a:lnTo>
                <a:lnTo>
                  <a:pt x="4121708" y="2222206"/>
                </a:lnTo>
                <a:lnTo>
                  <a:pt x="4127753" y="2063874"/>
                </a:lnTo>
                <a:lnTo>
                  <a:pt x="4121708" y="1905542"/>
                </a:lnTo>
                <a:lnTo>
                  <a:pt x="4103574" y="1747961"/>
                </a:lnTo>
                <a:lnTo>
                  <a:pt x="4073349" y="1591882"/>
                </a:lnTo>
                <a:lnTo>
                  <a:pt x="4031034" y="1438057"/>
                </a:lnTo>
                <a:lnTo>
                  <a:pt x="3976629" y="1287236"/>
                </a:lnTo>
                <a:lnTo>
                  <a:pt x="3910134" y="1140171"/>
                </a:lnTo>
                <a:lnTo>
                  <a:pt x="3831550" y="997614"/>
                </a:lnTo>
                <a:lnTo>
                  <a:pt x="3740875" y="860314"/>
                </a:lnTo>
                <a:lnTo>
                  <a:pt x="3638111" y="729024"/>
                </a:lnTo>
                <a:lnTo>
                  <a:pt x="3523256" y="604494"/>
                </a:lnTo>
                <a:lnTo>
                  <a:pt x="3398726" y="489640"/>
                </a:lnTo>
                <a:lnTo>
                  <a:pt x="3267436" y="386876"/>
                </a:lnTo>
                <a:lnTo>
                  <a:pt x="3130136" y="296202"/>
                </a:lnTo>
                <a:lnTo>
                  <a:pt x="2987578" y="217618"/>
                </a:lnTo>
                <a:lnTo>
                  <a:pt x="2840513" y="151123"/>
                </a:lnTo>
                <a:lnTo>
                  <a:pt x="2689693" y="96719"/>
                </a:lnTo>
                <a:lnTo>
                  <a:pt x="2535868" y="54404"/>
                </a:lnTo>
                <a:lnTo>
                  <a:pt x="2379789" y="24179"/>
                </a:lnTo>
                <a:lnTo>
                  <a:pt x="2222208" y="6044"/>
                </a:lnTo>
                <a:lnTo>
                  <a:pt x="2063876" y="0"/>
                </a:lnTo>
                <a:close/>
              </a:path>
            </a:pathLst>
          </a:custGeom>
          <a:solidFill>
            <a:srgbClr val="00A1E0"/>
          </a:solidFill>
        </p:spPr>
        <p:txBody>
          <a:bodyPr wrap="square" lIns="0" tIns="0" rIns="0" bIns="0" rtlCol="0">
            <a:noAutofit/>
          </a:bodyPr>
          <a:lstStyle/>
          <a:p>
            <a:endParaRPr sz="2400">
              <a:latin typeface="+mn-lt"/>
            </a:endParaRPr>
          </a:p>
        </p:txBody>
      </p:sp>
      <p:sp>
        <p:nvSpPr>
          <p:cNvPr id="21" name="object 9"/>
          <p:cNvSpPr/>
          <p:nvPr userDrawn="1"/>
        </p:nvSpPr>
        <p:spPr>
          <a:xfrm>
            <a:off x="6649618" y="4060012"/>
            <a:ext cx="855380" cy="855381"/>
          </a:xfrm>
          <a:custGeom>
            <a:avLst/>
            <a:gdLst/>
            <a:ahLst/>
            <a:cxnLst/>
            <a:rect l="l" t="t" r="r" b="b"/>
            <a:pathLst>
              <a:path w="1880363" h="1880367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3"/>
                </a:lnTo>
                <a:lnTo>
                  <a:pt x="2753" y="1012310"/>
                </a:lnTo>
                <a:lnTo>
                  <a:pt x="11014" y="1084095"/>
                </a:lnTo>
                <a:lnTo>
                  <a:pt x="24783" y="1155196"/>
                </a:lnTo>
                <a:lnTo>
                  <a:pt x="44059" y="1225270"/>
                </a:lnTo>
                <a:lnTo>
                  <a:pt x="68843" y="1293975"/>
                </a:lnTo>
                <a:lnTo>
                  <a:pt x="99134" y="1360969"/>
                </a:lnTo>
                <a:lnTo>
                  <a:pt x="134933" y="1425911"/>
                </a:lnTo>
                <a:lnTo>
                  <a:pt x="176239" y="1488456"/>
                </a:lnTo>
                <a:lnTo>
                  <a:pt x="223052" y="1548265"/>
                </a:lnTo>
                <a:lnTo>
                  <a:pt x="275373" y="1604993"/>
                </a:lnTo>
                <a:lnTo>
                  <a:pt x="332102" y="1657314"/>
                </a:lnTo>
                <a:lnTo>
                  <a:pt x="391911" y="1704128"/>
                </a:lnTo>
                <a:lnTo>
                  <a:pt x="454457" y="1745434"/>
                </a:lnTo>
                <a:lnTo>
                  <a:pt x="519398" y="1781232"/>
                </a:lnTo>
                <a:lnTo>
                  <a:pt x="586392" y="1811523"/>
                </a:lnTo>
                <a:lnTo>
                  <a:pt x="655098" y="1836307"/>
                </a:lnTo>
                <a:lnTo>
                  <a:pt x="725172" y="1855583"/>
                </a:lnTo>
                <a:lnTo>
                  <a:pt x="796273" y="1869352"/>
                </a:lnTo>
                <a:lnTo>
                  <a:pt x="868058" y="1877613"/>
                </a:lnTo>
                <a:lnTo>
                  <a:pt x="940185" y="1880367"/>
                </a:lnTo>
                <a:lnTo>
                  <a:pt x="1012312" y="1877613"/>
                </a:lnTo>
                <a:lnTo>
                  <a:pt x="1084097" y="1869352"/>
                </a:lnTo>
                <a:lnTo>
                  <a:pt x="1155197" y="1855583"/>
                </a:lnTo>
                <a:lnTo>
                  <a:pt x="1225271" y="1836307"/>
                </a:lnTo>
                <a:lnTo>
                  <a:pt x="1293976" y="1811523"/>
                </a:lnTo>
                <a:lnTo>
                  <a:pt x="1360970" y="1781232"/>
                </a:lnTo>
                <a:lnTo>
                  <a:pt x="1425911" y="1745434"/>
                </a:lnTo>
                <a:lnTo>
                  <a:pt x="1488456" y="1704128"/>
                </a:lnTo>
                <a:lnTo>
                  <a:pt x="1548264" y="1657314"/>
                </a:lnTo>
                <a:lnTo>
                  <a:pt x="1604992" y="1604993"/>
                </a:lnTo>
                <a:lnTo>
                  <a:pt x="1657313" y="1548265"/>
                </a:lnTo>
                <a:lnTo>
                  <a:pt x="1704126" y="1488456"/>
                </a:lnTo>
                <a:lnTo>
                  <a:pt x="1745432" y="1425911"/>
                </a:lnTo>
                <a:lnTo>
                  <a:pt x="1781230" y="1360969"/>
                </a:lnTo>
                <a:lnTo>
                  <a:pt x="1811521" y="1293975"/>
                </a:lnTo>
                <a:lnTo>
                  <a:pt x="1836304" y="1225270"/>
                </a:lnTo>
                <a:lnTo>
                  <a:pt x="1855580" y="1155196"/>
                </a:lnTo>
                <a:lnTo>
                  <a:pt x="1869349" y="1084095"/>
                </a:lnTo>
                <a:lnTo>
                  <a:pt x="1877610" y="1012310"/>
                </a:lnTo>
                <a:lnTo>
                  <a:pt x="1880363" y="940183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rgbClr val="0D356E"/>
          </a:solidFill>
        </p:spPr>
        <p:txBody>
          <a:bodyPr wrap="square" lIns="0" tIns="0" rIns="0" bIns="0" rtlCol="0">
            <a:noAutofit/>
          </a:bodyPr>
          <a:lstStyle/>
          <a:p>
            <a:endParaRPr sz="2400">
              <a:latin typeface="+mn-lt"/>
            </a:endParaRPr>
          </a:p>
        </p:txBody>
      </p:sp>
      <p:sp>
        <p:nvSpPr>
          <p:cNvPr id="23" name="object 10"/>
          <p:cNvSpPr/>
          <p:nvPr userDrawn="1"/>
        </p:nvSpPr>
        <p:spPr>
          <a:xfrm>
            <a:off x="8507372" y="3046788"/>
            <a:ext cx="849771" cy="849771"/>
          </a:xfrm>
          <a:custGeom>
            <a:avLst/>
            <a:gdLst/>
            <a:ahLst/>
            <a:cxnLst/>
            <a:rect l="l" t="t" r="r" b="b"/>
            <a:pathLst>
              <a:path w="1390729" h="1390729">
                <a:moveTo>
                  <a:pt x="695364" y="0"/>
                </a:moveTo>
                <a:lnTo>
                  <a:pt x="642019" y="2036"/>
                </a:lnTo>
                <a:lnTo>
                  <a:pt x="588926" y="8146"/>
                </a:lnTo>
                <a:lnTo>
                  <a:pt x="536340" y="18330"/>
                </a:lnTo>
                <a:lnTo>
                  <a:pt x="484512" y="32586"/>
                </a:lnTo>
                <a:lnTo>
                  <a:pt x="433697" y="50916"/>
                </a:lnTo>
                <a:lnTo>
                  <a:pt x="384147" y="73320"/>
                </a:lnTo>
                <a:lnTo>
                  <a:pt x="336116" y="99796"/>
                </a:lnTo>
                <a:lnTo>
                  <a:pt x="289856" y="130346"/>
                </a:lnTo>
                <a:lnTo>
                  <a:pt x="245621" y="164970"/>
                </a:lnTo>
                <a:lnTo>
                  <a:pt x="203663" y="203667"/>
                </a:lnTo>
                <a:lnTo>
                  <a:pt x="164967" y="245623"/>
                </a:lnTo>
                <a:lnTo>
                  <a:pt x="130344" y="289858"/>
                </a:lnTo>
                <a:lnTo>
                  <a:pt x="99795" y="336117"/>
                </a:lnTo>
                <a:lnTo>
                  <a:pt x="73319" y="384148"/>
                </a:lnTo>
                <a:lnTo>
                  <a:pt x="50915" y="433698"/>
                </a:lnTo>
                <a:lnTo>
                  <a:pt x="32586" y="484512"/>
                </a:lnTo>
                <a:lnTo>
                  <a:pt x="18329" y="536339"/>
                </a:lnTo>
                <a:lnTo>
                  <a:pt x="8146" y="588926"/>
                </a:lnTo>
                <a:lnTo>
                  <a:pt x="2036" y="642018"/>
                </a:lnTo>
                <a:lnTo>
                  <a:pt x="0" y="695364"/>
                </a:lnTo>
                <a:lnTo>
                  <a:pt x="2036" y="748710"/>
                </a:lnTo>
                <a:lnTo>
                  <a:pt x="8146" y="801802"/>
                </a:lnTo>
                <a:lnTo>
                  <a:pt x="18329" y="854389"/>
                </a:lnTo>
                <a:lnTo>
                  <a:pt x="32586" y="906216"/>
                </a:lnTo>
                <a:lnTo>
                  <a:pt x="50915" y="957030"/>
                </a:lnTo>
                <a:lnTo>
                  <a:pt x="73319" y="1006580"/>
                </a:lnTo>
                <a:lnTo>
                  <a:pt x="99795" y="1054610"/>
                </a:lnTo>
                <a:lnTo>
                  <a:pt x="130344" y="1100870"/>
                </a:lnTo>
                <a:lnTo>
                  <a:pt x="164967" y="1145104"/>
                </a:lnTo>
                <a:lnTo>
                  <a:pt x="203663" y="1187061"/>
                </a:lnTo>
                <a:lnTo>
                  <a:pt x="245621" y="1225758"/>
                </a:lnTo>
                <a:lnTo>
                  <a:pt x="289856" y="1260381"/>
                </a:lnTo>
                <a:lnTo>
                  <a:pt x="336116" y="1290931"/>
                </a:lnTo>
                <a:lnTo>
                  <a:pt x="384147" y="1317408"/>
                </a:lnTo>
                <a:lnTo>
                  <a:pt x="433697" y="1339812"/>
                </a:lnTo>
                <a:lnTo>
                  <a:pt x="484512" y="1358142"/>
                </a:lnTo>
                <a:lnTo>
                  <a:pt x="536340" y="1372399"/>
                </a:lnTo>
                <a:lnTo>
                  <a:pt x="588926" y="1382582"/>
                </a:lnTo>
                <a:lnTo>
                  <a:pt x="642019" y="1388692"/>
                </a:lnTo>
                <a:lnTo>
                  <a:pt x="695364" y="1390729"/>
                </a:lnTo>
                <a:lnTo>
                  <a:pt x="748710" y="1388692"/>
                </a:lnTo>
                <a:lnTo>
                  <a:pt x="801802" y="1382582"/>
                </a:lnTo>
                <a:lnTo>
                  <a:pt x="854389" y="1372399"/>
                </a:lnTo>
                <a:lnTo>
                  <a:pt x="906215" y="1358142"/>
                </a:lnTo>
                <a:lnTo>
                  <a:pt x="957030" y="1339812"/>
                </a:lnTo>
                <a:lnTo>
                  <a:pt x="1006579" y="1317408"/>
                </a:lnTo>
                <a:lnTo>
                  <a:pt x="1054609" y="1290931"/>
                </a:lnTo>
                <a:lnTo>
                  <a:pt x="1100868" y="1260381"/>
                </a:lnTo>
                <a:lnTo>
                  <a:pt x="1145102" y="1225758"/>
                </a:lnTo>
                <a:lnTo>
                  <a:pt x="1187058" y="1187061"/>
                </a:lnTo>
                <a:lnTo>
                  <a:pt x="1225755" y="1145104"/>
                </a:lnTo>
                <a:lnTo>
                  <a:pt x="1260379" y="1100870"/>
                </a:lnTo>
                <a:lnTo>
                  <a:pt x="1290930" y="1054610"/>
                </a:lnTo>
                <a:lnTo>
                  <a:pt x="1317408" y="1006580"/>
                </a:lnTo>
                <a:lnTo>
                  <a:pt x="1339811" y="957030"/>
                </a:lnTo>
                <a:lnTo>
                  <a:pt x="1358142" y="906216"/>
                </a:lnTo>
                <a:lnTo>
                  <a:pt x="1372399" y="854389"/>
                </a:lnTo>
                <a:lnTo>
                  <a:pt x="1382583" y="801802"/>
                </a:lnTo>
                <a:lnTo>
                  <a:pt x="1388693" y="748710"/>
                </a:lnTo>
                <a:lnTo>
                  <a:pt x="1390729" y="695364"/>
                </a:lnTo>
                <a:lnTo>
                  <a:pt x="1388693" y="642018"/>
                </a:lnTo>
                <a:lnTo>
                  <a:pt x="1382583" y="588926"/>
                </a:lnTo>
                <a:lnTo>
                  <a:pt x="1372399" y="536339"/>
                </a:lnTo>
                <a:lnTo>
                  <a:pt x="1358142" y="484512"/>
                </a:lnTo>
                <a:lnTo>
                  <a:pt x="1339811" y="433698"/>
                </a:lnTo>
                <a:lnTo>
                  <a:pt x="1317408" y="384148"/>
                </a:lnTo>
                <a:lnTo>
                  <a:pt x="1290930" y="336117"/>
                </a:lnTo>
                <a:lnTo>
                  <a:pt x="1260379" y="289858"/>
                </a:lnTo>
                <a:lnTo>
                  <a:pt x="1225755" y="245623"/>
                </a:lnTo>
                <a:lnTo>
                  <a:pt x="1187058" y="203667"/>
                </a:lnTo>
                <a:lnTo>
                  <a:pt x="1145102" y="164970"/>
                </a:lnTo>
                <a:lnTo>
                  <a:pt x="1100868" y="130346"/>
                </a:lnTo>
                <a:lnTo>
                  <a:pt x="1054609" y="99796"/>
                </a:lnTo>
                <a:lnTo>
                  <a:pt x="1006579" y="73320"/>
                </a:lnTo>
                <a:lnTo>
                  <a:pt x="957030" y="50916"/>
                </a:lnTo>
                <a:lnTo>
                  <a:pt x="906215" y="32586"/>
                </a:lnTo>
                <a:lnTo>
                  <a:pt x="854389" y="18330"/>
                </a:lnTo>
                <a:lnTo>
                  <a:pt x="801802" y="8146"/>
                </a:lnTo>
                <a:lnTo>
                  <a:pt x="748710" y="2036"/>
                </a:lnTo>
                <a:lnTo>
                  <a:pt x="695364" y="0"/>
                </a:lnTo>
                <a:close/>
              </a:path>
            </a:pathLst>
          </a:custGeom>
          <a:solidFill>
            <a:srgbClr val="6DC24A"/>
          </a:solidFill>
        </p:spPr>
        <p:txBody>
          <a:bodyPr wrap="square" lIns="0" tIns="0" rIns="0" bIns="0" rtlCol="0">
            <a:noAutofit/>
          </a:bodyPr>
          <a:lstStyle/>
          <a:p>
            <a:endParaRPr sz="2400">
              <a:latin typeface="+mn-lt"/>
            </a:endParaRPr>
          </a:p>
        </p:txBody>
      </p:sp>
      <p:sp>
        <p:nvSpPr>
          <p:cNvPr id="24" name="object 11"/>
          <p:cNvSpPr/>
          <p:nvPr userDrawn="1"/>
        </p:nvSpPr>
        <p:spPr>
          <a:xfrm>
            <a:off x="7933233" y="481977"/>
            <a:ext cx="772185" cy="772185"/>
          </a:xfrm>
          <a:custGeom>
            <a:avLst/>
            <a:gdLst/>
            <a:ahLst/>
            <a:cxnLst/>
            <a:rect l="l" t="t" r="r" b="b"/>
            <a:pathLst>
              <a:path w="1263752" h="1263753">
                <a:moveTo>
                  <a:pt x="631876" y="0"/>
                </a:moveTo>
                <a:lnTo>
                  <a:pt x="583400" y="1850"/>
                </a:lnTo>
                <a:lnTo>
                  <a:pt x="535155" y="7402"/>
                </a:lnTo>
                <a:lnTo>
                  <a:pt x="487369" y="16656"/>
                </a:lnTo>
                <a:lnTo>
                  <a:pt x="440274" y="29611"/>
                </a:lnTo>
                <a:lnTo>
                  <a:pt x="394098" y="46268"/>
                </a:lnTo>
                <a:lnTo>
                  <a:pt x="349072" y="66626"/>
                </a:lnTo>
                <a:lnTo>
                  <a:pt x="305426" y="90685"/>
                </a:lnTo>
                <a:lnTo>
                  <a:pt x="263390" y="118446"/>
                </a:lnTo>
                <a:lnTo>
                  <a:pt x="223194" y="149908"/>
                </a:lnTo>
                <a:lnTo>
                  <a:pt x="185067" y="185072"/>
                </a:lnTo>
                <a:lnTo>
                  <a:pt x="149904" y="223198"/>
                </a:lnTo>
                <a:lnTo>
                  <a:pt x="118443" y="263394"/>
                </a:lnTo>
                <a:lnTo>
                  <a:pt x="90683" y="305429"/>
                </a:lnTo>
                <a:lnTo>
                  <a:pt x="66624" y="349075"/>
                </a:lnTo>
                <a:lnTo>
                  <a:pt x="46266" y="394100"/>
                </a:lnTo>
                <a:lnTo>
                  <a:pt x="29610" y="440276"/>
                </a:lnTo>
                <a:lnTo>
                  <a:pt x="16656" y="487371"/>
                </a:lnTo>
                <a:lnTo>
                  <a:pt x="7402" y="535156"/>
                </a:lnTo>
                <a:lnTo>
                  <a:pt x="1850" y="583401"/>
                </a:lnTo>
                <a:lnTo>
                  <a:pt x="0" y="631876"/>
                </a:lnTo>
                <a:lnTo>
                  <a:pt x="1850" y="680351"/>
                </a:lnTo>
                <a:lnTo>
                  <a:pt x="7402" y="728596"/>
                </a:lnTo>
                <a:lnTo>
                  <a:pt x="16656" y="776381"/>
                </a:lnTo>
                <a:lnTo>
                  <a:pt x="29610" y="823477"/>
                </a:lnTo>
                <a:lnTo>
                  <a:pt x="46266" y="869652"/>
                </a:lnTo>
                <a:lnTo>
                  <a:pt x="66624" y="914677"/>
                </a:lnTo>
                <a:lnTo>
                  <a:pt x="90683" y="958323"/>
                </a:lnTo>
                <a:lnTo>
                  <a:pt x="118443" y="1000358"/>
                </a:lnTo>
                <a:lnTo>
                  <a:pt x="149904" y="1040554"/>
                </a:lnTo>
                <a:lnTo>
                  <a:pt x="185067" y="1078680"/>
                </a:lnTo>
                <a:lnTo>
                  <a:pt x="223194" y="1113844"/>
                </a:lnTo>
                <a:lnTo>
                  <a:pt x="263390" y="1145306"/>
                </a:lnTo>
                <a:lnTo>
                  <a:pt x="305426" y="1173067"/>
                </a:lnTo>
                <a:lnTo>
                  <a:pt x="349072" y="1197127"/>
                </a:lnTo>
                <a:lnTo>
                  <a:pt x="394098" y="1217485"/>
                </a:lnTo>
                <a:lnTo>
                  <a:pt x="440274" y="1234141"/>
                </a:lnTo>
                <a:lnTo>
                  <a:pt x="487369" y="1247096"/>
                </a:lnTo>
                <a:lnTo>
                  <a:pt x="535155" y="1256350"/>
                </a:lnTo>
                <a:lnTo>
                  <a:pt x="583400" y="1261902"/>
                </a:lnTo>
                <a:lnTo>
                  <a:pt x="631876" y="1263753"/>
                </a:lnTo>
                <a:lnTo>
                  <a:pt x="680351" y="1261902"/>
                </a:lnTo>
                <a:lnTo>
                  <a:pt x="728596" y="1256350"/>
                </a:lnTo>
                <a:lnTo>
                  <a:pt x="776382" y="1247096"/>
                </a:lnTo>
                <a:lnTo>
                  <a:pt x="823477" y="1234141"/>
                </a:lnTo>
                <a:lnTo>
                  <a:pt x="869653" y="1217485"/>
                </a:lnTo>
                <a:lnTo>
                  <a:pt x="914679" y="1197127"/>
                </a:lnTo>
                <a:lnTo>
                  <a:pt x="958325" y="1173067"/>
                </a:lnTo>
                <a:lnTo>
                  <a:pt x="1000361" y="1145306"/>
                </a:lnTo>
                <a:lnTo>
                  <a:pt x="1040557" y="1113844"/>
                </a:lnTo>
                <a:lnTo>
                  <a:pt x="1078684" y="1078680"/>
                </a:lnTo>
                <a:lnTo>
                  <a:pt x="1113847" y="1040554"/>
                </a:lnTo>
                <a:lnTo>
                  <a:pt x="1145308" y="1000358"/>
                </a:lnTo>
                <a:lnTo>
                  <a:pt x="1173068" y="958323"/>
                </a:lnTo>
                <a:lnTo>
                  <a:pt x="1197127" y="914677"/>
                </a:lnTo>
                <a:lnTo>
                  <a:pt x="1217485" y="869652"/>
                </a:lnTo>
                <a:lnTo>
                  <a:pt x="1234141" y="823477"/>
                </a:lnTo>
                <a:lnTo>
                  <a:pt x="1247096" y="776381"/>
                </a:lnTo>
                <a:lnTo>
                  <a:pt x="1256349" y="728596"/>
                </a:lnTo>
                <a:lnTo>
                  <a:pt x="1261901" y="680351"/>
                </a:lnTo>
                <a:lnTo>
                  <a:pt x="1263752" y="631876"/>
                </a:lnTo>
                <a:lnTo>
                  <a:pt x="1261901" y="583401"/>
                </a:lnTo>
                <a:lnTo>
                  <a:pt x="1256349" y="535156"/>
                </a:lnTo>
                <a:lnTo>
                  <a:pt x="1247096" y="487371"/>
                </a:lnTo>
                <a:lnTo>
                  <a:pt x="1234141" y="440276"/>
                </a:lnTo>
                <a:lnTo>
                  <a:pt x="1217485" y="394100"/>
                </a:lnTo>
                <a:lnTo>
                  <a:pt x="1197127" y="349075"/>
                </a:lnTo>
                <a:lnTo>
                  <a:pt x="1173068" y="305429"/>
                </a:lnTo>
                <a:lnTo>
                  <a:pt x="1145308" y="263394"/>
                </a:lnTo>
                <a:lnTo>
                  <a:pt x="1113847" y="223198"/>
                </a:lnTo>
                <a:lnTo>
                  <a:pt x="1078684" y="185072"/>
                </a:lnTo>
                <a:lnTo>
                  <a:pt x="1040557" y="149908"/>
                </a:lnTo>
                <a:lnTo>
                  <a:pt x="1000361" y="118446"/>
                </a:lnTo>
                <a:lnTo>
                  <a:pt x="958325" y="90685"/>
                </a:lnTo>
                <a:lnTo>
                  <a:pt x="914679" y="66626"/>
                </a:lnTo>
                <a:lnTo>
                  <a:pt x="869653" y="46268"/>
                </a:lnTo>
                <a:lnTo>
                  <a:pt x="823477" y="29611"/>
                </a:lnTo>
                <a:lnTo>
                  <a:pt x="776382" y="16656"/>
                </a:lnTo>
                <a:lnTo>
                  <a:pt x="728596" y="7402"/>
                </a:lnTo>
                <a:lnTo>
                  <a:pt x="680351" y="1850"/>
                </a:lnTo>
                <a:lnTo>
                  <a:pt x="631876" y="0"/>
                </a:lnTo>
                <a:close/>
              </a:path>
            </a:pathLst>
          </a:custGeom>
          <a:solidFill>
            <a:srgbClr val="EE3340"/>
          </a:solidFill>
        </p:spPr>
        <p:txBody>
          <a:bodyPr wrap="square" lIns="0" tIns="0" rIns="0" bIns="0" rtlCol="0">
            <a:noAutofit/>
          </a:bodyPr>
          <a:lstStyle/>
          <a:p>
            <a:endParaRPr sz="2400">
              <a:latin typeface="+mn-lt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951783" y="1219200"/>
            <a:ext cx="9262533" cy="1625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0525">
              <a:defRPr lang="en-US" sz="4800" spc="-73" dirty="0">
                <a:solidFill>
                  <a:srgbClr val="0D356E"/>
                </a:solidFill>
                <a:latin typeface="+mn-lt"/>
              </a:defRPr>
            </a:lvl1pPr>
          </a:lstStyle>
          <a:p>
            <a:pPr marL="15394"/>
            <a:r>
              <a:rPr lang="en-US" sz="4800" b="1" u="sng" spc="-73" dirty="0">
                <a:solidFill>
                  <a:srgbClr val="0D356E"/>
                </a:solidFill>
                <a:latin typeface="+mn-lt"/>
                <a:cs typeface="Arial"/>
              </a:rPr>
              <a:t>Headline placeholder</a:t>
            </a:r>
            <a:br>
              <a:rPr lang="en-US" sz="4800" b="1" u="sng" spc="-73" dirty="0">
                <a:solidFill>
                  <a:srgbClr val="0D356E"/>
                </a:solidFill>
                <a:latin typeface="+mn-lt"/>
                <a:cs typeface="Arial"/>
              </a:rPr>
            </a:br>
            <a:r>
              <a:rPr lang="en-US" sz="4800" b="1" u="sng" spc="-48" dirty="0">
                <a:solidFill>
                  <a:srgbClr val="0D356E"/>
                </a:solidFill>
                <a:latin typeface="+mn-lt"/>
                <a:cs typeface="Arial"/>
              </a:rPr>
              <a:t>i</a:t>
            </a:r>
            <a:r>
              <a:rPr lang="en-US" sz="4800" b="1" u="sng" spc="-89" dirty="0">
                <a:solidFill>
                  <a:srgbClr val="0D356E"/>
                </a:solidFill>
                <a:latin typeface="+mn-lt"/>
                <a:cs typeface="Arial"/>
              </a:rPr>
              <a:t>n</a:t>
            </a:r>
            <a:r>
              <a:rPr lang="en-US" sz="4800" b="1" u="sng" spc="-8" dirty="0">
                <a:solidFill>
                  <a:srgbClr val="0D356E"/>
                </a:solidFill>
                <a:latin typeface="+mn-lt"/>
                <a:cs typeface="Arial"/>
              </a:rPr>
              <a:t> t</a:t>
            </a:r>
            <a:r>
              <a:rPr lang="en-US" sz="4800" b="1" u="sng" spc="-113" dirty="0">
                <a:solidFill>
                  <a:srgbClr val="0D356E"/>
                </a:solidFill>
                <a:latin typeface="+mn-lt"/>
                <a:cs typeface="Arial"/>
              </a:rPr>
              <a:t>w</a:t>
            </a:r>
            <a:r>
              <a:rPr lang="en-US" sz="4800" b="1" u="sng" spc="-89" dirty="0">
                <a:solidFill>
                  <a:srgbClr val="0D356E"/>
                </a:solidFill>
                <a:latin typeface="+mn-lt"/>
                <a:cs typeface="Arial"/>
              </a:rPr>
              <a:t>o</a:t>
            </a:r>
            <a:r>
              <a:rPr lang="en-US" sz="4800" b="1" u="sng" spc="-8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4800" b="1" u="sng" spc="-48" dirty="0">
                <a:solidFill>
                  <a:srgbClr val="0D356E"/>
                </a:solidFill>
                <a:latin typeface="+mn-lt"/>
                <a:cs typeface="Arial"/>
              </a:rPr>
              <a:t>li</a:t>
            </a:r>
            <a:r>
              <a:rPr lang="en-US" sz="4800" b="1" u="sng" spc="-97" dirty="0">
                <a:solidFill>
                  <a:srgbClr val="0D356E"/>
                </a:solidFill>
                <a:latin typeface="+mn-lt"/>
                <a:cs typeface="Arial"/>
              </a:rPr>
              <a:t>n</a:t>
            </a:r>
            <a:r>
              <a:rPr lang="en-US" sz="4800" b="1" u="sng" spc="-81" dirty="0">
                <a:solidFill>
                  <a:srgbClr val="0D356E"/>
                </a:solidFill>
                <a:latin typeface="+mn-lt"/>
                <a:cs typeface="Arial"/>
              </a:rPr>
              <a:t>es</a:t>
            </a:r>
            <a:endParaRPr lang="en-US" sz="4800" u="sng" dirty="0">
              <a:latin typeface="+mn-lt"/>
              <a:cs typeface="Arial"/>
            </a:endParaRP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4581" y="3088351"/>
            <a:ext cx="5752039" cy="278304"/>
          </a:xfrm>
        </p:spPr>
        <p:txBody>
          <a:bodyPr/>
          <a:lstStyle>
            <a:lvl1pPr marL="20525" indent="0" algn="ctr" defTabSz="609570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1400" b="1" kern="1200" dirty="0">
                <a:solidFill>
                  <a:srgbClr val="0D356E"/>
                </a:solidFill>
                <a:latin typeface="+mn-lt"/>
                <a:ea typeface="+mn-ea"/>
                <a:cs typeface="Arial"/>
              </a:defRPr>
            </a:lvl1pPr>
            <a:lvl2pPr marL="0" indent="0" algn="l" defTabSz="2438278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2438278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2438278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2438278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5394" algn="ctr"/>
            <a:r>
              <a:rPr lang="en-US" sz="1400" b="1" dirty="0" err="1">
                <a:solidFill>
                  <a:srgbClr val="0D356E"/>
                </a:solidFill>
                <a:latin typeface="+mn-lt"/>
                <a:cs typeface="Arial"/>
              </a:rPr>
              <a:t>Subheadline</a:t>
            </a:r>
            <a:r>
              <a:rPr lang="en-US" sz="1400" b="1" spc="8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400" b="1" dirty="0">
                <a:solidFill>
                  <a:srgbClr val="0D356E"/>
                </a:solidFill>
                <a:latin typeface="+mn-lt"/>
                <a:cs typeface="Arial"/>
              </a:rPr>
              <a:t>or</a:t>
            </a:r>
            <a:r>
              <a:rPr lang="en-US" sz="1400" b="1" spc="8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400" b="1" dirty="0">
                <a:solidFill>
                  <a:srgbClr val="0D356E"/>
                </a:solidFill>
                <a:latin typeface="+mn-lt"/>
                <a:cs typeface="Arial"/>
              </a:rPr>
              <a:t>supportive</a:t>
            </a:r>
            <a:r>
              <a:rPr lang="en-US" sz="1400" b="1" spc="8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400" b="1" dirty="0">
                <a:solidFill>
                  <a:srgbClr val="0D356E"/>
                </a:solidFill>
                <a:latin typeface="+mn-lt"/>
                <a:cs typeface="Arial"/>
              </a:rPr>
              <a:t>text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54000" y="3409760"/>
            <a:ext cx="5401733" cy="677333"/>
          </a:xfrm>
        </p:spPr>
        <p:txBody>
          <a:bodyPr/>
          <a:lstStyle>
            <a:lvl1pPr marL="20525" indent="0" algn="ctr" defTabSz="2438278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400" kern="1200" spc="8" dirty="0">
                <a:solidFill>
                  <a:srgbClr val="0D356E"/>
                </a:solidFill>
                <a:latin typeface="+mn-lt"/>
                <a:ea typeface="+mn-ea"/>
                <a:cs typeface="Arial"/>
              </a:defRPr>
            </a:lvl1pPr>
            <a:lvl2pPr marL="0" indent="0" algn="l" defTabSz="2438278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2438278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2438278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2438278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5394" algn="ctr"/>
            <a:r>
              <a:rPr lang="en-US" sz="1400" dirty="0">
                <a:solidFill>
                  <a:srgbClr val="0D356E"/>
                </a:solidFill>
                <a:latin typeface="+mn-lt"/>
                <a:cs typeface="Arial"/>
              </a:rPr>
              <a:t>Lorem</a:t>
            </a:r>
            <a:r>
              <a:rPr lang="en-US" sz="1400" spc="8" dirty="0">
                <a:solidFill>
                  <a:srgbClr val="0D356E"/>
                </a:solidFill>
                <a:latin typeface="+mn-lt"/>
                <a:cs typeface="Arial"/>
              </a:rPr>
              <a:t> ipsum </a:t>
            </a:r>
            <a:r>
              <a:rPr lang="en-US" sz="1400" dirty="0">
                <a:solidFill>
                  <a:srgbClr val="0D356E"/>
                </a:solidFill>
                <a:latin typeface="+mn-lt"/>
                <a:cs typeface="Arial"/>
              </a:rPr>
              <a:t>do</a:t>
            </a:r>
            <a:r>
              <a:rPr lang="en-US" sz="1400" spc="8" dirty="0">
                <a:solidFill>
                  <a:srgbClr val="0D356E"/>
                </a:solidFill>
                <a:latin typeface="+mn-lt"/>
                <a:cs typeface="Arial"/>
              </a:rPr>
              <a:t>lor </a:t>
            </a:r>
            <a:r>
              <a:rPr lang="en-US" sz="1400" dirty="0">
                <a:solidFill>
                  <a:srgbClr val="0D356E"/>
                </a:solidFill>
                <a:latin typeface="+mn-lt"/>
                <a:cs typeface="Arial"/>
              </a:rPr>
              <a:t>sit</a:t>
            </a:r>
            <a:r>
              <a:rPr lang="en-US" sz="1400" spc="8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400" dirty="0" err="1">
                <a:solidFill>
                  <a:srgbClr val="0D356E"/>
                </a:solidFill>
                <a:latin typeface="+mn-lt"/>
                <a:cs typeface="Arial"/>
              </a:rPr>
              <a:t>amet</a:t>
            </a:r>
            <a:r>
              <a:rPr lang="en-US" sz="1400" dirty="0">
                <a:solidFill>
                  <a:srgbClr val="0D356E"/>
                </a:solidFill>
                <a:latin typeface="+mn-lt"/>
                <a:cs typeface="Arial"/>
              </a:rPr>
              <a:t>,</a:t>
            </a:r>
            <a:r>
              <a:rPr lang="en-US" sz="1400" spc="8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400" dirty="0" err="1">
                <a:solidFill>
                  <a:srgbClr val="0D356E"/>
                </a:solidFill>
                <a:latin typeface="+mn-lt"/>
                <a:cs typeface="Arial"/>
              </a:rPr>
              <a:t>consectetur</a:t>
            </a:r>
            <a:r>
              <a:rPr lang="en-US" sz="1400" spc="8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400" dirty="0" err="1">
                <a:solidFill>
                  <a:srgbClr val="0D356E"/>
                </a:solidFill>
                <a:latin typeface="+mn-lt"/>
                <a:cs typeface="Arial"/>
              </a:rPr>
              <a:t>ad</a:t>
            </a:r>
            <a:r>
              <a:rPr lang="en-US" sz="1400" spc="8" dirty="0" err="1">
                <a:solidFill>
                  <a:srgbClr val="0D356E"/>
                </a:solidFill>
                <a:latin typeface="+mn-lt"/>
                <a:cs typeface="Arial"/>
              </a:rPr>
              <a:t>ipiscing</a:t>
            </a:r>
            <a:r>
              <a:rPr lang="en-US" sz="1400" spc="8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400" dirty="0" err="1">
                <a:solidFill>
                  <a:srgbClr val="0D356E"/>
                </a:solidFill>
                <a:latin typeface="+mn-lt"/>
                <a:cs typeface="Arial"/>
              </a:rPr>
              <a:t>e</a:t>
            </a:r>
            <a:r>
              <a:rPr lang="en-US" sz="1400" spc="8" dirty="0" err="1">
                <a:solidFill>
                  <a:srgbClr val="0D356E"/>
                </a:solidFill>
                <a:latin typeface="+mn-lt"/>
                <a:cs typeface="Arial"/>
              </a:rPr>
              <a:t>lit</a:t>
            </a:r>
            <a:r>
              <a:rPr lang="en-US" sz="1400" spc="8" dirty="0">
                <a:solidFill>
                  <a:srgbClr val="0D356E"/>
                </a:solidFill>
                <a:latin typeface="+mn-lt"/>
                <a:cs typeface="Arial"/>
              </a:rPr>
              <a:t>. </a:t>
            </a:r>
            <a:br>
              <a:rPr lang="en-US" sz="1400" spc="8" dirty="0">
                <a:solidFill>
                  <a:srgbClr val="0D356E"/>
                </a:solidFill>
                <a:latin typeface="+mn-lt"/>
                <a:cs typeface="Arial"/>
              </a:rPr>
            </a:br>
            <a:r>
              <a:rPr lang="en-US" sz="1400" spc="8" dirty="0" err="1">
                <a:solidFill>
                  <a:srgbClr val="0D356E"/>
                </a:solidFill>
                <a:latin typeface="+mn-lt"/>
                <a:cs typeface="Arial"/>
              </a:rPr>
              <a:t>Morbi</a:t>
            </a:r>
            <a:r>
              <a:rPr lang="en-US" sz="1400" spc="8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400" dirty="0">
                <a:solidFill>
                  <a:srgbClr val="0D356E"/>
                </a:solidFill>
                <a:latin typeface="+mn-lt"/>
                <a:cs typeface="Arial"/>
              </a:rPr>
              <a:t>at</a:t>
            </a:r>
            <a:r>
              <a:rPr lang="en-US" sz="1400" spc="8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400" dirty="0">
                <a:solidFill>
                  <a:srgbClr val="0D356E"/>
                </a:solidFill>
                <a:latin typeface="+mn-lt"/>
                <a:cs typeface="Arial"/>
              </a:rPr>
              <a:t>mi</a:t>
            </a:r>
            <a:r>
              <a:rPr lang="en-US" sz="1400" spc="8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400" dirty="0" err="1">
                <a:solidFill>
                  <a:srgbClr val="0D356E"/>
                </a:solidFill>
                <a:latin typeface="+mn-lt"/>
                <a:cs typeface="Arial"/>
              </a:rPr>
              <a:t>suscip</a:t>
            </a:r>
            <a:r>
              <a:rPr lang="en-US" sz="1400" spc="8" dirty="0" err="1">
                <a:solidFill>
                  <a:srgbClr val="0D356E"/>
                </a:solidFill>
                <a:latin typeface="+mn-lt"/>
                <a:cs typeface="Arial"/>
              </a:rPr>
              <a:t>it</a:t>
            </a:r>
            <a:r>
              <a:rPr lang="en-US" sz="1400" spc="8" dirty="0">
                <a:solidFill>
                  <a:srgbClr val="0D356E"/>
                </a:solidFill>
                <a:latin typeface="+mn-lt"/>
                <a:cs typeface="Arial"/>
              </a:rPr>
              <a:t>, </a:t>
            </a:r>
            <a:r>
              <a:rPr lang="en-US" sz="1400" dirty="0" err="1">
                <a:solidFill>
                  <a:srgbClr val="0D356E"/>
                </a:solidFill>
                <a:latin typeface="+mn-lt"/>
                <a:cs typeface="Arial"/>
              </a:rPr>
              <a:t>dap</a:t>
            </a:r>
            <a:r>
              <a:rPr lang="en-US" sz="1400" spc="8" dirty="0" err="1">
                <a:solidFill>
                  <a:srgbClr val="0D356E"/>
                </a:solidFill>
                <a:latin typeface="+mn-lt"/>
                <a:cs typeface="Arial"/>
              </a:rPr>
              <a:t>ibus</a:t>
            </a:r>
            <a:r>
              <a:rPr lang="en-US" sz="1400" spc="8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400" dirty="0" err="1">
                <a:solidFill>
                  <a:srgbClr val="0D356E"/>
                </a:solidFill>
                <a:latin typeface="+mn-lt"/>
                <a:cs typeface="Arial"/>
              </a:rPr>
              <a:t>nu</a:t>
            </a:r>
            <a:r>
              <a:rPr lang="en-US" sz="1400" spc="8" dirty="0" err="1">
                <a:solidFill>
                  <a:srgbClr val="0D356E"/>
                </a:solidFill>
                <a:latin typeface="+mn-lt"/>
                <a:cs typeface="Arial"/>
              </a:rPr>
              <a:t>lla</a:t>
            </a:r>
            <a:r>
              <a:rPr lang="en-US" sz="1400" spc="8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400" dirty="0" err="1">
                <a:solidFill>
                  <a:srgbClr val="0D356E"/>
                </a:solidFill>
                <a:latin typeface="+mn-lt"/>
                <a:cs typeface="Arial"/>
              </a:rPr>
              <a:t>eu</a:t>
            </a:r>
            <a:r>
              <a:rPr lang="en-US" sz="1400" dirty="0">
                <a:solidFill>
                  <a:srgbClr val="0D356E"/>
                </a:solidFill>
                <a:latin typeface="+mn-lt"/>
                <a:cs typeface="Arial"/>
              </a:rPr>
              <a:t>,</a:t>
            </a:r>
            <a:r>
              <a:rPr lang="en-US" sz="1400" spc="8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400" dirty="0" err="1">
                <a:solidFill>
                  <a:srgbClr val="0D356E"/>
                </a:solidFill>
                <a:latin typeface="+mn-lt"/>
                <a:cs typeface="Arial"/>
              </a:rPr>
              <a:t>mo</a:t>
            </a:r>
            <a:r>
              <a:rPr lang="en-US" sz="1400" spc="8" dirty="0" err="1">
                <a:solidFill>
                  <a:srgbClr val="0D356E"/>
                </a:solidFill>
                <a:latin typeface="+mn-lt"/>
                <a:cs typeface="Arial"/>
              </a:rPr>
              <a:t>lestie</a:t>
            </a:r>
            <a:r>
              <a:rPr lang="en-US" sz="1400" spc="8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400" dirty="0" err="1">
                <a:solidFill>
                  <a:srgbClr val="0D356E"/>
                </a:solidFill>
                <a:latin typeface="+mn-lt"/>
                <a:cs typeface="Arial"/>
              </a:rPr>
              <a:t>quam</a:t>
            </a:r>
            <a:r>
              <a:rPr lang="en-US" sz="1400" dirty="0">
                <a:solidFill>
                  <a:srgbClr val="0D356E"/>
                </a:solidFill>
                <a:latin typeface="+mn-lt"/>
                <a:cs typeface="Arial"/>
              </a:rPr>
              <a:t>.</a:t>
            </a:r>
            <a:endParaRPr lang="en-US" sz="1400" dirty="0">
              <a:latin typeface="+mn-lt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97582629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pos="1656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orient="horz" pos="2969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09601" y="20675"/>
            <a:ext cx="10972800" cy="798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609601" y="1144966"/>
            <a:ext cx="10972800" cy="514826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399"/>
            </a:lvl1pPr>
            <a:lvl2pPr>
              <a:defRPr sz="1999"/>
            </a:lvl2pPr>
            <a:lvl3pPr>
              <a:defRPr sz="1399"/>
            </a:lvl3pPr>
            <a:lvl4pPr>
              <a:defRPr sz="1199"/>
            </a:lvl4pPr>
            <a:lvl5pPr>
              <a:defRPr sz="1099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77901589"/>
      </p:ext>
    </p:extLst>
  </p:cSld>
  <p:clrMapOvr>
    <a:masterClrMapping/>
  </p:clrMapOvr>
  <p:transition spd="med">
    <p:circl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75488" y="911352"/>
            <a:ext cx="11253216" cy="914400"/>
          </a:xfrm>
        </p:spPr>
        <p:txBody>
          <a:bodyPr>
            <a:noAutofit/>
          </a:bodyPr>
          <a:lstStyle>
            <a:lvl1pPr>
              <a:defRPr lang="en-US" sz="2200" b="0" kern="1200" noProof="0" dirty="0" smtClean="0">
                <a:solidFill>
                  <a:srgbClr val="4E84C4"/>
                </a:solidFill>
                <a:latin typeface="Myriad Pro" pitchFamily="34" charset="0"/>
                <a:ea typeface="+mn-ea"/>
                <a:cs typeface="+mn-cs"/>
              </a:defRPr>
            </a:lvl1pPr>
            <a:lvl2pPr>
              <a:defRPr lang="en-US" sz="2200" kern="1200" dirty="0" smtClean="0">
                <a:solidFill>
                  <a:srgbClr val="4E84C4"/>
                </a:solidFill>
                <a:latin typeface="Myriad Pro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7B4DDF-311A-4BD1-ABF6-C97DB5C0100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17191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48218" y="1189038"/>
            <a:ext cx="11237383" cy="4525962"/>
          </a:xfrm>
        </p:spPr>
        <p:txBody>
          <a:bodyPr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239D70EC-A292-4494-BCCB-20AA611274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23538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01" y="53975"/>
            <a:ext cx="11671300" cy="47783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7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- </a:t>
            </a:r>
            <a:fld id="{CB433FC9-6F55-477C-B714-0E929F456A7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 -</a:t>
            </a:r>
          </a:p>
        </p:txBody>
      </p:sp>
    </p:spTree>
    <p:extLst>
      <p:ext uri="{BB962C8B-B14F-4D97-AF65-F5344CB8AC3E}">
        <p14:creationId xmlns="" xmlns:p14="http://schemas.microsoft.com/office/powerpoint/2010/main" val="325865162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1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9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7CBCA-9A21-4D3F-B8C1-AD212B2B92BC}" type="datetimeFigureOut">
              <a:rPr lang="en-IN" smtClean="0"/>
              <a:pPr/>
              <a:t>29-06-2022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2E634-CF31-478D-A30F-D2909E32D3F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728930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7CBCA-9A21-4D3F-B8C1-AD212B2B92BC}" type="datetimeFigureOut">
              <a:rPr lang="en-IN" smtClean="0"/>
              <a:pPr/>
              <a:t>29-06-2022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2E634-CF31-478D-A30F-D2909E32D3F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938295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3998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1pPr>
            <a:lvl2pPr marL="456971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3943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3pPr>
            <a:lvl4pPr marL="1370914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4pPr>
            <a:lvl5pPr marL="1827886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5pPr>
            <a:lvl6pPr marL="2284857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6pPr>
            <a:lvl7pPr marL="2741828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7pPr>
            <a:lvl8pPr marL="3198800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8pPr>
            <a:lvl9pPr marL="3655771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7CBCA-9A21-4D3F-B8C1-AD212B2B92BC}" type="datetimeFigureOut">
              <a:rPr lang="en-IN" smtClean="0"/>
              <a:pPr/>
              <a:t>29-06-2022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2E634-CF31-478D-A30F-D2909E32D3F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258402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799"/>
            </a:lvl1pPr>
            <a:lvl2pPr>
              <a:defRPr sz="2399"/>
            </a:lvl2pPr>
            <a:lvl3pPr>
              <a:defRPr sz="1999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2"/>
            <a:ext cx="5384800" cy="4525963"/>
          </a:xfrm>
        </p:spPr>
        <p:txBody>
          <a:bodyPr/>
          <a:lstStyle>
            <a:lvl1pPr>
              <a:defRPr sz="2799"/>
            </a:lvl1pPr>
            <a:lvl2pPr>
              <a:defRPr sz="2399"/>
            </a:lvl2pPr>
            <a:lvl3pPr>
              <a:defRPr sz="1999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7CBCA-9A21-4D3F-B8C1-AD212B2B92BC}" type="datetimeFigureOut">
              <a:rPr lang="en-IN" smtClean="0"/>
              <a:pPr/>
              <a:t>29-06-2022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2E634-CF31-478D-A30F-D2909E32D3F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79587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917" cy="63976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6971" indent="0">
              <a:buNone/>
              <a:defRPr sz="1999" b="1"/>
            </a:lvl2pPr>
            <a:lvl3pPr marL="913943" indent="0">
              <a:buNone/>
              <a:defRPr sz="1799" b="1"/>
            </a:lvl3pPr>
            <a:lvl4pPr marL="1370914" indent="0">
              <a:buNone/>
              <a:defRPr sz="1599" b="1"/>
            </a:lvl4pPr>
            <a:lvl5pPr marL="1827886" indent="0">
              <a:buNone/>
              <a:defRPr sz="1599" b="1"/>
            </a:lvl5pPr>
            <a:lvl6pPr marL="2284857" indent="0">
              <a:buNone/>
              <a:defRPr sz="1599" b="1"/>
            </a:lvl6pPr>
            <a:lvl7pPr marL="2741828" indent="0">
              <a:buNone/>
              <a:defRPr sz="1599" b="1"/>
            </a:lvl7pPr>
            <a:lvl8pPr marL="3198800" indent="0">
              <a:buNone/>
              <a:defRPr sz="1599" b="1"/>
            </a:lvl8pPr>
            <a:lvl9pPr marL="3655771" indent="0">
              <a:buNone/>
              <a:defRPr sz="15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917" cy="3951288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799"/>
            </a:lvl3pPr>
            <a:lvl4pPr>
              <a:defRPr sz="1599"/>
            </a:lvl4pPr>
            <a:lvl5pPr>
              <a:defRPr sz="1599"/>
            </a:lvl5pPr>
            <a:lvl6pPr>
              <a:defRPr sz="1599"/>
            </a:lvl6pPr>
            <a:lvl7pPr>
              <a:defRPr sz="1599"/>
            </a:lvl7pPr>
            <a:lvl8pPr>
              <a:defRPr sz="1599"/>
            </a:lvl8pPr>
            <a:lvl9pPr>
              <a:defRPr sz="15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6971" indent="0">
              <a:buNone/>
              <a:defRPr sz="1999" b="1"/>
            </a:lvl2pPr>
            <a:lvl3pPr marL="913943" indent="0">
              <a:buNone/>
              <a:defRPr sz="1799" b="1"/>
            </a:lvl3pPr>
            <a:lvl4pPr marL="1370914" indent="0">
              <a:buNone/>
              <a:defRPr sz="1599" b="1"/>
            </a:lvl4pPr>
            <a:lvl5pPr marL="1827886" indent="0">
              <a:buNone/>
              <a:defRPr sz="1599" b="1"/>
            </a:lvl5pPr>
            <a:lvl6pPr marL="2284857" indent="0">
              <a:buNone/>
              <a:defRPr sz="1599" b="1"/>
            </a:lvl6pPr>
            <a:lvl7pPr marL="2741828" indent="0">
              <a:buNone/>
              <a:defRPr sz="1599" b="1"/>
            </a:lvl7pPr>
            <a:lvl8pPr marL="3198800" indent="0">
              <a:buNone/>
              <a:defRPr sz="1599" b="1"/>
            </a:lvl8pPr>
            <a:lvl9pPr marL="3655771" indent="0">
              <a:buNone/>
              <a:defRPr sz="15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799"/>
            </a:lvl3pPr>
            <a:lvl4pPr>
              <a:defRPr sz="1599"/>
            </a:lvl4pPr>
            <a:lvl5pPr>
              <a:defRPr sz="1599"/>
            </a:lvl5pPr>
            <a:lvl6pPr>
              <a:defRPr sz="1599"/>
            </a:lvl6pPr>
            <a:lvl7pPr>
              <a:defRPr sz="1599"/>
            </a:lvl7pPr>
            <a:lvl8pPr>
              <a:defRPr sz="1599"/>
            </a:lvl8pPr>
            <a:lvl9pPr>
              <a:defRPr sz="15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7CBCA-9A21-4D3F-B8C1-AD212B2B92BC}" type="datetimeFigureOut">
              <a:rPr lang="en-IN" smtClean="0"/>
              <a:pPr/>
              <a:t>29-06-2022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2E634-CF31-478D-A30F-D2909E32D3F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816301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9376" t="20410" r="5469" b="9375"/>
          <a:stretch>
            <a:fillRect/>
          </a:stretch>
        </p:blipFill>
        <p:spPr bwMode="auto">
          <a:xfrm>
            <a:off x="-38100" y="1"/>
            <a:ext cx="12217400" cy="684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706033" y="66676"/>
            <a:ext cx="99568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86833" y="904876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FA04B49-1CE0-487A-B988-EE4E8E89107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5181600" y="6324601"/>
            <a:ext cx="2844800" cy="365125"/>
          </a:xfrm>
          <a:prstGeom prst="rect">
            <a:avLst/>
          </a:prstGeom>
        </p:spPr>
        <p:txBody>
          <a:bodyPr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algn="ctr">
              <a:defRPr/>
            </a:pPr>
            <a:r>
              <a:rPr lang="en-US" sz="1200" dirty="0">
                <a:solidFill>
                  <a:prstClr val="black">
                    <a:tint val="75000"/>
                  </a:prstClr>
                </a:solidFill>
              </a:rPr>
              <a:t>TCS Confidential</a:t>
            </a:r>
          </a:p>
        </p:txBody>
      </p:sp>
    </p:spTree>
    <p:extLst>
      <p:ext uri="{BB962C8B-B14F-4D97-AF65-F5344CB8AC3E}">
        <p14:creationId xmlns="" xmlns:p14="http://schemas.microsoft.com/office/powerpoint/2010/main" val="3891655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en-US" sz="2800" kern="1200" dirty="0">
          <a:solidFill>
            <a:schemeClr val="bg1"/>
          </a:solidFill>
          <a:latin typeface="Myriad Pro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lang="en-US" sz="2200" kern="1200" dirty="0">
          <a:solidFill>
            <a:srgbClr val="4E84C4"/>
          </a:solidFill>
          <a:latin typeface="Myriad Pro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lang="en-US" sz="2200" kern="1200" dirty="0">
          <a:solidFill>
            <a:srgbClr val="4E84C4"/>
          </a:solidFill>
          <a:latin typeface="Myriad Pro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defRPr lang="en-US" sz="2200" kern="1200" dirty="0">
          <a:solidFill>
            <a:srgbClr val="4E84C4"/>
          </a:solidFill>
          <a:latin typeface="Myriad Pro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7CBCA-9A21-4D3F-B8C1-AD212B2B92BC}" type="datetimeFigureOut">
              <a:rPr lang="en-IN" smtClean="0"/>
              <a:pPr/>
              <a:t>29-06-2022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2E634-CF31-478D-A30F-D2909E32D3F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729405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  <p:sldLayoutId id="2147483893" r:id="rId12"/>
    <p:sldLayoutId id="2147483894" r:id="rId13"/>
    <p:sldLayoutId id="2147483896" r:id="rId14"/>
    <p:sldLayoutId id="2147483897" r:id="rId15"/>
  </p:sldLayoutIdLst>
  <p:txStyles>
    <p:titleStyle>
      <a:lvl1pPr algn="ctr" defTabSz="913943" rtl="0" eaLnBrk="1" latinLnBrk="0" hangingPunct="1">
        <a:spcBef>
          <a:spcPct val="0"/>
        </a:spcBef>
        <a:buNone/>
        <a:defRPr sz="43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29" indent="-342729" algn="l" defTabSz="913943" rtl="0" eaLnBrk="1" latinLnBrk="0" hangingPunct="1">
        <a:spcBef>
          <a:spcPct val="20000"/>
        </a:spcBef>
        <a:buFont typeface="Arial" panose="020B0604020202020204" pitchFamily="34" charset="0"/>
        <a:buChar char="•"/>
        <a:defRPr sz="3198" kern="1200">
          <a:solidFill>
            <a:schemeClr val="tx1"/>
          </a:solidFill>
          <a:latin typeface="+mn-lt"/>
          <a:ea typeface="+mn-ea"/>
          <a:cs typeface="+mn-cs"/>
        </a:defRPr>
      </a:lvl1pPr>
      <a:lvl2pPr marL="742579" indent="-285607" algn="l" defTabSz="913943" rtl="0" eaLnBrk="1" latinLnBrk="0" hangingPunct="1">
        <a:spcBef>
          <a:spcPct val="20000"/>
        </a:spcBef>
        <a:buFont typeface="Arial" panose="020B0604020202020204" pitchFamily="34" charset="0"/>
        <a:buChar char="–"/>
        <a:defRPr sz="27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429" indent="-228486" algn="l" defTabSz="913943" rtl="0" eaLnBrk="1" latinLnBrk="0" hangingPunct="1">
        <a:spcBef>
          <a:spcPct val="200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400" indent="-228486" algn="l" defTabSz="913943" rtl="0" eaLnBrk="1" latinLnBrk="0" hangingPunct="1">
        <a:spcBef>
          <a:spcPct val="20000"/>
        </a:spcBef>
        <a:buFont typeface="Arial" panose="020B0604020202020204" pitchFamily="34" charset="0"/>
        <a:buChar char="–"/>
        <a:defRPr sz="19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371" indent="-228486" algn="l" defTabSz="913943" rtl="0" eaLnBrk="1" latinLnBrk="0" hangingPunct="1">
        <a:spcBef>
          <a:spcPct val="20000"/>
        </a:spcBef>
        <a:buFont typeface="Arial" panose="020B0604020202020204" pitchFamily="34" charset="0"/>
        <a:buChar char="»"/>
        <a:defRPr sz="19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343" indent="-228486" algn="l" defTabSz="913943" rtl="0" eaLnBrk="1" latinLnBrk="0" hangingPunct="1">
        <a:spcBef>
          <a:spcPct val="200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314" indent="-228486" algn="l" defTabSz="913943" rtl="0" eaLnBrk="1" latinLnBrk="0" hangingPunct="1">
        <a:spcBef>
          <a:spcPct val="200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286" indent="-228486" algn="l" defTabSz="913943" rtl="0" eaLnBrk="1" latinLnBrk="0" hangingPunct="1">
        <a:spcBef>
          <a:spcPct val="200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8pPr>
      <a:lvl9pPr marL="3884257" indent="-228486" algn="l" defTabSz="913943" rtl="0" eaLnBrk="1" latinLnBrk="0" hangingPunct="1">
        <a:spcBef>
          <a:spcPct val="200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971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943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914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886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857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828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800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5771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8955" y="1745673"/>
            <a:ext cx="5144535" cy="1202244"/>
          </a:xfrm>
        </p:spPr>
        <p:txBody>
          <a:bodyPr/>
          <a:lstStyle/>
          <a:p>
            <a:pPr algn="ctr"/>
            <a:r>
              <a:rPr lang="en-US" sz="40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of DSC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5B0FFA93-5AFA-4872-ABAB-6F23FB6A8B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49824" y="3232751"/>
            <a:ext cx="3845858" cy="677333"/>
          </a:xfrm>
        </p:spPr>
        <p:txBody>
          <a:bodyPr>
            <a:noAutofit/>
          </a:bodyPr>
          <a:lstStyle/>
          <a:p>
            <a:endParaRPr 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1221982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639" y="84534"/>
            <a:ext cx="11880643" cy="64633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 defTabSz="457200">
              <a:tabLst>
                <a:tab pos="609585" algn="l"/>
              </a:tabLst>
            </a:pPr>
            <a:r>
              <a:rPr lang="en-US" sz="3600" b="1" cap="none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Readiness for DSC</a:t>
            </a:r>
            <a:endParaRPr lang="en-US" sz="3600" b="1" cap="none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 Placeholder 6">
            <a:extLst>
              <a:ext uri="{FF2B5EF4-FFF2-40B4-BE49-F238E27FC236}">
                <a16:creationId xmlns="" xmlns:a16="http://schemas.microsoft.com/office/drawing/2014/main" id="{BCE74E20-7B98-4ACB-970A-D3FC0FBC0E2B}"/>
              </a:ext>
            </a:extLst>
          </p:cNvPr>
          <p:cNvSpPr txBox="1">
            <a:spLocks/>
          </p:cNvSpPr>
          <p:nvPr/>
        </p:nvSpPr>
        <p:spPr bwMode="gray">
          <a:xfrm>
            <a:off x="70643" y="1304365"/>
            <a:ext cx="12050713" cy="4867835"/>
          </a:xfrm>
          <a:prstGeom prst="rect">
            <a:avLst/>
          </a:prstGeom>
          <a:solidFill>
            <a:schemeClr val="bg1">
              <a:alpha val="88000"/>
            </a:schemeClr>
          </a:solidFill>
        </p:spPr>
        <p:txBody>
          <a:bodyPr lIns="720000" tIns="96000" rIns="96000" bIns="96000"/>
          <a:lstStyle>
            <a:lvl1pPr marL="0" indent="0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Wingdings" pitchFamily="2" charset="2"/>
              <a:buNone/>
              <a:defRPr kumimoji="0" lang="en-US" sz="20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  <a:lvl2pPr marL="0" indent="0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Wingdings" pitchFamily="2" charset="2"/>
              <a:buNone/>
              <a:def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162000" indent="-162000" algn="l" defTabSz="457200" rtl="0" eaLnBrk="1" latinLnBrk="0" hangingPunct="1">
              <a:spcBef>
                <a:spcPts val="600"/>
              </a:spcBef>
              <a:buClr>
                <a:schemeClr val="tx2"/>
              </a:buClr>
              <a:buFont typeface="Symbol" panose="05050102010706020507" pitchFamily="18" charset="2"/>
              <a:buChar char="-"/>
              <a:def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324000" indent="-144000" algn="l" defTabSz="457200" rtl="0" eaLnBrk="1" latinLnBrk="0" hangingPunct="1">
              <a:spcBef>
                <a:spcPts val="600"/>
              </a:spcBef>
              <a:buClr>
                <a:schemeClr val="tx2"/>
              </a:buClr>
              <a:buFont typeface="Symbol" panose="05050102010706020507" pitchFamily="18" charset="2"/>
              <a:buChar char="-"/>
              <a:tabLst>
                <a:tab pos="358775" algn="l"/>
              </a:tabLst>
              <a:def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468000" indent="-144000" algn="l" defTabSz="457200" rtl="0" eaLnBrk="1" latinLnBrk="0" hangingPunct="1">
              <a:spcBef>
                <a:spcPts val="600"/>
              </a:spcBef>
              <a:buClr>
                <a:schemeClr val="tx2"/>
              </a:buClr>
              <a:buFont typeface="Symbol" panose="05050102010706020507" pitchFamily="18" charset="2"/>
              <a:buChar char="-"/>
              <a:def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  <a:lvl6pPr marL="539750" indent="-180000" algn="l" defTabSz="457200" rtl="0" eaLnBrk="1" latinLnBrk="0" hangingPunct="1">
              <a:spcBef>
                <a:spcPts val="600"/>
              </a:spcBef>
              <a:buClr>
                <a:schemeClr val="tx2"/>
              </a:buClr>
              <a:buFont typeface="Symbol" pitchFamily="18" charset="2"/>
              <a:buChar char="-"/>
              <a:defRPr sz="1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6pPr>
            <a:lvl7pPr marL="539750" indent="-180000" algn="l" defTabSz="457200" rtl="0" eaLnBrk="1" latinLnBrk="0" hangingPunct="1">
              <a:spcBef>
                <a:spcPts val="600"/>
              </a:spcBef>
              <a:buClr>
                <a:schemeClr val="tx2"/>
              </a:buClr>
              <a:buFont typeface="Symbol" pitchFamily="18" charset="2"/>
              <a:buChar char="-"/>
              <a:defRPr sz="1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7pPr>
            <a:lvl8pPr marL="539750" indent="-180000" algn="l" defTabSz="457200" rtl="0" eaLnBrk="1" latinLnBrk="0" hangingPunct="1">
              <a:spcBef>
                <a:spcPts val="600"/>
              </a:spcBef>
              <a:buClr>
                <a:schemeClr val="tx2"/>
              </a:buClr>
              <a:buFont typeface="Symbol" pitchFamily="18" charset="2"/>
              <a:buChar char="-"/>
              <a:defRPr sz="1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8pPr>
            <a:lvl9pPr marL="539750" indent="-180000" algn="l" defTabSz="457200" rtl="0" eaLnBrk="1" latinLnBrk="0" hangingPunct="1">
              <a:spcBef>
                <a:spcPts val="600"/>
              </a:spcBef>
              <a:buClr>
                <a:schemeClr val="tx2"/>
              </a:buClr>
              <a:buFont typeface="Symbol" pitchFamily="18" charset="2"/>
              <a:buChar char="-"/>
              <a:defRPr sz="1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spcAft>
                <a:spcPts val="800"/>
              </a:spcAft>
              <a:buClr>
                <a:srgbClr val="00A2E0"/>
              </a:buClr>
              <a:buFont typeface="Wingdings" pitchFamily="2" charset="2"/>
              <a:buChar char="§"/>
              <a:defRPr/>
            </a:pPr>
            <a:r>
              <a:rPr sz="2800" b="1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Procedure for obtaining DSC</a:t>
            </a:r>
            <a:endParaRPr sz="2800" b="1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74910" lvl="4" indent="-306910">
              <a:lnSpc>
                <a:spcPct val="200000"/>
              </a:lnSpc>
              <a:spcAft>
                <a:spcPts val="800"/>
              </a:spcAft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sz="2400" smtClean="0"/>
              <a:t>Class-2, Combo type Digital Signature</a:t>
            </a:r>
          </a:p>
          <a:p>
            <a:pPr marL="774910" lvl="4" indent="-306910">
              <a:lnSpc>
                <a:spcPct val="200000"/>
              </a:lnSpc>
              <a:spcAft>
                <a:spcPts val="800"/>
              </a:spcAft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sz="2400" smtClean="0"/>
              <a:t>The existing DSC available with the users will do, if the specification criteria is met</a:t>
            </a:r>
          </a:p>
          <a:p>
            <a:pPr marL="774910" lvl="4" indent="-306910">
              <a:lnSpc>
                <a:spcPct val="200000"/>
              </a:lnSpc>
              <a:spcAft>
                <a:spcPts val="800"/>
              </a:spcAft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sz="2400" smtClean="0"/>
              <a:t>Users to submit applications in prescribed format to the Treasury Officer. </a:t>
            </a:r>
          </a:p>
          <a:p>
            <a:pPr marL="774910" lvl="4" indent="-306910">
              <a:spcAft>
                <a:spcPts val="800"/>
              </a:spcAft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sz="2400" smtClean="0"/>
              <a:t>Treasuries to support in registration &amp; Mapping of the existing DSC with IFMS.</a:t>
            </a:r>
          </a:p>
        </p:txBody>
      </p:sp>
    </p:spTree>
    <p:extLst>
      <p:ext uri="{BB962C8B-B14F-4D97-AF65-F5344CB8AC3E}">
        <p14:creationId xmlns="" xmlns:p14="http://schemas.microsoft.com/office/powerpoint/2010/main" val="194991097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7" name="Picture 1">
            <a:extLst>
              <a:ext uri="{FF2B5EF4-FFF2-40B4-BE49-F238E27FC236}">
                <a16:creationId xmlns="" xmlns:a16="http://schemas.microsoft.com/office/drawing/2014/main" id="{0B45DEC9-D5D8-4115-89C5-516DE0C90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76" y="1341438"/>
            <a:ext cx="7019925" cy="349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 descr="http://t3.gstatic.com/images?q=tbn:ANd9GcTCr_Hwx8fECGquQDGilgxAfNpWzS4qqpG2HZR28esyV29wxEUp">
            <a:extLst>
              <a:ext uri="{FF2B5EF4-FFF2-40B4-BE49-F238E27FC236}">
                <a16:creationId xmlns="" xmlns:a16="http://schemas.microsoft.com/office/drawing/2014/main" id="{6572835A-AE00-4919-9ED6-36CFBC131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6376" y="871685"/>
            <a:ext cx="8509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028657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ACBE1851-2230-47A9-B000-CE9046EA61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785"/>
            <a:ext cx="5468548" cy="68544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/>
            <a:endParaRPr lang="en-US" sz="1799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23B93832-6514-44F4-849B-5EE2C8A2337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786678" y="392867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BB611673-6125-4333-9DB1-2CF5AE206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452" y="2451745"/>
            <a:ext cx="2419642" cy="713990"/>
          </a:xfrm>
        </p:spPr>
        <p:txBody>
          <a:bodyPr vert="horz" lIns="91392" tIns="45696" rIns="91392" bIns="45696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798" dirty="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A1B5737-D86F-4CB8-8A06-96D27F3C037D}"/>
              </a:ext>
            </a:extLst>
          </p:cNvPr>
          <p:cNvSpPr txBox="1"/>
          <p:nvPr/>
        </p:nvSpPr>
        <p:spPr>
          <a:xfrm>
            <a:off x="5505276" y="1734866"/>
            <a:ext cx="641670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214" lvl="1" indent="-571214" algn="just" defTabSz="91394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Background</a:t>
            </a:r>
          </a:p>
          <a:p>
            <a:pPr marL="571214" lvl="1" indent="-571214" algn="just" defTabSz="91394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Issue of DSC &amp; Implementation Plan</a:t>
            </a:r>
          </a:p>
          <a:p>
            <a:pPr marL="571214" lvl="1" indent="-571214" algn="just" defTabSz="91394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Usability in IFMS</a:t>
            </a:r>
          </a:p>
          <a:p>
            <a:pPr marL="571214" lvl="1" indent="-571214" algn="just" defTabSz="91394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Readiness for DSC</a:t>
            </a:r>
          </a:p>
          <a:p>
            <a:pPr marL="0" lvl="1" algn="just" defTabSz="913943"/>
            <a:endParaRPr lang="en-US" sz="28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77551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639" y="84534"/>
            <a:ext cx="11880643" cy="64633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 defTabSz="457200">
              <a:tabLst>
                <a:tab pos="609585" algn="l"/>
              </a:tabLst>
            </a:pPr>
            <a:r>
              <a:rPr lang="en-US" sz="36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Background</a:t>
            </a:r>
            <a:endParaRPr lang="en-US" sz="3600" b="1" cap="none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 Placeholder 6">
            <a:extLst>
              <a:ext uri="{FF2B5EF4-FFF2-40B4-BE49-F238E27FC236}">
                <a16:creationId xmlns="" xmlns:a16="http://schemas.microsoft.com/office/drawing/2014/main" id="{BCE74E20-7B98-4ACB-970A-D3FC0FBC0E2B}"/>
              </a:ext>
            </a:extLst>
          </p:cNvPr>
          <p:cNvSpPr txBox="1">
            <a:spLocks/>
          </p:cNvSpPr>
          <p:nvPr/>
        </p:nvSpPr>
        <p:spPr bwMode="gray">
          <a:xfrm>
            <a:off x="416858" y="715442"/>
            <a:ext cx="11389659" cy="5806382"/>
          </a:xfrm>
          <a:prstGeom prst="rect">
            <a:avLst/>
          </a:prstGeom>
          <a:solidFill>
            <a:schemeClr val="bg1">
              <a:alpha val="88000"/>
            </a:schemeClr>
          </a:solidFill>
        </p:spPr>
        <p:txBody>
          <a:bodyPr lIns="720000" tIns="96000" rIns="96000" bIns="96000"/>
          <a:lstStyle>
            <a:lvl1pPr marL="0" indent="0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Wingdings" pitchFamily="2" charset="2"/>
              <a:buNone/>
              <a:defRPr kumimoji="0" lang="en-US" sz="20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  <a:lvl2pPr marL="0" indent="0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Wingdings" pitchFamily="2" charset="2"/>
              <a:buNone/>
              <a:def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162000" indent="-162000" algn="l" defTabSz="457200" rtl="0" eaLnBrk="1" latinLnBrk="0" hangingPunct="1">
              <a:spcBef>
                <a:spcPts val="600"/>
              </a:spcBef>
              <a:buClr>
                <a:schemeClr val="tx2"/>
              </a:buClr>
              <a:buFont typeface="Symbol" panose="05050102010706020507" pitchFamily="18" charset="2"/>
              <a:buChar char="-"/>
              <a:def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324000" indent="-144000" algn="l" defTabSz="457200" rtl="0" eaLnBrk="1" latinLnBrk="0" hangingPunct="1">
              <a:spcBef>
                <a:spcPts val="600"/>
              </a:spcBef>
              <a:buClr>
                <a:schemeClr val="tx2"/>
              </a:buClr>
              <a:buFont typeface="Symbol" panose="05050102010706020507" pitchFamily="18" charset="2"/>
              <a:buChar char="-"/>
              <a:tabLst>
                <a:tab pos="358775" algn="l"/>
              </a:tabLst>
              <a:def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468000" indent="-144000" algn="l" defTabSz="457200" rtl="0" eaLnBrk="1" latinLnBrk="0" hangingPunct="1">
              <a:spcBef>
                <a:spcPts val="600"/>
              </a:spcBef>
              <a:buClr>
                <a:schemeClr val="tx2"/>
              </a:buClr>
              <a:buFont typeface="Symbol" panose="05050102010706020507" pitchFamily="18" charset="2"/>
              <a:buChar char="-"/>
              <a:def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  <a:lvl6pPr marL="539750" indent="-180000" algn="l" defTabSz="457200" rtl="0" eaLnBrk="1" latinLnBrk="0" hangingPunct="1">
              <a:spcBef>
                <a:spcPts val="600"/>
              </a:spcBef>
              <a:buClr>
                <a:schemeClr val="tx2"/>
              </a:buClr>
              <a:buFont typeface="Symbol" pitchFamily="18" charset="2"/>
              <a:buChar char="-"/>
              <a:defRPr sz="1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6pPr>
            <a:lvl7pPr marL="539750" indent="-180000" algn="l" defTabSz="457200" rtl="0" eaLnBrk="1" latinLnBrk="0" hangingPunct="1">
              <a:spcBef>
                <a:spcPts val="600"/>
              </a:spcBef>
              <a:buClr>
                <a:schemeClr val="tx2"/>
              </a:buClr>
              <a:buFont typeface="Symbol" pitchFamily="18" charset="2"/>
              <a:buChar char="-"/>
              <a:defRPr sz="1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7pPr>
            <a:lvl8pPr marL="539750" indent="-180000" algn="l" defTabSz="457200" rtl="0" eaLnBrk="1" latinLnBrk="0" hangingPunct="1">
              <a:spcBef>
                <a:spcPts val="600"/>
              </a:spcBef>
              <a:buClr>
                <a:schemeClr val="tx2"/>
              </a:buClr>
              <a:buFont typeface="Symbol" pitchFamily="18" charset="2"/>
              <a:buChar char="-"/>
              <a:defRPr sz="1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8pPr>
            <a:lvl9pPr marL="539750" indent="-180000" algn="l" defTabSz="457200" rtl="0" eaLnBrk="1" latinLnBrk="0" hangingPunct="1">
              <a:spcBef>
                <a:spcPts val="600"/>
              </a:spcBef>
              <a:buClr>
                <a:schemeClr val="tx2"/>
              </a:buClr>
              <a:buFont typeface="Symbol" pitchFamily="18" charset="2"/>
              <a:buChar char="-"/>
              <a:defRPr sz="1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74910" lvl="4" indent="-306910">
              <a:spcAft>
                <a:spcPts val="800"/>
              </a:spcAft>
              <a:buClr>
                <a:schemeClr val="tx1"/>
              </a:buClr>
              <a:buNone/>
              <a:defRPr/>
            </a:pPr>
            <a:endParaRPr sz="160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74910" lvl="4" indent="-306910">
              <a:lnSpc>
                <a:spcPct val="200000"/>
              </a:lnSpc>
              <a:spcAft>
                <a:spcPts val="800"/>
              </a:spcAft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sz="2800" smtClean="0">
                <a:latin typeface="Calibri" panose="020F0502020204030204" pitchFamily="34" charset="0"/>
                <a:cs typeface="Calibri" panose="020F0502020204030204" pitchFamily="34" charset="0"/>
              </a:rPr>
              <a:t>Migration from Paper-based to Paper-less Transaction System</a:t>
            </a:r>
          </a:p>
          <a:p>
            <a:pPr marL="774910" lvl="4" indent="-306910">
              <a:lnSpc>
                <a:spcPct val="200000"/>
              </a:lnSpc>
              <a:spcAft>
                <a:spcPts val="800"/>
              </a:spcAft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sz="2800" smtClean="0"/>
              <a:t>Elimination of physical document, physical interfaces and ensures authentication.</a:t>
            </a:r>
          </a:p>
          <a:p>
            <a:pPr marL="774910" lvl="4" indent="-306910">
              <a:lnSpc>
                <a:spcPct val="200000"/>
              </a:lnSpc>
              <a:spcAft>
                <a:spcPts val="800"/>
              </a:spcAft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sz="2800" smtClean="0"/>
              <a:t>Faster and seamless processing. Man power Saving</a:t>
            </a:r>
          </a:p>
          <a:p>
            <a:pPr marL="774910" lvl="4" indent="-306910">
              <a:lnSpc>
                <a:spcPct val="200000"/>
              </a:lnSpc>
              <a:spcAft>
                <a:spcPts val="800"/>
              </a:spcAft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sz="2800" smtClean="0">
                <a:latin typeface="Calibri" panose="020F0502020204030204" pitchFamily="34" charset="0"/>
                <a:cs typeface="Calibri" panose="020F0502020204030204" pitchFamily="34" charset="0"/>
              </a:rPr>
              <a:t>Finance </a:t>
            </a:r>
            <a:r>
              <a:rPr sz="2800">
                <a:latin typeface="Calibri" panose="020F0502020204030204" pitchFamily="34" charset="0"/>
                <a:cs typeface="Calibri" panose="020F0502020204030204" pitchFamily="34" charset="0"/>
              </a:rPr>
              <a:t>Department </a:t>
            </a:r>
            <a:r>
              <a:rPr sz="2800" b="1" smtClean="0">
                <a:latin typeface="Calibri" panose="020F0502020204030204" pitchFamily="34" charset="0"/>
                <a:cs typeface="Calibri" panose="020F0502020204030204" pitchFamily="34" charset="0"/>
              </a:rPr>
              <a:t>O.M</a:t>
            </a:r>
            <a:r>
              <a:rPr sz="2800" b="1">
                <a:latin typeface="Calibri" panose="020F0502020204030204" pitchFamily="34" charset="0"/>
                <a:cs typeface="Calibri" panose="020F0502020204030204" pitchFamily="34" charset="0"/>
              </a:rPr>
              <a:t>. No. 37122/F </a:t>
            </a:r>
            <a:r>
              <a:rPr sz="2800" b="1" smtClean="0">
                <a:latin typeface="Calibri" panose="020F0502020204030204" pitchFamily="34" charset="0"/>
                <a:cs typeface="Calibri" panose="020F0502020204030204" pitchFamily="34" charset="0"/>
              </a:rPr>
              <a:t>Dt. 01.11.2019</a:t>
            </a:r>
          </a:p>
          <a:p>
            <a:pPr marL="774910" lvl="4" indent="-306910">
              <a:lnSpc>
                <a:spcPct val="200000"/>
              </a:lnSpc>
              <a:spcAft>
                <a:spcPts val="800"/>
              </a:spcAft>
              <a:buClr>
                <a:schemeClr val="tx1"/>
              </a:buClr>
              <a:buNone/>
              <a:defRPr/>
            </a:pPr>
            <a:r>
              <a:rPr sz="1600" b="1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sz="1600" b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74910" lvl="4" indent="-306910">
              <a:spcAft>
                <a:spcPts val="800"/>
              </a:spcAft>
              <a:buClr>
                <a:schemeClr val="tx1"/>
              </a:buClr>
              <a:buNone/>
              <a:defRPr/>
            </a:pPr>
            <a:endParaRPr lang="en-US" sz="16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4991097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0675"/>
            <a:ext cx="10972800" cy="646331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chemeClr val="tx1"/>
                </a:solidFill>
                <a:latin typeface="+mn-lt"/>
              </a:rPr>
              <a:t>Implementation Plan</a:t>
            </a:r>
            <a:endParaRPr lang="en-US" sz="36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94329"/>
            <a:ext cx="10972800" cy="4491318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Issue of DSC by DTI on requisition for the first instance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Procurement of DSC for Pilot Implementation completed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Issue &amp; Use of DSC by all Department Users by December, 2019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Issue &amp; Use of DSC by all Heads of Department Users by March, 2020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Issue &amp; Use of DSC by all District Collectorates by March, 2020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  <p:transition spd="med">
    <p:circl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639" y="84534"/>
            <a:ext cx="11880643" cy="64633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 defTabSz="457200">
              <a:tabLst>
                <a:tab pos="609585" algn="l"/>
              </a:tabLst>
            </a:pPr>
            <a:r>
              <a:rPr lang="en-US" sz="36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Usability in IFMS</a:t>
            </a:r>
            <a:endParaRPr lang="en-US" sz="3600" b="1" cap="non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 Placeholder 6">
            <a:extLst>
              <a:ext uri="{FF2B5EF4-FFF2-40B4-BE49-F238E27FC236}">
                <a16:creationId xmlns="" xmlns:a16="http://schemas.microsoft.com/office/drawing/2014/main" id="{BCE74E20-7B98-4ACB-970A-D3FC0FBC0E2B}"/>
              </a:ext>
            </a:extLst>
          </p:cNvPr>
          <p:cNvSpPr txBox="1">
            <a:spLocks/>
          </p:cNvSpPr>
          <p:nvPr/>
        </p:nvSpPr>
        <p:spPr bwMode="gray">
          <a:xfrm>
            <a:off x="70643" y="1169895"/>
            <a:ext cx="12050713" cy="5056094"/>
          </a:xfrm>
          <a:prstGeom prst="rect">
            <a:avLst/>
          </a:prstGeom>
          <a:solidFill>
            <a:schemeClr val="bg1">
              <a:alpha val="88000"/>
            </a:schemeClr>
          </a:solidFill>
        </p:spPr>
        <p:txBody>
          <a:bodyPr lIns="720000" tIns="96000" rIns="96000" bIns="96000"/>
          <a:lstStyle>
            <a:lvl1pPr marL="0" indent="0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Wingdings" pitchFamily="2" charset="2"/>
              <a:buNone/>
              <a:defRPr kumimoji="0" lang="en-US" sz="20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  <a:lvl2pPr marL="0" indent="0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Wingdings" pitchFamily="2" charset="2"/>
              <a:buNone/>
              <a:def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162000" indent="-162000" algn="l" defTabSz="457200" rtl="0" eaLnBrk="1" latinLnBrk="0" hangingPunct="1">
              <a:spcBef>
                <a:spcPts val="600"/>
              </a:spcBef>
              <a:buClr>
                <a:schemeClr val="tx2"/>
              </a:buClr>
              <a:buFont typeface="Symbol" panose="05050102010706020507" pitchFamily="18" charset="2"/>
              <a:buChar char="-"/>
              <a:def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324000" indent="-144000" algn="l" defTabSz="457200" rtl="0" eaLnBrk="1" latinLnBrk="0" hangingPunct="1">
              <a:spcBef>
                <a:spcPts val="600"/>
              </a:spcBef>
              <a:buClr>
                <a:schemeClr val="tx2"/>
              </a:buClr>
              <a:buFont typeface="Symbol" panose="05050102010706020507" pitchFamily="18" charset="2"/>
              <a:buChar char="-"/>
              <a:tabLst>
                <a:tab pos="358775" algn="l"/>
              </a:tabLst>
              <a:def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468000" indent="-144000" algn="l" defTabSz="457200" rtl="0" eaLnBrk="1" latinLnBrk="0" hangingPunct="1">
              <a:spcBef>
                <a:spcPts val="600"/>
              </a:spcBef>
              <a:buClr>
                <a:schemeClr val="tx2"/>
              </a:buClr>
              <a:buFont typeface="Symbol" panose="05050102010706020507" pitchFamily="18" charset="2"/>
              <a:buChar char="-"/>
              <a:def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  <a:lvl6pPr marL="539750" indent="-180000" algn="l" defTabSz="457200" rtl="0" eaLnBrk="1" latinLnBrk="0" hangingPunct="1">
              <a:spcBef>
                <a:spcPts val="600"/>
              </a:spcBef>
              <a:buClr>
                <a:schemeClr val="tx2"/>
              </a:buClr>
              <a:buFont typeface="Symbol" pitchFamily="18" charset="2"/>
              <a:buChar char="-"/>
              <a:defRPr sz="1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6pPr>
            <a:lvl7pPr marL="539750" indent="-180000" algn="l" defTabSz="457200" rtl="0" eaLnBrk="1" latinLnBrk="0" hangingPunct="1">
              <a:spcBef>
                <a:spcPts val="600"/>
              </a:spcBef>
              <a:buClr>
                <a:schemeClr val="tx2"/>
              </a:buClr>
              <a:buFont typeface="Symbol" pitchFamily="18" charset="2"/>
              <a:buChar char="-"/>
              <a:defRPr sz="1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7pPr>
            <a:lvl8pPr marL="539750" indent="-180000" algn="l" defTabSz="457200" rtl="0" eaLnBrk="1" latinLnBrk="0" hangingPunct="1">
              <a:spcBef>
                <a:spcPts val="600"/>
              </a:spcBef>
              <a:buClr>
                <a:schemeClr val="tx2"/>
              </a:buClr>
              <a:buFont typeface="Symbol" pitchFamily="18" charset="2"/>
              <a:buChar char="-"/>
              <a:defRPr sz="1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8pPr>
            <a:lvl9pPr marL="539750" indent="-180000" algn="l" defTabSz="457200" rtl="0" eaLnBrk="1" latinLnBrk="0" hangingPunct="1">
              <a:spcBef>
                <a:spcPts val="600"/>
              </a:spcBef>
              <a:buClr>
                <a:schemeClr val="tx2"/>
              </a:buClr>
              <a:buFont typeface="Symbol" pitchFamily="18" charset="2"/>
              <a:buChar char="-"/>
              <a:defRPr sz="1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spcAft>
                <a:spcPts val="800"/>
              </a:spcAft>
              <a:buClr>
                <a:srgbClr val="00A2E0"/>
              </a:buClr>
              <a:buFont typeface="Wingdings" pitchFamily="2" charset="2"/>
              <a:buChar char="§"/>
              <a:defRPr/>
            </a:pPr>
            <a:r>
              <a:rPr sz="2800" b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of DSC by the Sanction Communicating </a:t>
            </a:r>
            <a:r>
              <a:rPr sz="2800" b="1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Authorities</a:t>
            </a:r>
          </a:p>
          <a:p>
            <a:pPr marL="774910" lvl="4" indent="-306910">
              <a:lnSpc>
                <a:spcPct val="200000"/>
              </a:lnSpc>
              <a:spcAft>
                <a:spcPts val="800"/>
              </a:spcAft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sz="2400" smtClean="0">
                <a:latin typeface="Calibri" panose="020F0502020204030204" pitchFamily="34" charset="0"/>
                <a:cs typeface="Calibri" panose="020F0502020204030204" pitchFamily="34" charset="0"/>
              </a:rPr>
              <a:t>Signing </a:t>
            </a:r>
            <a:r>
              <a:rPr sz="2400">
                <a:latin typeface="Calibri" panose="020F0502020204030204" pitchFamily="34" charset="0"/>
                <a:cs typeface="Calibri" panose="020F0502020204030204" pitchFamily="34" charset="0"/>
              </a:rPr>
              <a:t>of the sanction order </a:t>
            </a:r>
            <a:r>
              <a:rPr sz="2400" smtClean="0">
                <a:latin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sz="2400">
                <a:latin typeface="Calibri" panose="020F0502020204030204" pitchFamily="34" charset="0"/>
                <a:cs typeface="Calibri" panose="020F0502020204030204" pitchFamily="34" charset="0"/>
              </a:rPr>
              <a:t>DSC is available in the Approver </a:t>
            </a:r>
            <a:r>
              <a:rPr sz="2400" smtClean="0">
                <a:latin typeface="Calibri" panose="020F0502020204030204" pitchFamily="34" charset="0"/>
                <a:cs typeface="Calibri" panose="020F0502020204030204" pitchFamily="34" charset="0"/>
              </a:rPr>
              <a:t>login</a:t>
            </a:r>
            <a:endParaRPr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74910" lvl="4" indent="-306910">
              <a:lnSpc>
                <a:spcPct val="200000"/>
              </a:lnSpc>
              <a:spcAft>
                <a:spcPts val="800"/>
              </a:spcAft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sz="2400" smtClean="0">
                <a:latin typeface="Calibri" panose="020F0502020204030204" pitchFamily="34" charset="0"/>
                <a:cs typeface="Calibri" panose="020F0502020204030204" pitchFamily="34" charset="0"/>
              </a:rPr>
              <a:t>DSC signed Sanction Order doesn’t </a:t>
            </a:r>
            <a:r>
              <a:rPr sz="2400">
                <a:latin typeface="Calibri" panose="020F0502020204030204" pitchFamily="34" charset="0"/>
                <a:cs typeface="Calibri" panose="020F0502020204030204" pitchFamily="34" charset="0"/>
              </a:rPr>
              <a:t>require further ink or manual </a:t>
            </a:r>
            <a:r>
              <a:rPr sz="2400" smtClean="0">
                <a:latin typeface="Calibri" panose="020F0502020204030204" pitchFamily="34" charset="0"/>
                <a:cs typeface="Calibri" panose="020F0502020204030204" pitchFamily="34" charset="0"/>
              </a:rPr>
              <a:t>signature</a:t>
            </a:r>
            <a:endParaRPr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74910" lvl="4" indent="-306910">
              <a:lnSpc>
                <a:spcPct val="200000"/>
              </a:lnSpc>
              <a:spcAft>
                <a:spcPts val="800"/>
              </a:spcAft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sz="2400" smtClean="0">
                <a:latin typeface="Calibri" panose="020F0502020204030204" pitchFamily="34" charset="0"/>
                <a:cs typeface="Calibri" panose="020F0502020204030204" pitchFamily="34" charset="0"/>
              </a:rPr>
              <a:t>Attach the PDF </a:t>
            </a:r>
            <a:r>
              <a:rPr sz="2400">
                <a:latin typeface="Calibri" panose="020F0502020204030204" pitchFamily="34" charset="0"/>
                <a:cs typeface="Calibri" panose="020F0502020204030204" pitchFamily="34" charset="0"/>
              </a:rPr>
              <a:t>with digital signature </a:t>
            </a:r>
            <a:r>
              <a:rPr sz="2400" smtClean="0">
                <a:latin typeface="Calibri" panose="020F0502020204030204" pitchFamily="34" charset="0"/>
                <a:cs typeface="Calibri" panose="020F0502020204030204" pitchFamily="34" charset="0"/>
              </a:rPr>
              <a:t>to the </a:t>
            </a:r>
            <a:r>
              <a:rPr sz="2400">
                <a:latin typeface="Calibri" panose="020F0502020204030204" pitchFamily="34" charset="0"/>
                <a:cs typeface="Calibri" panose="020F0502020204030204" pitchFamily="34" charset="0"/>
              </a:rPr>
              <a:t>bill </a:t>
            </a:r>
          </a:p>
          <a:p>
            <a:pPr marL="774910" lvl="4" indent="-306910">
              <a:lnSpc>
                <a:spcPct val="200000"/>
              </a:lnSpc>
              <a:spcAft>
                <a:spcPts val="800"/>
              </a:spcAft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sz="2400" smtClean="0">
                <a:latin typeface="Calibri" panose="020F0502020204030204" pitchFamily="34" charset="0"/>
                <a:cs typeface="Calibri" panose="020F0502020204030204" pitchFamily="34" charset="0"/>
              </a:rPr>
              <a:t>IFMS will provide read-only </a:t>
            </a:r>
            <a:r>
              <a:rPr sz="2400">
                <a:latin typeface="Calibri" panose="020F0502020204030204" pitchFamily="34" charset="0"/>
                <a:cs typeface="Calibri" panose="020F0502020204030204" pitchFamily="34" charset="0"/>
              </a:rPr>
              <a:t>facility </a:t>
            </a:r>
            <a:r>
              <a:rPr sz="2400" smtClean="0">
                <a:latin typeface="Calibri" panose="020F0502020204030204" pitchFamily="34" charset="0"/>
                <a:cs typeface="Calibri" panose="020F0502020204030204" pitchFamily="34" charset="0"/>
              </a:rPr>
              <a:t>w.r.t. the </a:t>
            </a:r>
            <a:r>
              <a:rPr sz="2400">
                <a:latin typeface="Calibri" panose="020F0502020204030204" pitchFamily="34" charset="0"/>
                <a:cs typeface="Calibri" panose="020F0502020204030204" pitchFamily="34" charset="0"/>
              </a:rPr>
              <a:t>sanction order with digital </a:t>
            </a:r>
            <a:r>
              <a:rPr sz="2400" smtClean="0">
                <a:latin typeface="Calibri" panose="020F0502020204030204" pitchFamily="34" charset="0"/>
                <a:cs typeface="Calibri" panose="020F0502020204030204" pitchFamily="34" charset="0"/>
              </a:rPr>
              <a:t>signature</a:t>
            </a:r>
            <a:endParaRPr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74910" lvl="4" indent="-306910">
              <a:spcAft>
                <a:spcPts val="800"/>
              </a:spcAft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endParaRPr lang="en-US" sz="16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774910" lvl="4" indent="-306910" fontAlgn="auto">
              <a:spcAft>
                <a:spcPts val="800"/>
              </a:spcAft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4991097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0675"/>
            <a:ext cx="10972800" cy="646331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Usability in IFMS (Contd..)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793376"/>
            <a:ext cx="10972800" cy="549985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en-US" dirty="0" smtClean="0"/>
          </a:p>
          <a:p>
            <a:pPr marL="342900" lvl="1" indent="-342900">
              <a:spcAft>
                <a:spcPts val="800"/>
              </a:spcAft>
              <a:buClr>
                <a:srgbClr val="00A2E0"/>
              </a:buClr>
              <a:buFont typeface="Wingdings" pitchFamily="2" charset="2"/>
              <a:buChar char="§"/>
              <a:defRPr/>
            </a:pPr>
            <a:r>
              <a:rPr lang="en-US" sz="2800" b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of DSC by the DDOs </a:t>
            </a:r>
          </a:p>
          <a:p>
            <a:pPr marL="774910" lvl="4" indent="-306910">
              <a:lnSpc>
                <a:spcPct val="200000"/>
              </a:lnSpc>
              <a:spcAft>
                <a:spcPts val="800"/>
              </a:spcAft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Drawing &amp; Disbursing Officer (DDO) can use DSC to submit bills to Treasury</a:t>
            </a:r>
          </a:p>
          <a:p>
            <a:pPr marL="774910" lvl="4" indent="-306910">
              <a:lnSpc>
                <a:spcPct val="200000"/>
              </a:lnSpc>
              <a:spcAft>
                <a:spcPts val="800"/>
              </a:spcAft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attachment to the bill not generated from IFMS to be digitally signed &amp; uploaded in a PDF file by the DDO</a:t>
            </a:r>
          </a:p>
          <a:p>
            <a:pPr marL="774910" lvl="4" indent="-306910">
              <a:lnSpc>
                <a:spcPct val="200000"/>
              </a:lnSpc>
              <a:spcAft>
                <a:spcPts val="800"/>
              </a:spcAft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No physical signature of the DDO is required</a:t>
            </a:r>
          </a:p>
          <a:p>
            <a:pPr marL="774910" lvl="4" indent="-306910">
              <a:lnSpc>
                <a:spcPct val="200000"/>
              </a:lnSpc>
              <a:spcAft>
                <a:spcPts val="800"/>
              </a:spcAft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DDOs to take the printout of the bill and submit it to Treasury in Book of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drawal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along with the attached documents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spd="med">
    <p:circl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0675"/>
            <a:ext cx="10972800" cy="646331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Usability in IFMS (Contd..)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317811"/>
            <a:ext cx="10972800" cy="5123329"/>
          </a:xfrm>
        </p:spPr>
        <p:txBody>
          <a:bodyPr>
            <a:normAutofit fontScale="92500"/>
          </a:bodyPr>
          <a:lstStyle/>
          <a:p>
            <a:pPr marL="342900" lvl="1" indent="-342900">
              <a:spcAft>
                <a:spcPts val="800"/>
              </a:spcAft>
              <a:buClr>
                <a:srgbClr val="00A2E0"/>
              </a:buClr>
              <a:buFont typeface="Wingdings" pitchFamily="2" charset="2"/>
              <a:buChar char="§"/>
              <a:defRPr/>
            </a:pPr>
            <a:r>
              <a:rPr lang="en-US" sz="2800" b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of DSC by the DDOs  (Contd..)</a:t>
            </a:r>
          </a:p>
          <a:p>
            <a:pPr marL="774910" lvl="4" indent="-306910">
              <a:lnSpc>
                <a:spcPct val="200000"/>
              </a:lnSpc>
              <a:spcAft>
                <a:spcPts val="800"/>
              </a:spcAft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en-US" sz="2400" dirty="0" smtClean="0">
                <a:cs typeface="Calibri" panose="020F0502020204030204" pitchFamily="34" charset="0"/>
              </a:rPr>
              <a:t>No token number will appear in the pre-printed bill upon online submission to Treasury.  </a:t>
            </a:r>
          </a:p>
          <a:p>
            <a:pPr marL="774910" lvl="4" indent="-306910">
              <a:lnSpc>
                <a:spcPct val="200000"/>
              </a:lnSpc>
              <a:spcAft>
                <a:spcPts val="800"/>
              </a:spcAft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en-US" sz="2400" dirty="0" smtClean="0">
                <a:cs typeface="Calibri" panose="020F0502020204030204" pitchFamily="34" charset="0"/>
              </a:rPr>
              <a:t>Token No. will appear in IFMS interface for Treasury &amp; DDO</a:t>
            </a:r>
          </a:p>
          <a:p>
            <a:pPr marL="774910" lvl="4" indent="-306910">
              <a:lnSpc>
                <a:spcPct val="200000"/>
              </a:lnSpc>
              <a:spcAft>
                <a:spcPts val="800"/>
              </a:spcAft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en-US" sz="2400" dirty="0" smtClean="0">
                <a:cs typeface="Calibri" panose="020F0502020204030204" pitchFamily="34" charset="0"/>
              </a:rPr>
              <a:t>Treasury not to object the bill for Token No. (Not printed) </a:t>
            </a:r>
          </a:p>
          <a:p>
            <a:pPr marL="774910" lvl="4" indent="-306910">
              <a:lnSpc>
                <a:spcPct val="200000"/>
              </a:lnSpc>
              <a:spcAft>
                <a:spcPts val="800"/>
              </a:spcAft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en-US" sz="2400" dirty="0" smtClean="0"/>
              <a:t>Separate seal to be used in Treasury for segregating digitally signed vouchers from that of the ink signed one.</a:t>
            </a:r>
          </a:p>
        </p:txBody>
      </p:sp>
    </p:spTree>
  </p:cSld>
  <p:clrMapOvr>
    <a:masterClrMapping/>
  </p:clrMapOvr>
  <p:transition spd="med">
    <p:circl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639" y="84534"/>
            <a:ext cx="11880643" cy="64633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 defTabSz="457200">
              <a:tabLst>
                <a:tab pos="609585" algn="l"/>
              </a:tabLst>
            </a:pPr>
            <a:r>
              <a:rPr lang="en-US" sz="36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Usability in IFMS (Contd..)</a:t>
            </a:r>
            <a:endParaRPr lang="en-US" sz="3600" b="1" cap="none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 Placeholder 6">
            <a:extLst>
              <a:ext uri="{FF2B5EF4-FFF2-40B4-BE49-F238E27FC236}">
                <a16:creationId xmlns="" xmlns:a16="http://schemas.microsoft.com/office/drawing/2014/main" id="{BCE74E20-7B98-4ACB-970A-D3FC0FBC0E2B}"/>
              </a:ext>
            </a:extLst>
          </p:cNvPr>
          <p:cNvSpPr txBox="1">
            <a:spLocks/>
          </p:cNvSpPr>
          <p:nvPr/>
        </p:nvSpPr>
        <p:spPr bwMode="gray">
          <a:xfrm>
            <a:off x="70643" y="900953"/>
            <a:ext cx="12050713" cy="5620872"/>
          </a:xfrm>
          <a:prstGeom prst="rect">
            <a:avLst/>
          </a:prstGeom>
          <a:solidFill>
            <a:schemeClr val="bg1">
              <a:alpha val="88000"/>
            </a:schemeClr>
          </a:solidFill>
        </p:spPr>
        <p:txBody>
          <a:bodyPr lIns="720000" tIns="96000" rIns="96000" bIns="96000"/>
          <a:lstStyle>
            <a:lvl1pPr marL="0" indent="0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Wingdings" pitchFamily="2" charset="2"/>
              <a:buNone/>
              <a:defRPr kumimoji="0" lang="en-US" sz="20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  <a:lvl2pPr marL="0" indent="0" algn="l" defTabSz="457200" rtl="0" eaLnBrk="1" latinLnBrk="0" hangingPunct="1">
              <a:spcBef>
                <a:spcPts val="600"/>
              </a:spcBef>
              <a:buClr>
                <a:srgbClr val="00B0F0"/>
              </a:buClr>
              <a:buFont typeface="Wingdings" pitchFamily="2" charset="2"/>
              <a:buNone/>
              <a:def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162000" indent="-162000" algn="l" defTabSz="457200" rtl="0" eaLnBrk="1" latinLnBrk="0" hangingPunct="1">
              <a:spcBef>
                <a:spcPts val="600"/>
              </a:spcBef>
              <a:buClr>
                <a:schemeClr val="tx2"/>
              </a:buClr>
              <a:buFont typeface="Symbol" panose="05050102010706020507" pitchFamily="18" charset="2"/>
              <a:buChar char="-"/>
              <a:def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324000" indent="-144000" algn="l" defTabSz="457200" rtl="0" eaLnBrk="1" latinLnBrk="0" hangingPunct="1">
              <a:spcBef>
                <a:spcPts val="600"/>
              </a:spcBef>
              <a:buClr>
                <a:schemeClr val="tx2"/>
              </a:buClr>
              <a:buFont typeface="Symbol" panose="05050102010706020507" pitchFamily="18" charset="2"/>
              <a:buChar char="-"/>
              <a:tabLst>
                <a:tab pos="358775" algn="l"/>
              </a:tabLst>
              <a:def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468000" indent="-144000" algn="l" defTabSz="457200" rtl="0" eaLnBrk="1" latinLnBrk="0" hangingPunct="1">
              <a:spcBef>
                <a:spcPts val="600"/>
              </a:spcBef>
              <a:buClr>
                <a:schemeClr val="tx2"/>
              </a:buClr>
              <a:buFont typeface="Symbol" panose="05050102010706020507" pitchFamily="18" charset="2"/>
              <a:buChar char="-"/>
              <a:def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  <a:lvl6pPr marL="539750" indent="-180000" algn="l" defTabSz="457200" rtl="0" eaLnBrk="1" latinLnBrk="0" hangingPunct="1">
              <a:spcBef>
                <a:spcPts val="600"/>
              </a:spcBef>
              <a:buClr>
                <a:schemeClr val="tx2"/>
              </a:buClr>
              <a:buFont typeface="Symbol" pitchFamily="18" charset="2"/>
              <a:buChar char="-"/>
              <a:defRPr sz="1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6pPr>
            <a:lvl7pPr marL="539750" indent="-180000" algn="l" defTabSz="457200" rtl="0" eaLnBrk="1" latinLnBrk="0" hangingPunct="1">
              <a:spcBef>
                <a:spcPts val="600"/>
              </a:spcBef>
              <a:buClr>
                <a:schemeClr val="tx2"/>
              </a:buClr>
              <a:buFont typeface="Symbol" pitchFamily="18" charset="2"/>
              <a:buChar char="-"/>
              <a:defRPr sz="1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7pPr>
            <a:lvl8pPr marL="539750" indent="-180000" algn="l" defTabSz="457200" rtl="0" eaLnBrk="1" latinLnBrk="0" hangingPunct="1">
              <a:spcBef>
                <a:spcPts val="600"/>
              </a:spcBef>
              <a:buClr>
                <a:schemeClr val="tx2"/>
              </a:buClr>
              <a:buFont typeface="Symbol" pitchFamily="18" charset="2"/>
              <a:buChar char="-"/>
              <a:defRPr sz="1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8pPr>
            <a:lvl9pPr marL="539750" indent="-180000" algn="l" defTabSz="457200" rtl="0" eaLnBrk="1" latinLnBrk="0" hangingPunct="1">
              <a:spcBef>
                <a:spcPts val="600"/>
              </a:spcBef>
              <a:buClr>
                <a:schemeClr val="tx2"/>
              </a:buClr>
              <a:buFont typeface="Symbol" pitchFamily="18" charset="2"/>
              <a:buChar char="-"/>
              <a:defRPr sz="1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spcAft>
                <a:spcPts val="800"/>
              </a:spcAft>
              <a:buClr>
                <a:srgbClr val="00A2E0"/>
              </a:buClr>
              <a:buFont typeface="Wingdings" pitchFamily="2" charset="2"/>
              <a:buChar char="§"/>
              <a:defRPr/>
            </a:pPr>
            <a:r>
              <a:rPr sz="2800" b="1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of DSC by the Head of Office and Pension Sanction Authority:</a:t>
            </a:r>
          </a:p>
          <a:p>
            <a:pPr marL="774910" lvl="4" indent="-306910">
              <a:lnSpc>
                <a:spcPct val="150000"/>
              </a:lnSpc>
              <a:spcAft>
                <a:spcPts val="800"/>
              </a:spcAft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sz="2400" smtClean="0"/>
              <a:t>Documents attached to Pension Application to be scanned, uploaded and digitally signed by the Head of Office</a:t>
            </a:r>
          </a:p>
          <a:p>
            <a:pPr marL="774910" lvl="4" indent="-306910">
              <a:lnSpc>
                <a:spcPct val="150000"/>
              </a:lnSpc>
              <a:spcAft>
                <a:spcPts val="800"/>
              </a:spcAft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sz="2400" smtClean="0"/>
              <a:t>After digital signature, pension applications to be forwarded by the Head of Office to the PSA.</a:t>
            </a:r>
          </a:p>
          <a:p>
            <a:pPr marL="774910" lvl="4" indent="-306910">
              <a:lnSpc>
                <a:spcPct val="200000"/>
              </a:lnSpc>
              <a:spcAft>
                <a:spcPts val="800"/>
              </a:spcAft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sz="2400" smtClean="0"/>
              <a:t>Print Copy of the Pension Application is not required to be sent to the PSA</a:t>
            </a:r>
          </a:p>
          <a:p>
            <a:pPr marL="774910" lvl="4" indent="-306910">
              <a:lnSpc>
                <a:spcPct val="150000"/>
              </a:lnSpc>
              <a:spcAft>
                <a:spcPts val="800"/>
              </a:spcAft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sz="2400" smtClean="0"/>
              <a:t>PSA to approve the Pension Proposal and forward to the Pension Issuing Authority, AG (A&amp;E), Odisha under his digital signature</a:t>
            </a:r>
            <a:endParaRPr lang="en-US" sz="24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marL="774910" lvl="4" indent="-306910" fontAlgn="auto">
              <a:spcAft>
                <a:spcPts val="800"/>
              </a:spcAft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4991097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0675"/>
            <a:ext cx="10972800" cy="646331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Usability in IFMS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072" y="1144966"/>
            <a:ext cx="11577916" cy="5148260"/>
          </a:xfrm>
        </p:spPr>
        <p:txBody>
          <a:bodyPr>
            <a:normAutofit/>
          </a:bodyPr>
          <a:lstStyle/>
          <a:p>
            <a:pPr marL="342900" lvl="1" indent="-342900">
              <a:spcAft>
                <a:spcPts val="800"/>
              </a:spcAft>
              <a:buClr>
                <a:srgbClr val="00A2E0"/>
              </a:buClr>
              <a:buFont typeface="Wingdings" pitchFamily="2" charset="2"/>
              <a:buChar char="§"/>
              <a:defRPr/>
            </a:pPr>
            <a:r>
              <a:rPr lang="en-US" sz="2800" b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of DSC by the Head of Office and Pension Sanction Authority (Contd..)</a:t>
            </a:r>
          </a:p>
          <a:p>
            <a:pPr marL="774910" lvl="4" indent="-306910">
              <a:lnSpc>
                <a:spcPct val="200000"/>
              </a:lnSpc>
              <a:spcAft>
                <a:spcPts val="800"/>
              </a:spcAft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en-US" sz="2400" dirty="0" smtClean="0"/>
              <a:t>No physical movement of hard copy</a:t>
            </a:r>
          </a:p>
          <a:p>
            <a:pPr marL="774910" lvl="4" indent="-306910">
              <a:lnSpc>
                <a:spcPct val="200000"/>
              </a:lnSpc>
              <a:spcAft>
                <a:spcPts val="800"/>
              </a:spcAft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en-US" sz="2400" dirty="0" smtClean="0"/>
              <a:t>In absence of e-Service Book, the physical service book to be sent in hardcopy along with a forwarding letter to the AG (A&amp;E), Odisha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spd="med">
    <p:circl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1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1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1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6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7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7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8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9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9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1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1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1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5"/>
</p:tagLst>
</file>

<file path=ppt/theme/theme1.xml><?xml version="1.0" encoding="utf-8"?>
<a:theme xmlns:a="http://schemas.openxmlformats.org/drawingml/2006/main" name="19_Title and Cont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">
      <a:srgbClr val="6DCFF6"/>
    </a:custClr>
    <a:custClr name="TCS Blue 50%">
      <a:srgbClr val="B0DFF3"/>
    </a:custClr>
    <a:custClr name="TCS Blue 25%">
      <a:srgbClr val="D7EFFA"/>
    </a:custClr>
    <a:custClr name="TCS Dark Blue">
      <a:srgbClr val="0069BE"/>
    </a:custClr>
    <a:custClr name="TCS Dark Blue 50%">
      <a:srgbClr val="98B4E6"/>
    </a:custClr>
    <a:custClr name="TCS Dark Blue 25%">
      <a:srgbClr val="E1ECF8"/>
    </a:custClr>
    <a:custClr name="TCS Light Violet">
      <a:srgbClr val="83389B"/>
    </a:custClr>
    <a:custClr name="TCS Light Violet 50%">
      <a:srgbClr val="C69FDB"/>
    </a:custClr>
    <a:custClr name="TCS Light Violet 25%">
      <a:srgbClr val="E2CFED"/>
    </a:custClr>
    <a:custClr name="TCS Green">
      <a:srgbClr val="55A51C"/>
    </a:custClr>
    <a:custClr name="TCS Green 50%">
      <a:srgbClr val="ABD38C"/>
    </a:custClr>
    <a:custClr name="TCS Green 25%">
      <a:srgbClr val="D3E8C6"/>
    </a:custClr>
    <a:custClr name="TCS Orange">
      <a:srgbClr val="D6492A"/>
    </a:custClr>
    <a:custClr name="TCS Orange 50%">
      <a:srgbClr val="F7AC94"/>
    </a:custClr>
    <a:custClr name="TCS Orange 25%">
      <a:srgbClr val="FBD6C9"/>
    </a:custClr>
    <a:custClr name="TCS Warm Grey">
      <a:srgbClr val="B9AFA4"/>
    </a:custClr>
    <a:custClr name="TCS Warm Grey 50%">
      <a:srgbClr val="D7D4CF"/>
    </a:custClr>
    <a:custClr name="TCS Warm Grey 25%">
      <a:srgbClr val="E8EAE7"/>
    </a:custClr>
    <a:custClr name="TCS Brown">
      <a:srgbClr val="974B07"/>
    </a:custClr>
    <a:custClr name="TCS Brown 50%">
      <a:srgbClr val="D1A484"/>
    </a:custClr>
    <a:custClr name="TCS Brown 25%">
      <a:srgbClr val="E8D1C2"/>
    </a:custClr>
    <a:custClr name="TCS Light Green">
      <a:srgbClr val="C1BB00"/>
    </a:custClr>
    <a:custClr name="TCS Light Green 50%">
      <a:srgbClr val="E2DB92"/>
    </a:custClr>
    <a:custClr name="TCS Light Green 25%">
      <a:srgbClr val="F0EDC9"/>
    </a:custClr>
    <a:custClr name="TCS Yellow">
      <a:srgbClr val="FFDD3E"/>
    </a:custClr>
    <a:custClr name="TCS Yellow 50%">
      <a:srgbClr val="FCEFA5"/>
    </a:custClr>
    <a:custClr name="TCS Yellow 25%">
      <a:srgbClr val="FDF7D4"/>
    </a:custClr>
    <a:custClr name="TCS Dark Grey">
      <a:srgbClr val="58595B"/>
    </a:custClr>
    <a:custClr name="TCS Dark Grey 50%">
      <a:srgbClr val="A5A8AA"/>
    </a:custClr>
    <a:custClr name="TCS Dark Grey 25%">
      <a:srgbClr val="D0D3D4"/>
    </a:custClr>
    <a:custClr name="TATA Blue">
      <a:srgbClr val="4E84C4"/>
    </a:custClr>
    <a:custClr name="TATA Blue 50%">
      <a:srgbClr val="ACC3EC"/>
    </a:custClr>
    <a:custClr name="TATA Blue 25%">
      <a:srgbClr val="D4E1F7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7758</TotalTime>
  <Words>527</Words>
  <Application>Microsoft Office PowerPoint</Application>
  <PresentationFormat>Custom</PresentationFormat>
  <Paragraphs>60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19_Title and Content</vt:lpstr>
      <vt:lpstr>Office Theme</vt:lpstr>
      <vt:lpstr>Use of DSC</vt:lpstr>
      <vt:lpstr>Agenda</vt:lpstr>
      <vt:lpstr>Background</vt:lpstr>
      <vt:lpstr>Implementation Plan</vt:lpstr>
      <vt:lpstr>Usability in IFMS</vt:lpstr>
      <vt:lpstr>Usability in IFMS (Contd..)</vt:lpstr>
      <vt:lpstr>Usability in IFMS (Contd..)</vt:lpstr>
      <vt:lpstr>Usability in IFMS (Contd..)</vt:lpstr>
      <vt:lpstr>Usability in IFMS</vt:lpstr>
      <vt:lpstr>Readiness for DSC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Integrated Financial Management System (IFMS)</dc:title>
  <dc:creator>Rajendra Kumar Mishra (IND-Strategy &amp; Transformation Consulting)</dc:creator>
  <cp:lastModifiedBy>Windows User</cp:lastModifiedBy>
  <cp:revision>712</cp:revision>
  <dcterms:created xsi:type="dcterms:W3CDTF">2017-11-17T12:29:05Z</dcterms:created>
  <dcterms:modified xsi:type="dcterms:W3CDTF">2022-06-29T06:47:51Z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9a70571-31c6-4603-80c1-ef2fb871a62a_Enabled">
    <vt:lpwstr>True</vt:lpwstr>
  </property>
  <property fmtid="{D5CDD505-2E9C-101B-9397-08002B2CF9AE}" pid="3" name="MSIP_Label_b9a70571-31c6-4603-80c1-ef2fb871a62a_SiteId">
    <vt:lpwstr>258ac4e4-146a-411e-9dc8-79a9e12fd6da</vt:lpwstr>
  </property>
  <property fmtid="{D5CDD505-2E9C-101B-9397-08002B2CF9AE}" pid="4" name="MSIP_Label_b9a70571-31c6-4603-80c1-ef2fb871a62a_Ref">
    <vt:lpwstr>https://api.informationprotection.azure.com/api/258ac4e4-146a-411e-9dc8-79a9e12fd6da</vt:lpwstr>
  </property>
  <property fmtid="{D5CDD505-2E9C-101B-9397-08002B2CF9AE}" pid="5" name="MSIP_Label_b9a70571-31c6-4603-80c1-ef2fb871a62a_Owner">
    <vt:lpwstr>rajhrra@wipro.com</vt:lpwstr>
  </property>
  <property fmtid="{D5CDD505-2E9C-101B-9397-08002B2CF9AE}" pid="6" name="MSIP_Label_b9a70571-31c6-4603-80c1-ef2fb871a62a_SetDate">
    <vt:lpwstr>2018-06-02T09:49:06.3852220+05:30</vt:lpwstr>
  </property>
  <property fmtid="{D5CDD505-2E9C-101B-9397-08002B2CF9AE}" pid="7" name="MSIP_Label_b9a70571-31c6-4603-80c1-ef2fb871a62a_Name">
    <vt:lpwstr>Internal and Restricted</vt:lpwstr>
  </property>
  <property fmtid="{D5CDD505-2E9C-101B-9397-08002B2CF9AE}" pid="8" name="MSIP_Label_b9a70571-31c6-4603-80c1-ef2fb871a62a_Application">
    <vt:lpwstr>Microsoft Azure Information Protection</vt:lpwstr>
  </property>
  <property fmtid="{D5CDD505-2E9C-101B-9397-08002B2CF9AE}" pid="9" name="MSIP_Label_b9a70571-31c6-4603-80c1-ef2fb871a62a_Extended_MSFT_Method">
    <vt:lpwstr>Automatic</vt:lpwstr>
  </property>
  <property fmtid="{D5CDD505-2E9C-101B-9397-08002B2CF9AE}" pid="10" name="Sensitivity">
    <vt:lpwstr>Internal and Restricted</vt:lpwstr>
  </property>
</Properties>
</file>