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ECEA16-6303-48CB-A54C-FA5DC5C03D9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907F14A-541E-4EDB-B90C-D9C666980C0F}">
      <dgm:prSet/>
      <dgm:spPr/>
      <dgm:t>
        <a:bodyPr/>
        <a:lstStyle/>
        <a:p>
          <a:r>
            <a:rPr lang="en-US" baseline="0"/>
            <a:t>Equivalence Partitioning </a:t>
          </a:r>
          <a:endParaRPr lang="en-US"/>
        </a:p>
      </dgm:t>
    </dgm:pt>
    <dgm:pt modelId="{9598BB3E-1F82-4984-A648-1A37895263D8}" type="parTrans" cxnId="{5B146FFD-DD3D-43BB-A306-F64C3A6A1D6D}">
      <dgm:prSet/>
      <dgm:spPr/>
      <dgm:t>
        <a:bodyPr/>
        <a:lstStyle/>
        <a:p>
          <a:endParaRPr lang="en-US"/>
        </a:p>
      </dgm:t>
    </dgm:pt>
    <dgm:pt modelId="{26056D3F-EF06-4BA4-B822-1EFD0799578A}" type="sibTrans" cxnId="{5B146FFD-DD3D-43BB-A306-F64C3A6A1D6D}">
      <dgm:prSet/>
      <dgm:spPr/>
      <dgm:t>
        <a:bodyPr/>
        <a:lstStyle/>
        <a:p>
          <a:endParaRPr lang="en-US"/>
        </a:p>
      </dgm:t>
    </dgm:pt>
    <dgm:pt modelId="{CF4AE66E-85A8-4B95-8655-CA9DF4A1743F}">
      <dgm:prSet/>
      <dgm:spPr/>
      <dgm:t>
        <a:bodyPr/>
        <a:lstStyle/>
        <a:p>
          <a:r>
            <a:rPr lang="en-US" baseline="0"/>
            <a:t>Boundary Value Analysis</a:t>
          </a:r>
          <a:endParaRPr lang="en-US"/>
        </a:p>
      </dgm:t>
    </dgm:pt>
    <dgm:pt modelId="{A4938ACC-DFF4-4771-89FF-03345F450FF5}" type="parTrans" cxnId="{5300CCB4-C59A-4C21-A3C8-63416F9BAE74}">
      <dgm:prSet/>
      <dgm:spPr/>
      <dgm:t>
        <a:bodyPr/>
        <a:lstStyle/>
        <a:p>
          <a:endParaRPr lang="en-US"/>
        </a:p>
      </dgm:t>
    </dgm:pt>
    <dgm:pt modelId="{73AF8A09-7E20-448B-8055-DED757D818E8}" type="sibTrans" cxnId="{5300CCB4-C59A-4C21-A3C8-63416F9BAE74}">
      <dgm:prSet/>
      <dgm:spPr/>
      <dgm:t>
        <a:bodyPr/>
        <a:lstStyle/>
        <a:p>
          <a:endParaRPr lang="en-US"/>
        </a:p>
      </dgm:t>
    </dgm:pt>
    <dgm:pt modelId="{05059983-92B8-4784-AD82-8D4B98C36E8D}">
      <dgm:prSet/>
      <dgm:spPr/>
      <dgm:t>
        <a:bodyPr/>
        <a:lstStyle/>
        <a:p>
          <a:r>
            <a:rPr lang="en-US" baseline="0"/>
            <a:t>Decision Table Testing</a:t>
          </a:r>
          <a:endParaRPr lang="en-US"/>
        </a:p>
      </dgm:t>
    </dgm:pt>
    <dgm:pt modelId="{12D71A3D-45A6-4E21-B16D-2713A73BEBD6}" type="parTrans" cxnId="{4815609E-76BC-4FFB-8B08-23EA81AB4961}">
      <dgm:prSet/>
      <dgm:spPr/>
      <dgm:t>
        <a:bodyPr/>
        <a:lstStyle/>
        <a:p>
          <a:endParaRPr lang="en-US"/>
        </a:p>
      </dgm:t>
    </dgm:pt>
    <dgm:pt modelId="{3BCFFDCC-99C6-4D94-B2F0-A587F91ABBA8}" type="sibTrans" cxnId="{4815609E-76BC-4FFB-8B08-23EA81AB4961}">
      <dgm:prSet/>
      <dgm:spPr/>
      <dgm:t>
        <a:bodyPr/>
        <a:lstStyle/>
        <a:p>
          <a:endParaRPr lang="en-US"/>
        </a:p>
      </dgm:t>
    </dgm:pt>
    <dgm:pt modelId="{5B8A7A6D-34C3-4C9A-AF7A-E767853244BA}">
      <dgm:prSet/>
      <dgm:spPr/>
      <dgm:t>
        <a:bodyPr/>
        <a:lstStyle/>
        <a:p>
          <a:r>
            <a:rPr lang="en-US" baseline="0"/>
            <a:t>State Transition Testing</a:t>
          </a:r>
          <a:endParaRPr lang="en-US"/>
        </a:p>
      </dgm:t>
    </dgm:pt>
    <dgm:pt modelId="{4C5443F0-EFA5-46DA-BC6F-76CF394035F5}" type="parTrans" cxnId="{57C9C9B3-5868-4045-91C6-9E4FACC630D4}">
      <dgm:prSet/>
      <dgm:spPr/>
      <dgm:t>
        <a:bodyPr/>
        <a:lstStyle/>
        <a:p>
          <a:endParaRPr lang="en-US"/>
        </a:p>
      </dgm:t>
    </dgm:pt>
    <dgm:pt modelId="{738034C3-45F7-416E-8094-2917827D1602}" type="sibTrans" cxnId="{57C9C9B3-5868-4045-91C6-9E4FACC630D4}">
      <dgm:prSet/>
      <dgm:spPr/>
      <dgm:t>
        <a:bodyPr/>
        <a:lstStyle/>
        <a:p>
          <a:endParaRPr lang="en-US"/>
        </a:p>
      </dgm:t>
    </dgm:pt>
    <dgm:pt modelId="{1D7BC5CA-021C-43F0-B51E-B197C4B552AA}">
      <dgm:prSet/>
      <dgm:spPr/>
      <dgm:t>
        <a:bodyPr/>
        <a:lstStyle/>
        <a:p>
          <a:r>
            <a:rPr lang="en-US" baseline="0"/>
            <a:t>Error Guessing</a:t>
          </a:r>
          <a:endParaRPr lang="en-US"/>
        </a:p>
      </dgm:t>
    </dgm:pt>
    <dgm:pt modelId="{07248788-11CD-4190-A4CF-71BE7E483FF8}" type="parTrans" cxnId="{B8A1D1B9-4AA3-4B24-BE2F-1F272ED889E6}">
      <dgm:prSet/>
      <dgm:spPr/>
      <dgm:t>
        <a:bodyPr/>
        <a:lstStyle/>
        <a:p>
          <a:endParaRPr lang="en-US"/>
        </a:p>
      </dgm:t>
    </dgm:pt>
    <dgm:pt modelId="{C0735086-9BF2-4686-AB8B-306467AE4A36}" type="sibTrans" cxnId="{B8A1D1B9-4AA3-4B24-BE2F-1F272ED889E6}">
      <dgm:prSet/>
      <dgm:spPr/>
      <dgm:t>
        <a:bodyPr/>
        <a:lstStyle/>
        <a:p>
          <a:endParaRPr lang="en-US"/>
        </a:p>
      </dgm:t>
    </dgm:pt>
    <dgm:pt modelId="{9E8AE9E2-D497-4474-8BDD-DBF35862037F}">
      <dgm:prSet/>
      <dgm:spPr/>
      <dgm:t>
        <a:bodyPr/>
        <a:lstStyle/>
        <a:p>
          <a:r>
            <a:rPr lang="en-US" baseline="0"/>
            <a:t>Graph-based Testing</a:t>
          </a:r>
          <a:endParaRPr lang="en-US"/>
        </a:p>
      </dgm:t>
    </dgm:pt>
    <dgm:pt modelId="{6CF24BC0-F598-40A0-BECC-308A67C9F494}" type="parTrans" cxnId="{6EAF704D-BBEE-4355-B537-949EDDBF4184}">
      <dgm:prSet/>
      <dgm:spPr/>
      <dgm:t>
        <a:bodyPr/>
        <a:lstStyle/>
        <a:p>
          <a:endParaRPr lang="en-US"/>
        </a:p>
      </dgm:t>
    </dgm:pt>
    <dgm:pt modelId="{583E5D40-ED24-47F5-9112-76FCF525BB23}" type="sibTrans" cxnId="{6EAF704D-BBEE-4355-B537-949EDDBF4184}">
      <dgm:prSet/>
      <dgm:spPr/>
      <dgm:t>
        <a:bodyPr/>
        <a:lstStyle/>
        <a:p>
          <a:endParaRPr lang="en-US"/>
        </a:p>
      </dgm:t>
    </dgm:pt>
    <dgm:pt modelId="{7D4D6568-0EEE-4DA0-AC94-C56C38E3AF53}">
      <dgm:prSet/>
      <dgm:spPr/>
      <dgm:t>
        <a:bodyPr/>
        <a:lstStyle/>
        <a:p>
          <a:r>
            <a:rPr lang="en-US" baseline="0"/>
            <a:t>Comparison Testing</a:t>
          </a:r>
          <a:endParaRPr lang="en-US"/>
        </a:p>
      </dgm:t>
    </dgm:pt>
    <dgm:pt modelId="{FA9F9F18-28ED-4CB0-845B-DA68FEB6DD00}" type="parTrans" cxnId="{3F608B55-47B5-4FC6-898D-96C04BEBD7EE}">
      <dgm:prSet/>
      <dgm:spPr/>
      <dgm:t>
        <a:bodyPr/>
        <a:lstStyle/>
        <a:p>
          <a:endParaRPr lang="en-US"/>
        </a:p>
      </dgm:t>
    </dgm:pt>
    <dgm:pt modelId="{C186666A-953C-48AA-A323-6F30480DCB79}" type="sibTrans" cxnId="{3F608B55-47B5-4FC6-898D-96C04BEBD7EE}">
      <dgm:prSet/>
      <dgm:spPr/>
      <dgm:t>
        <a:bodyPr/>
        <a:lstStyle/>
        <a:p>
          <a:endParaRPr lang="en-US"/>
        </a:p>
      </dgm:t>
    </dgm:pt>
    <dgm:pt modelId="{4FF9DA05-172A-4CCE-9C13-E557CA1C3FB4}" type="pres">
      <dgm:prSet presAssocID="{98ECEA16-6303-48CB-A54C-FA5DC5C03D97}" presName="linear" presStyleCnt="0">
        <dgm:presLayoutVars>
          <dgm:animLvl val="lvl"/>
          <dgm:resizeHandles val="exact"/>
        </dgm:presLayoutVars>
      </dgm:prSet>
      <dgm:spPr/>
    </dgm:pt>
    <dgm:pt modelId="{CAF010E3-3485-4D6D-B88E-116051B770CA}" type="pres">
      <dgm:prSet presAssocID="{6907F14A-541E-4EDB-B90C-D9C666980C0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737D5D4-19F6-4A3D-8D06-531A6D5F65C4}" type="pres">
      <dgm:prSet presAssocID="{26056D3F-EF06-4BA4-B822-1EFD0799578A}" presName="spacer" presStyleCnt="0"/>
      <dgm:spPr/>
    </dgm:pt>
    <dgm:pt modelId="{CCC27178-A865-43BF-B7E2-498B46AFDD8F}" type="pres">
      <dgm:prSet presAssocID="{CF4AE66E-85A8-4B95-8655-CA9DF4A1743F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FB57BDF-79B6-40CD-ACA5-4E2547105FD0}" type="pres">
      <dgm:prSet presAssocID="{73AF8A09-7E20-448B-8055-DED757D818E8}" presName="spacer" presStyleCnt="0"/>
      <dgm:spPr/>
    </dgm:pt>
    <dgm:pt modelId="{0AC9B986-3159-4BEB-8139-3CCEECD2EC37}" type="pres">
      <dgm:prSet presAssocID="{05059983-92B8-4784-AD82-8D4B98C36E8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2BF7859-04DE-424A-8F34-8D7FF7702FB2}" type="pres">
      <dgm:prSet presAssocID="{3BCFFDCC-99C6-4D94-B2F0-A587F91ABBA8}" presName="spacer" presStyleCnt="0"/>
      <dgm:spPr/>
    </dgm:pt>
    <dgm:pt modelId="{EA5F8A62-2C8A-4B1C-AFB8-A3238A74EE98}" type="pres">
      <dgm:prSet presAssocID="{5B8A7A6D-34C3-4C9A-AF7A-E767853244B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1F4ED54-47EE-4FC4-AACF-5D875339455B}" type="pres">
      <dgm:prSet presAssocID="{738034C3-45F7-416E-8094-2917827D1602}" presName="spacer" presStyleCnt="0"/>
      <dgm:spPr/>
    </dgm:pt>
    <dgm:pt modelId="{761C214E-4EA5-413B-B63E-1BD9CA26A377}" type="pres">
      <dgm:prSet presAssocID="{1D7BC5CA-021C-43F0-B51E-B197C4B552A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E7F046B-7B4D-4814-B949-370931846AE4}" type="pres">
      <dgm:prSet presAssocID="{C0735086-9BF2-4686-AB8B-306467AE4A36}" presName="spacer" presStyleCnt="0"/>
      <dgm:spPr/>
    </dgm:pt>
    <dgm:pt modelId="{BFD1D67A-125E-490D-BDF3-583052B9064D}" type="pres">
      <dgm:prSet presAssocID="{9E8AE9E2-D497-4474-8BDD-DBF35862037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B2428E8-1381-419E-AB33-9E0FA1306C3B}" type="pres">
      <dgm:prSet presAssocID="{583E5D40-ED24-47F5-9112-76FCF525BB23}" presName="spacer" presStyleCnt="0"/>
      <dgm:spPr/>
    </dgm:pt>
    <dgm:pt modelId="{66B70E5F-C14D-4157-B159-52BE3A939B35}" type="pres">
      <dgm:prSet presAssocID="{7D4D6568-0EEE-4DA0-AC94-C56C38E3AF5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24A51001-CD72-49DC-8C40-3E955F0096BD}" type="presOf" srcId="{5B8A7A6D-34C3-4C9A-AF7A-E767853244BA}" destId="{EA5F8A62-2C8A-4B1C-AFB8-A3238A74EE98}" srcOrd="0" destOrd="0" presId="urn:microsoft.com/office/officeart/2005/8/layout/vList2"/>
    <dgm:cxn modelId="{47016C44-C597-4DC2-A6A3-5D91BF1C4A74}" type="presOf" srcId="{9E8AE9E2-D497-4474-8BDD-DBF35862037F}" destId="{BFD1D67A-125E-490D-BDF3-583052B9064D}" srcOrd="0" destOrd="0" presId="urn:microsoft.com/office/officeart/2005/8/layout/vList2"/>
    <dgm:cxn modelId="{50682268-7FCE-4D5E-BFD8-203FE69BA3C6}" type="presOf" srcId="{7D4D6568-0EEE-4DA0-AC94-C56C38E3AF53}" destId="{66B70E5F-C14D-4157-B159-52BE3A939B35}" srcOrd="0" destOrd="0" presId="urn:microsoft.com/office/officeart/2005/8/layout/vList2"/>
    <dgm:cxn modelId="{6EAF704D-BBEE-4355-B537-949EDDBF4184}" srcId="{98ECEA16-6303-48CB-A54C-FA5DC5C03D97}" destId="{9E8AE9E2-D497-4474-8BDD-DBF35862037F}" srcOrd="5" destOrd="0" parTransId="{6CF24BC0-F598-40A0-BECC-308A67C9F494}" sibTransId="{583E5D40-ED24-47F5-9112-76FCF525BB23}"/>
    <dgm:cxn modelId="{3F608B55-47B5-4FC6-898D-96C04BEBD7EE}" srcId="{98ECEA16-6303-48CB-A54C-FA5DC5C03D97}" destId="{7D4D6568-0EEE-4DA0-AC94-C56C38E3AF53}" srcOrd="6" destOrd="0" parTransId="{FA9F9F18-28ED-4CB0-845B-DA68FEB6DD00}" sibTransId="{C186666A-953C-48AA-A323-6F30480DCB79}"/>
    <dgm:cxn modelId="{3386D28A-C8BB-4B24-A2D0-3D9E16685D27}" type="presOf" srcId="{05059983-92B8-4784-AD82-8D4B98C36E8D}" destId="{0AC9B986-3159-4BEB-8139-3CCEECD2EC37}" srcOrd="0" destOrd="0" presId="urn:microsoft.com/office/officeart/2005/8/layout/vList2"/>
    <dgm:cxn modelId="{166D9B8E-0832-415F-B50F-559F07A703BA}" type="presOf" srcId="{CF4AE66E-85A8-4B95-8655-CA9DF4A1743F}" destId="{CCC27178-A865-43BF-B7E2-498B46AFDD8F}" srcOrd="0" destOrd="0" presId="urn:microsoft.com/office/officeart/2005/8/layout/vList2"/>
    <dgm:cxn modelId="{1C5E3793-189A-49E1-B6F4-C929170FDAA9}" type="presOf" srcId="{98ECEA16-6303-48CB-A54C-FA5DC5C03D97}" destId="{4FF9DA05-172A-4CCE-9C13-E557CA1C3FB4}" srcOrd="0" destOrd="0" presId="urn:microsoft.com/office/officeart/2005/8/layout/vList2"/>
    <dgm:cxn modelId="{4815609E-76BC-4FFB-8B08-23EA81AB4961}" srcId="{98ECEA16-6303-48CB-A54C-FA5DC5C03D97}" destId="{05059983-92B8-4784-AD82-8D4B98C36E8D}" srcOrd="2" destOrd="0" parTransId="{12D71A3D-45A6-4E21-B16D-2713A73BEBD6}" sibTransId="{3BCFFDCC-99C6-4D94-B2F0-A587F91ABBA8}"/>
    <dgm:cxn modelId="{57C9C9B3-5868-4045-91C6-9E4FACC630D4}" srcId="{98ECEA16-6303-48CB-A54C-FA5DC5C03D97}" destId="{5B8A7A6D-34C3-4C9A-AF7A-E767853244BA}" srcOrd="3" destOrd="0" parTransId="{4C5443F0-EFA5-46DA-BC6F-76CF394035F5}" sibTransId="{738034C3-45F7-416E-8094-2917827D1602}"/>
    <dgm:cxn modelId="{5300CCB4-C59A-4C21-A3C8-63416F9BAE74}" srcId="{98ECEA16-6303-48CB-A54C-FA5DC5C03D97}" destId="{CF4AE66E-85A8-4B95-8655-CA9DF4A1743F}" srcOrd="1" destOrd="0" parTransId="{A4938ACC-DFF4-4771-89FF-03345F450FF5}" sibTransId="{73AF8A09-7E20-448B-8055-DED757D818E8}"/>
    <dgm:cxn modelId="{B8A1D1B9-4AA3-4B24-BE2F-1F272ED889E6}" srcId="{98ECEA16-6303-48CB-A54C-FA5DC5C03D97}" destId="{1D7BC5CA-021C-43F0-B51E-B197C4B552AA}" srcOrd="4" destOrd="0" parTransId="{07248788-11CD-4190-A4CF-71BE7E483FF8}" sibTransId="{C0735086-9BF2-4686-AB8B-306467AE4A36}"/>
    <dgm:cxn modelId="{7AA51CCC-8E1E-4E00-B2B3-A9A3E94D9902}" type="presOf" srcId="{6907F14A-541E-4EDB-B90C-D9C666980C0F}" destId="{CAF010E3-3485-4D6D-B88E-116051B770CA}" srcOrd="0" destOrd="0" presId="urn:microsoft.com/office/officeart/2005/8/layout/vList2"/>
    <dgm:cxn modelId="{19B6C2D5-4A13-428F-B130-A7BE63360F59}" type="presOf" srcId="{1D7BC5CA-021C-43F0-B51E-B197C4B552AA}" destId="{761C214E-4EA5-413B-B63E-1BD9CA26A377}" srcOrd="0" destOrd="0" presId="urn:microsoft.com/office/officeart/2005/8/layout/vList2"/>
    <dgm:cxn modelId="{5B146FFD-DD3D-43BB-A306-F64C3A6A1D6D}" srcId="{98ECEA16-6303-48CB-A54C-FA5DC5C03D97}" destId="{6907F14A-541E-4EDB-B90C-D9C666980C0F}" srcOrd="0" destOrd="0" parTransId="{9598BB3E-1F82-4984-A648-1A37895263D8}" sibTransId="{26056D3F-EF06-4BA4-B822-1EFD0799578A}"/>
    <dgm:cxn modelId="{788F87BE-971A-4F3D-B891-645A43AF7E36}" type="presParOf" srcId="{4FF9DA05-172A-4CCE-9C13-E557CA1C3FB4}" destId="{CAF010E3-3485-4D6D-B88E-116051B770CA}" srcOrd="0" destOrd="0" presId="urn:microsoft.com/office/officeart/2005/8/layout/vList2"/>
    <dgm:cxn modelId="{30CCC6B1-F5BB-428D-BD42-9BD09FBF1E7E}" type="presParOf" srcId="{4FF9DA05-172A-4CCE-9C13-E557CA1C3FB4}" destId="{F737D5D4-19F6-4A3D-8D06-531A6D5F65C4}" srcOrd="1" destOrd="0" presId="urn:microsoft.com/office/officeart/2005/8/layout/vList2"/>
    <dgm:cxn modelId="{E8AA4625-FB54-402D-9290-1AE00F9D2983}" type="presParOf" srcId="{4FF9DA05-172A-4CCE-9C13-E557CA1C3FB4}" destId="{CCC27178-A865-43BF-B7E2-498B46AFDD8F}" srcOrd="2" destOrd="0" presId="urn:microsoft.com/office/officeart/2005/8/layout/vList2"/>
    <dgm:cxn modelId="{851AAD72-042E-4AAE-86EC-47DAE6D27781}" type="presParOf" srcId="{4FF9DA05-172A-4CCE-9C13-E557CA1C3FB4}" destId="{3FB57BDF-79B6-40CD-ACA5-4E2547105FD0}" srcOrd="3" destOrd="0" presId="urn:microsoft.com/office/officeart/2005/8/layout/vList2"/>
    <dgm:cxn modelId="{E9DBFEB1-1299-4CA5-9A6A-5E8FD5E4A7D0}" type="presParOf" srcId="{4FF9DA05-172A-4CCE-9C13-E557CA1C3FB4}" destId="{0AC9B986-3159-4BEB-8139-3CCEECD2EC37}" srcOrd="4" destOrd="0" presId="urn:microsoft.com/office/officeart/2005/8/layout/vList2"/>
    <dgm:cxn modelId="{639B98E7-3EDD-4B7D-8F4D-5A2B04BBDD13}" type="presParOf" srcId="{4FF9DA05-172A-4CCE-9C13-E557CA1C3FB4}" destId="{52BF7859-04DE-424A-8F34-8D7FF7702FB2}" srcOrd="5" destOrd="0" presId="urn:microsoft.com/office/officeart/2005/8/layout/vList2"/>
    <dgm:cxn modelId="{2EDA6869-17E0-4DBE-8BCA-C3BB9BF2A5AF}" type="presParOf" srcId="{4FF9DA05-172A-4CCE-9C13-E557CA1C3FB4}" destId="{EA5F8A62-2C8A-4B1C-AFB8-A3238A74EE98}" srcOrd="6" destOrd="0" presId="urn:microsoft.com/office/officeart/2005/8/layout/vList2"/>
    <dgm:cxn modelId="{367C6CC5-B323-4BA2-AEB8-100B984B9551}" type="presParOf" srcId="{4FF9DA05-172A-4CCE-9C13-E557CA1C3FB4}" destId="{61F4ED54-47EE-4FC4-AACF-5D875339455B}" srcOrd="7" destOrd="0" presId="urn:microsoft.com/office/officeart/2005/8/layout/vList2"/>
    <dgm:cxn modelId="{2A8450FA-0635-47BC-871B-E312E050C79A}" type="presParOf" srcId="{4FF9DA05-172A-4CCE-9C13-E557CA1C3FB4}" destId="{761C214E-4EA5-413B-B63E-1BD9CA26A377}" srcOrd="8" destOrd="0" presId="urn:microsoft.com/office/officeart/2005/8/layout/vList2"/>
    <dgm:cxn modelId="{227430DD-3D67-4BCA-9BB8-705DB4C2087F}" type="presParOf" srcId="{4FF9DA05-172A-4CCE-9C13-E557CA1C3FB4}" destId="{3E7F046B-7B4D-4814-B949-370931846AE4}" srcOrd="9" destOrd="0" presId="urn:microsoft.com/office/officeart/2005/8/layout/vList2"/>
    <dgm:cxn modelId="{10A62315-3DB9-474F-AF04-6E93ABF1188B}" type="presParOf" srcId="{4FF9DA05-172A-4CCE-9C13-E557CA1C3FB4}" destId="{BFD1D67A-125E-490D-BDF3-583052B9064D}" srcOrd="10" destOrd="0" presId="urn:microsoft.com/office/officeart/2005/8/layout/vList2"/>
    <dgm:cxn modelId="{5A39FDA4-A18E-4CB1-AB11-0B9FBD760547}" type="presParOf" srcId="{4FF9DA05-172A-4CCE-9C13-E557CA1C3FB4}" destId="{AB2428E8-1381-419E-AB33-9E0FA1306C3B}" srcOrd="11" destOrd="0" presId="urn:microsoft.com/office/officeart/2005/8/layout/vList2"/>
    <dgm:cxn modelId="{5B7C9141-C322-4EAC-88BD-344ABC67AAD4}" type="presParOf" srcId="{4FF9DA05-172A-4CCE-9C13-E557CA1C3FB4}" destId="{66B70E5F-C14D-4157-B159-52BE3A939B3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010E3-3485-4D6D-B88E-116051B770CA}">
      <dsp:nvSpPr>
        <dsp:cNvPr id="0" name=""/>
        <dsp:cNvSpPr/>
      </dsp:nvSpPr>
      <dsp:spPr>
        <a:xfrm>
          <a:off x="0" y="38577"/>
          <a:ext cx="5990135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Equivalence Partitioning </a:t>
          </a:r>
          <a:endParaRPr lang="en-US" sz="2800" kern="1200"/>
        </a:p>
      </dsp:txBody>
      <dsp:txXfrm>
        <a:off x="32784" y="71361"/>
        <a:ext cx="5924567" cy="606012"/>
      </dsp:txXfrm>
    </dsp:sp>
    <dsp:sp modelId="{CCC27178-A865-43BF-B7E2-498B46AFDD8F}">
      <dsp:nvSpPr>
        <dsp:cNvPr id="0" name=""/>
        <dsp:cNvSpPr/>
      </dsp:nvSpPr>
      <dsp:spPr>
        <a:xfrm>
          <a:off x="0" y="790797"/>
          <a:ext cx="5990135" cy="671580"/>
        </a:xfrm>
        <a:prstGeom prst="roundRect">
          <a:avLst/>
        </a:prstGeom>
        <a:solidFill>
          <a:schemeClr val="accent2">
            <a:hueOff val="-1237445"/>
            <a:satOff val="404"/>
            <a:lumOff val="-36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Boundary Value Analysis</a:t>
          </a:r>
          <a:endParaRPr lang="en-US" sz="2800" kern="1200"/>
        </a:p>
      </dsp:txBody>
      <dsp:txXfrm>
        <a:off x="32784" y="823581"/>
        <a:ext cx="5924567" cy="606012"/>
      </dsp:txXfrm>
    </dsp:sp>
    <dsp:sp modelId="{0AC9B986-3159-4BEB-8139-3CCEECD2EC37}">
      <dsp:nvSpPr>
        <dsp:cNvPr id="0" name=""/>
        <dsp:cNvSpPr/>
      </dsp:nvSpPr>
      <dsp:spPr>
        <a:xfrm>
          <a:off x="0" y="1543017"/>
          <a:ext cx="5990135" cy="671580"/>
        </a:xfrm>
        <a:prstGeom prst="roundRect">
          <a:avLst/>
        </a:prstGeom>
        <a:solidFill>
          <a:schemeClr val="accent2">
            <a:hueOff val="-2474889"/>
            <a:satOff val="807"/>
            <a:lumOff val="-71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Decision Table Testing</a:t>
          </a:r>
          <a:endParaRPr lang="en-US" sz="2800" kern="1200"/>
        </a:p>
      </dsp:txBody>
      <dsp:txXfrm>
        <a:off x="32784" y="1575801"/>
        <a:ext cx="5924567" cy="606012"/>
      </dsp:txXfrm>
    </dsp:sp>
    <dsp:sp modelId="{EA5F8A62-2C8A-4B1C-AFB8-A3238A74EE98}">
      <dsp:nvSpPr>
        <dsp:cNvPr id="0" name=""/>
        <dsp:cNvSpPr/>
      </dsp:nvSpPr>
      <dsp:spPr>
        <a:xfrm>
          <a:off x="0" y="2295237"/>
          <a:ext cx="5990135" cy="671580"/>
        </a:xfrm>
        <a:prstGeom prst="roundRect">
          <a:avLst/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State Transition Testing</a:t>
          </a:r>
          <a:endParaRPr lang="en-US" sz="2800" kern="1200"/>
        </a:p>
      </dsp:txBody>
      <dsp:txXfrm>
        <a:off x="32784" y="2328021"/>
        <a:ext cx="5924567" cy="606012"/>
      </dsp:txXfrm>
    </dsp:sp>
    <dsp:sp modelId="{761C214E-4EA5-413B-B63E-1BD9CA26A377}">
      <dsp:nvSpPr>
        <dsp:cNvPr id="0" name=""/>
        <dsp:cNvSpPr/>
      </dsp:nvSpPr>
      <dsp:spPr>
        <a:xfrm>
          <a:off x="0" y="3047457"/>
          <a:ext cx="5990135" cy="671580"/>
        </a:xfrm>
        <a:prstGeom prst="roundRect">
          <a:avLst/>
        </a:prstGeom>
        <a:solidFill>
          <a:schemeClr val="accent2">
            <a:hueOff val="-4949778"/>
            <a:satOff val="1615"/>
            <a:lumOff val="-1438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Error Guessing</a:t>
          </a:r>
          <a:endParaRPr lang="en-US" sz="2800" kern="1200"/>
        </a:p>
      </dsp:txBody>
      <dsp:txXfrm>
        <a:off x="32784" y="3080241"/>
        <a:ext cx="5924567" cy="606012"/>
      </dsp:txXfrm>
    </dsp:sp>
    <dsp:sp modelId="{BFD1D67A-125E-490D-BDF3-583052B9064D}">
      <dsp:nvSpPr>
        <dsp:cNvPr id="0" name=""/>
        <dsp:cNvSpPr/>
      </dsp:nvSpPr>
      <dsp:spPr>
        <a:xfrm>
          <a:off x="0" y="3799677"/>
          <a:ext cx="5990135" cy="671580"/>
        </a:xfrm>
        <a:prstGeom prst="roundRect">
          <a:avLst/>
        </a:prstGeom>
        <a:solidFill>
          <a:schemeClr val="accent2">
            <a:hueOff val="-6187223"/>
            <a:satOff val="2018"/>
            <a:lumOff val="-1798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Graph-based Testing</a:t>
          </a:r>
          <a:endParaRPr lang="en-US" sz="2800" kern="1200"/>
        </a:p>
      </dsp:txBody>
      <dsp:txXfrm>
        <a:off x="32784" y="3832461"/>
        <a:ext cx="5924567" cy="606012"/>
      </dsp:txXfrm>
    </dsp:sp>
    <dsp:sp modelId="{66B70E5F-C14D-4157-B159-52BE3A939B35}">
      <dsp:nvSpPr>
        <dsp:cNvPr id="0" name=""/>
        <dsp:cNvSpPr/>
      </dsp:nvSpPr>
      <dsp:spPr>
        <a:xfrm>
          <a:off x="0" y="4551897"/>
          <a:ext cx="5990135" cy="671580"/>
        </a:xfrm>
        <a:prstGeom prst="round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Comparison Testing</a:t>
          </a:r>
          <a:endParaRPr lang="en-US" sz="2800" kern="1200"/>
        </a:p>
      </dsp:txBody>
      <dsp:txXfrm>
        <a:off x="32784" y="4584681"/>
        <a:ext cx="5924567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CAC06DA-BC5E-4533-8492-618E06C10E17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C0CC657-F204-405C-83C7-5E921661F4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5029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06DA-BC5E-4533-8492-618E06C10E17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657-F204-405C-83C7-5E921661F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9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06DA-BC5E-4533-8492-618E06C10E17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657-F204-405C-83C7-5E921661F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4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06DA-BC5E-4533-8492-618E06C10E17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657-F204-405C-83C7-5E921661F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06DA-BC5E-4533-8492-618E06C10E17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657-F204-405C-83C7-5E921661F4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261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06DA-BC5E-4533-8492-618E06C10E17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657-F204-405C-83C7-5E921661F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6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06DA-BC5E-4533-8492-618E06C10E17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657-F204-405C-83C7-5E921661F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06DA-BC5E-4533-8492-618E06C10E17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657-F204-405C-83C7-5E921661F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8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06DA-BC5E-4533-8492-618E06C10E17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657-F204-405C-83C7-5E921661F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06DA-BC5E-4533-8492-618E06C10E17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657-F204-405C-83C7-5E921661F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9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06DA-BC5E-4533-8492-618E06C10E17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657-F204-405C-83C7-5E921661F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6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CAC06DA-BC5E-4533-8492-618E06C10E17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C0CC657-F204-405C-83C7-5E921661F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4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52EC-1F24-4445-9C4A-0706A9AE6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4469"/>
            <a:ext cx="9144000" cy="1225731"/>
          </a:xfrm>
        </p:spPr>
        <p:txBody>
          <a:bodyPr/>
          <a:lstStyle/>
          <a:p>
            <a:r>
              <a:rPr lang="en-US" dirty="0"/>
              <a:t>Black-box testing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BF992-A64E-498C-B341-6B83BD70C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98469"/>
            <a:ext cx="9144000" cy="390144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Black-box testing is a type of software testing that examines the functionality of an application without peering into its internal structure or workings.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Internal structure and programming knowledge in general is not required.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tester is aware of what the software is supposed to do but not how it does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testing occurs through the Software Development Life Cycle.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can be both functional and non-functional.</a:t>
            </a:r>
          </a:p>
        </p:txBody>
      </p:sp>
    </p:spTree>
    <p:extLst>
      <p:ext uri="{BB962C8B-B14F-4D97-AF65-F5344CB8AC3E}">
        <p14:creationId xmlns:p14="http://schemas.microsoft.com/office/powerpoint/2010/main" val="123996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B9815-4016-4219-8966-53B17C223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Black-box testing technique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43E33D-B007-448C-90C2-66F89FACFD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636287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469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Content Placeholder 4">
            <a:extLst>
              <a:ext uri="{FF2B5EF4-FFF2-40B4-BE49-F238E27FC236}">
                <a16:creationId xmlns:a16="http://schemas.microsoft.com/office/drawing/2014/main" id="{5A0934AA-B5A2-4CCA-B975-51AEAB397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24008"/>
            <a:ext cx="4926128" cy="2635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723182-D023-462A-8057-764B13A0C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016" y="4126736"/>
            <a:ext cx="5435258" cy="2377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AC4300-3B77-4B8E-913E-5BED8AFB09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09" y="739709"/>
            <a:ext cx="5017558" cy="263547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2BFA6EF-C8B5-4562-9718-3167CB1C9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3153" y="4924327"/>
            <a:ext cx="0" cy="109138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16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Wingdings 2</vt:lpstr>
      <vt:lpstr>View</vt:lpstr>
      <vt:lpstr>Black-box testing </vt:lpstr>
      <vt:lpstr>Black-box testing technique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Black-box testing </dc:title>
  <dc:creator>Smruti Chhatwani</dc:creator>
  <cp:lastModifiedBy>Smruti Chhatwani</cp:lastModifiedBy>
  <cp:revision>3</cp:revision>
  <dcterms:created xsi:type="dcterms:W3CDTF">2019-04-04T17:21:33Z</dcterms:created>
  <dcterms:modified xsi:type="dcterms:W3CDTF">2019-04-04T17:39:22Z</dcterms:modified>
</cp:coreProperties>
</file>