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</p:sldMasterIdLst>
  <p:notesMasterIdLst>
    <p:notesMasterId r:id="rId4"/>
  </p:notesMasterIdLst>
  <p:sldIdLst>
    <p:sldId id="261" r:id="rId2"/>
    <p:sldId id="21474734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9A8D5-EB2F-4A50-A24E-95D801F0C350}" v="12" dt="2025-02-13T05:11:31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ha, Kiran Kanth (External)" userId="061d0801-d2fd-4145-98e7-255784027c2a" providerId="ADAL" clId="{DF39A8D5-EB2F-4A50-A24E-95D801F0C350}"/>
    <pc:docChg chg="undo redo custSel addSld modSld">
      <pc:chgData name="Kotha, Kiran Kanth (External)" userId="061d0801-d2fd-4145-98e7-255784027c2a" providerId="ADAL" clId="{DF39A8D5-EB2F-4A50-A24E-95D801F0C350}" dt="2025-02-13T05:11:31.636" v="594"/>
      <pc:docMkLst>
        <pc:docMk/>
      </pc:docMkLst>
      <pc:sldChg chg="addSp delSp modSp mod">
        <pc:chgData name="Kotha, Kiran Kanth (External)" userId="061d0801-d2fd-4145-98e7-255784027c2a" providerId="ADAL" clId="{DF39A8D5-EB2F-4A50-A24E-95D801F0C350}" dt="2025-02-12T13:57:03.570" v="590" actId="1076"/>
        <pc:sldMkLst>
          <pc:docMk/>
          <pc:sldMk cId="1721922336" sldId="261"/>
        </pc:sldMkLst>
        <pc:spChg chg="mod">
          <ac:chgData name="Kotha, Kiran Kanth (External)" userId="061d0801-d2fd-4145-98e7-255784027c2a" providerId="ADAL" clId="{DF39A8D5-EB2F-4A50-A24E-95D801F0C350}" dt="2025-02-12T13:23:23.632" v="503" actId="313"/>
          <ac:spMkLst>
            <pc:docMk/>
            <pc:sldMk cId="1721922336" sldId="261"/>
            <ac:spMk id="2" creationId="{C518F1A8-9E86-6402-4265-85AFCAE5D395}"/>
          </ac:spMkLst>
        </pc:spChg>
        <pc:spChg chg="mod">
          <ac:chgData name="Kotha, Kiran Kanth (External)" userId="061d0801-d2fd-4145-98e7-255784027c2a" providerId="ADAL" clId="{DF39A8D5-EB2F-4A50-A24E-95D801F0C350}" dt="2025-02-11T10:35:21.369" v="17" actId="20577"/>
          <ac:spMkLst>
            <pc:docMk/>
            <pc:sldMk cId="1721922336" sldId="261"/>
            <ac:spMk id="3" creationId="{2A5FA3BE-CADC-0F84-505B-C0C0CE35158B}"/>
          </ac:spMkLst>
        </pc:spChg>
        <pc:spChg chg="mod">
          <ac:chgData name="Kotha, Kiran Kanth (External)" userId="061d0801-d2fd-4145-98e7-255784027c2a" providerId="ADAL" clId="{DF39A8D5-EB2F-4A50-A24E-95D801F0C350}" dt="2025-02-12T13:24:31.974" v="505" actId="20577"/>
          <ac:spMkLst>
            <pc:docMk/>
            <pc:sldMk cId="1721922336" sldId="261"/>
            <ac:spMk id="4" creationId="{590963B7-F916-9D7D-4271-C6664B1F0C5A}"/>
          </ac:spMkLst>
        </pc:spChg>
        <pc:spChg chg="add mod">
          <ac:chgData name="Kotha, Kiran Kanth (External)" userId="061d0801-d2fd-4145-98e7-255784027c2a" providerId="ADAL" clId="{DF39A8D5-EB2F-4A50-A24E-95D801F0C350}" dt="2025-02-12T07:27:01.482" v="244" actId="20577"/>
          <ac:spMkLst>
            <pc:docMk/>
            <pc:sldMk cId="1721922336" sldId="261"/>
            <ac:spMk id="7" creationId="{923689F6-37CC-D853-C705-1965C58DBBB5}"/>
          </ac:spMkLst>
        </pc:spChg>
        <pc:spChg chg="mod">
          <ac:chgData name="Kotha, Kiran Kanth (External)" userId="061d0801-d2fd-4145-98e7-255784027c2a" providerId="ADAL" clId="{DF39A8D5-EB2F-4A50-A24E-95D801F0C350}" dt="2025-02-12T05:27:54.483" v="64" actId="20577"/>
          <ac:spMkLst>
            <pc:docMk/>
            <pc:sldMk cId="1721922336" sldId="261"/>
            <ac:spMk id="16" creationId="{956ED623-0F1B-3D29-FFAC-3C82BAD065CD}"/>
          </ac:spMkLst>
        </pc:spChg>
        <pc:spChg chg="del topLvl">
          <ac:chgData name="Kotha, Kiran Kanth (External)" userId="061d0801-d2fd-4145-98e7-255784027c2a" providerId="ADAL" clId="{DF39A8D5-EB2F-4A50-A24E-95D801F0C350}" dt="2025-02-12T13:22:05.554" v="439" actId="478"/>
          <ac:spMkLst>
            <pc:docMk/>
            <pc:sldMk cId="1721922336" sldId="261"/>
            <ac:spMk id="18" creationId="{BB74C70C-A2F6-B8DB-A5EA-2CF295AD6593}"/>
          </ac:spMkLst>
        </pc:spChg>
        <pc:spChg chg="mod topLvl">
          <ac:chgData name="Kotha, Kiran Kanth (External)" userId="061d0801-d2fd-4145-98e7-255784027c2a" providerId="ADAL" clId="{DF39A8D5-EB2F-4A50-A24E-95D801F0C350}" dt="2025-02-12T13:45:38.954" v="558" actId="20577"/>
          <ac:spMkLst>
            <pc:docMk/>
            <pc:sldMk cId="1721922336" sldId="261"/>
            <ac:spMk id="19" creationId="{E18DEDB4-AA0B-435A-0DCD-F05A6F15296C}"/>
          </ac:spMkLst>
        </pc:spChg>
        <pc:spChg chg="add mod">
          <ac:chgData name="Kotha, Kiran Kanth (External)" userId="061d0801-d2fd-4145-98e7-255784027c2a" providerId="ADAL" clId="{DF39A8D5-EB2F-4A50-A24E-95D801F0C350}" dt="2025-02-12T13:45:28.210" v="550" actId="114"/>
          <ac:spMkLst>
            <pc:docMk/>
            <pc:sldMk cId="1721922336" sldId="261"/>
            <ac:spMk id="22" creationId="{E72467C4-911A-7C03-A22C-471E0A5CA4D5}"/>
          </ac:spMkLst>
        </pc:spChg>
        <pc:spChg chg="mod">
          <ac:chgData name="Kotha, Kiran Kanth (External)" userId="061d0801-d2fd-4145-98e7-255784027c2a" providerId="ADAL" clId="{DF39A8D5-EB2F-4A50-A24E-95D801F0C350}" dt="2025-02-12T05:27:14.668" v="28" actId="20577"/>
          <ac:spMkLst>
            <pc:docMk/>
            <pc:sldMk cId="1721922336" sldId="261"/>
            <ac:spMk id="28" creationId="{6AB9F2ED-9BA4-7C0B-F00C-B6E1FFF8C9DB}"/>
          </ac:spMkLst>
        </pc:spChg>
        <pc:spChg chg="mod">
          <ac:chgData name="Kotha, Kiran Kanth (External)" userId="061d0801-d2fd-4145-98e7-255784027c2a" providerId="ADAL" clId="{DF39A8D5-EB2F-4A50-A24E-95D801F0C350}" dt="2025-02-12T13:17:07.494" v="351" actId="108"/>
          <ac:spMkLst>
            <pc:docMk/>
            <pc:sldMk cId="1721922336" sldId="261"/>
            <ac:spMk id="34" creationId="{0CB529A3-237B-E92E-0047-D6D102076C63}"/>
          </ac:spMkLst>
        </pc:spChg>
        <pc:spChg chg="mod">
          <ac:chgData name="Kotha, Kiran Kanth (External)" userId="061d0801-d2fd-4145-98e7-255784027c2a" providerId="ADAL" clId="{DF39A8D5-EB2F-4A50-A24E-95D801F0C350}" dt="2025-02-12T12:57:05.242" v="255" actId="1076"/>
          <ac:spMkLst>
            <pc:docMk/>
            <pc:sldMk cId="1721922336" sldId="261"/>
            <ac:spMk id="38" creationId="{9C194A6E-65CD-F66A-BF3A-1B4DAF873E99}"/>
          </ac:spMkLst>
        </pc:spChg>
        <pc:spChg chg="mod">
          <ac:chgData name="Kotha, Kiran Kanth (External)" userId="061d0801-d2fd-4145-98e7-255784027c2a" providerId="ADAL" clId="{DF39A8D5-EB2F-4A50-A24E-95D801F0C350}" dt="2025-02-12T05:35:45.379" v="202" actId="5793"/>
          <ac:spMkLst>
            <pc:docMk/>
            <pc:sldMk cId="1721922336" sldId="261"/>
            <ac:spMk id="41" creationId="{286390FA-5791-B17E-B530-23531746D41B}"/>
          </ac:spMkLst>
        </pc:spChg>
        <pc:spChg chg="mod">
          <ac:chgData name="Kotha, Kiran Kanth (External)" userId="061d0801-d2fd-4145-98e7-255784027c2a" providerId="ADAL" clId="{DF39A8D5-EB2F-4A50-A24E-95D801F0C350}" dt="2025-02-12T05:36:16.557" v="204" actId="20577"/>
          <ac:spMkLst>
            <pc:docMk/>
            <pc:sldMk cId="1721922336" sldId="261"/>
            <ac:spMk id="56" creationId="{FE5D47B2-F3F8-1B6A-6F9D-9135C372829E}"/>
          </ac:spMkLst>
        </pc:spChg>
        <pc:spChg chg="del mod">
          <ac:chgData name="Kotha, Kiran Kanth (External)" userId="061d0801-d2fd-4145-98e7-255784027c2a" providerId="ADAL" clId="{DF39A8D5-EB2F-4A50-A24E-95D801F0C350}" dt="2025-02-12T13:22:31.500" v="445" actId="478"/>
          <ac:spMkLst>
            <pc:docMk/>
            <pc:sldMk cId="1721922336" sldId="261"/>
            <ac:spMk id="80" creationId="{4D237DD8-6200-CF5F-941A-54D25E608878}"/>
          </ac:spMkLst>
        </pc:spChg>
        <pc:spChg chg="mod">
          <ac:chgData name="Kotha, Kiran Kanth (External)" userId="061d0801-d2fd-4145-98e7-255784027c2a" providerId="ADAL" clId="{DF39A8D5-EB2F-4A50-A24E-95D801F0C350}" dt="2025-02-12T13:21:53.431" v="437" actId="1076"/>
          <ac:spMkLst>
            <pc:docMk/>
            <pc:sldMk cId="1721922336" sldId="261"/>
            <ac:spMk id="81" creationId="{1599D510-1B59-7665-3233-3510A08153A1}"/>
          </ac:spMkLst>
        </pc:spChg>
        <pc:grpChg chg="del">
          <ac:chgData name="Kotha, Kiran Kanth (External)" userId="061d0801-d2fd-4145-98e7-255784027c2a" providerId="ADAL" clId="{DF39A8D5-EB2F-4A50-A24E-95D801F0C350}" dt="2025-02-12T13:00:53.175" v="260" actId="478"/>
          <ac:grpSpMkLst>
            <pc:docMk/>
            <pc:sldMk cId="1721922336" sldId="261"/>
            <ac:grpSpMk id="8" creationId="{B24E3FFB-2330-79F3-9BAC-EDBC1A753CE1}"/>
          </ac:grpSpMkLst>
        </pc:grpChg>
        <pc:grpChg chg="del mod">
          <ac:chgData name="Kotha, Kiran Kanth (External)" userId="061d0801-d2fd-4145-98e7-255784027c2a" providerId="ADAL" clId="{DF39A8D5-EB2F-4A50-A24E-95D801F0C350}" dt="2025-02-12T13:22:05.554" v="439" actId="478"/>
          <ac:grpSpMkLst>
            <pc:docMk/>
            <pc:sldMk cId="1721922336" sldId="261"/>
            <ac:grpSpMk id="17" creationId="{8133AE90-C969-5AB8-BC99-95D1574801CF}"/>
          </ac:grpSpMkLst>
        </pc:grpChg>
        <pc:grpChg chg="mod">
          <ac:chgData name="Kotha, Kiran Kanth (External)" userId="061d0801-d2fd-4145-98e7-255784027c2a" providerId="ADAL" clId="{DF39A8D5-EB2F-4A50-A24E-95D801F0C350}" dt="2025-02-12T13:26:57.681" v="531" actId="1076"/>
          <ac:grpSpMkLst>
            <pc:docMk/>
            <pc:sldMk cId="1721922336" sldId="261"/>
            <ac:grpSpMk id="78" creationId="{FAC7F6A1-3A23-74B8-A999-CB38DF51F662}"/>
          </ac:grpSpMkLst>
        </pc:grpChg>
        <pc:graphicFrameChg chg="del mod">
          <ac:chgData name="Kotha, Kiran Kanth (External)" userId="061d0801-d2fd-4145-98e7-255784027c2a" providerId="ADAL" clId="{DF39A8D5-EB2F-4A50-A24E-95D801F0C350}" dt="2025-02-12T13:20:14.116" v="353" actId="478"/>
          <ac:graphicFrameMkLst>
            <pc:docMk/>
            <pc:sldMk cId="1721922336" sldId="261"/>
            <ac:graphicFrameMk id="82" creationId="{8CC702DC-1629-8525-9779-CF7A5D65772E}"/>
          </ac:graphicFrameMkLst>
        </pc:graphicFrameChg>
        <pc:graphicFrameChg chg="del modGraphic">
          <ac:chgData name="Kotha, Kiran Kanth (External)" userId="061d0801-d2fd-4145-98e7-255784027c2a" providerId="ADAL" clId="{DF39A8D5-EB2F-4A50-A24E-95D801F0C350}" dt="2025-02-12T13:00:45.444" v="259" actId="478"/>
          <ac:graphicFrameMkLst>
            <pc:docMk/>
            <pc:sldMk cId="1721922336" sldId="261"/>
            <ac:graphicFrameMk id="117" creationId="{DDE1FBC7-3162-F9C6-052A-E0E27F749D2A}"/>
          </ac:graphicFrameMkLst>
        </pc:graphicFrameChg>
        <pc:picChg chg="add del mod">
          <ac:chgData name="Kotha, Kiran Kanth (External)" userId="061d0801-d2fd-4145-98e7-255784027c2a" providerId="ADAL" clId="{DF39A8D5-EB2F-4A50-A24E-95D801F0C350}" dt="2025-02-12T13:49:57.231" v="563" actId="478"/>
          <ac:picMkLst>
            <pc:docMk/>
            <pc:sldMk cId="1721922336" sldId="261"/>
            <ac:picMk id="12" creationId="{13B074F4-E2F3-93FF-C306-F92D486C58E6}"/>
          </ac:picMkLst>
        </pc:picChg>
        <pc:picChg chg="add mod">
          <ac:chgData name="Kotha, Kiran Kanth (External)" userId="061d0801-d2fd-4145-98e7-255784027c2a" providerId="ADAL" clId="{DF39A8D5-EB2F-4A50-A24E-95D801F0C350}" dt="2025-02-12T13:57:03.570" v="590" actId="1076"/>
          <ac:picMkLst>
            <pc:docMk/>
            <pc:sldMk cId="1721922336" sldId="261"/>
            <ac:picMk id="20" creationId="{23FBBC3C-73A5-6133-AEB9-62B8B6EA9BBB}"/>
          </ac:picMkLst>
        </pc:picChg>
        <pc:picChg chg="add del mod">
          <ac:chgData name="Kotha, Kiran Kanth (External)" userId="061d0801-d2fd-4145-98e7-255784027c2a" providerId="ADAL" clId="{DF39A8D5-EB2F-4A50-A24E-95D801F0C350}" dt="2025-02-12T13:21:34.401" v="431" actId="478"/>
          <ac:picMkLst>
            <pc:docMk/>
            <pc:sldMk cId="1721922336" sldId="261"/>
            <ac:picMk id="24" creationId="{1260A4CF-9A15-01BB-965E-E22D239583E6}"/>
          </ac:picMkLst>
        </pc:picChg>
        <pc:picChg chg="add mod">
          <ac:chgData name="Kotha, Kiran Kanth (External)" userId="061d0801-d2fd-4145-98e7-255784027c2a" providerId="ADAL" clId="{DF39A8D5-EB2F-4A50-A24E-95D801F0C350}" dt="2025-02-12T13:56:23.715" v="589" actId="14100"/>
          <ac:picMkLst>
            <pc:docMk/>
            <pc:sldMk cId="1721922336" sldId="261"/>
            <ac:picMk id="30" creationId="{013DBFE8-4290-2D05-DFA5-350A3887629F}"/>
          </ac:picMkLst>
        </pc:picChg>
        <pc:picChg chg="add mod">
          <ac:chgData name="Kotha, Kiran Kanth (External)" userId="061d0801-d2fd-4145-98e7-255784027c2a" providerId="ADAL" clId="{DF39A8D5-EB2F-4A50-A24E-95D801F0C350}" dt="2025-02-12T13:25:39.320" v="511" actId="1076"/>
          <ac:picMkLst>
            <pc:docMk/>
            <pc:sldMk cId="1721922336" sldId="261"/>
            <ac:picMk id="35" creationId="{1C2B33C3-BB41-DC88-103D-263D0CE84321}"/>
          </ac:picMkLst>
        </pc:picChg>
        <pc:picChg chg="add mod">
          <ac:chgData name="Kotha, Kiran Kanth (External)" userId="061d0801-d2fd-4145-98e7-255784027c2a" providerId="ADAL" clId="{DF39A8D5-EB2F-4A50-A24E-95D801F0C350}" dt="2025-02-12T13:26:21.244" v="515" actId="1076"/>
          <ac:picMkLst>
            <pc:docMk/>
            <pc:sldMk cId="1721922336" sldId="261"/>
            <ac:picMk id="36" creationId="{3A59B66F-09AD-8D15-20AD-E43AE33BEDB1}"/>
          </ac:picMkLst>
        </pc:picChg>
        <pc:picChg chg="add mod">
          <ac:chgData name="Kotha, Kiran Kanth (External)" userId="061d0801-d2fd-4145-98e7-255784027c2a" providerId="ADAL" clId="{DF39A8D5-EB2F-4A50-A24E-95D801F0C350}" dt="2025-02-12T13:27:19.570" v="537" actId="1076"/>
          <ac:picMkLst>
            <pc:docMk/>
            <pc:sldMk cId="1721922336" sldId="261"/>
            <ac:picMk id="37" creationId="{FB98E852-E370-EFDD-E121-43DDC9DB94B5}"/>
          </ac:picMkLst>
        </pc:picChg>
        <pc:picChg chg="add del mod">
          <ac:chgData name="Kotha, Kiran Kanth (External)" userId="061d0801-d2fd-4145-98e7-255784027c2a" providerId="ADAL" clId="{DF39A8D5-EB2F-4A50-A24E-95D801F0C350}" dt="2025-02-12T13:52:26.184" v="568" actId="478"/>
          <ac:picMkLst>
            <pc:docMk/>
            <pc:sldMk cId="1721922336" sldId="261"/>
            <ac:picMk id="40" creationId="{379DACA6-0B62-7DC7-93B2-8B3B958FD768}"/>
          </ac:picMkLst>
        </pc:picChg>
        <pc:picChg chg="add del mod">
          <ac:chgData name="Kotha, Kiran Kanth (External)" userId="061d0801-d2fd-4145-98e7-255784027c2a" providerId="ADAL" clId="{DF39A8D5-EB2F-4A50-A24E-95D801F0C350}" dt="2025-02-12T13:53:01.553" v="572" actId="478"/>
          <ac:picMkLst>
            <pc:docMk/>
            <pc:sldMk cId="1721922336" sldId="261"/>
            <ac:picMk id="43" creationId="{A43D7A8B-F460-EAD4-6DED-6FBF4B4B27F9}"/>
          </ac:picMkLst>
        </pc:picChg>
        <pc:picChg chg="add mod">
          <ac:chgData name="Kotha, Kiran Kanth (External)" userId="061d0801-d2fd-4145-98e7-255784027c2a" providerId="ADAL" clId="{DF39A8D5-EB2F-4A50-A24E-95D801F0C350}" dt="2025-02-12T13:55:35.947" v="579" actId="14100"/>
          <ac:picMkLst>
            <pc:docMk/>
            <pc:sldMk cId="1721922336" sldId="261"/>
            <ac:picMk id="46" creationId="{5CC54FAF-05F3-E55E-7F4E-84B1F765E012}"/>
          </ac:picMkLst>
        </pc:picChg>
        <pc:picChg chg="add del mod">
          <ac:chgData name="Kotha, Kiran Kanth (External)" userId="061d0801-d2fd-4145-98e7-255784027c2a" providerId="ADAL" clId="{DF39A8D5-EB2F-4A50-A24E-95D801F0C350}" dt="2025-02-12T13:31:04.132" v="538" actId="1076"/>
          <ac:picMkLst>
            <pc:docMk/>
            <pc:sldMk cId="1721922336" sldId="261"/>
            <ac:picMk id="49" creationId="{CFD0FBA9-19C0-8BBA-0771-2E4FC672EAB2}"/>
          </ac:picMkLst>
        </pc:picChg>
        <pc:picChg chg="del">
          <ac:chgData name="Kotha, Kiran Kanth (External)" userId="061d0801-d2fd-4145-98e7-255784027c2a" providerId="ADAL" clId="{DF39A8D5-EB2F-4A50-A24E-95D801F0C350}" dt="2025-02-12T13:26:26.758" v="517" actId="478"/>
          <ac:picMkLst>
            <pc:docMk/>
            <pc:sldMk cId="1721922336" sldId="261"/>
            <ac:picMk id="53" creationId="{F67298F9-CE85-00BA-0AFA-7AD0FE68668C}"/>
          </ac:picMkLst>
        </pc:picChg>
        <pc:picChg chg="del">
          <ac:chgData name="Kotha, Kiran Kanth (External)" userId="061d0801-d2fd-4145-98e7-255784027c2a" providerId="ADAL" clId="{DF39A8D5-EB2F-4A50-A24E-95D801F0C350}" dt="2025-02-12T13:25:35.451" v="510" actId="478"/>
          <ac:picMkLst>
            <pc:docMk/>
            <pc:sldMk cId="1721922336" sldId="261"/>
            <ac:picMk id="55" creationId="{C4F1264C-81C8-8714-8FB0-C377FA7F2FDF}"/>
          </ac:picMkLst>
        </pc:picChg>
        <pc:cxnChg chg="del mod">
          <ac:chgData name="Kotha, Kiran Kanth (External)" userId="061d0801-d2fd-4145-98e7-255784027c2a" providerId="ADAL" clId="{DF39A8D5-EB2F-4A50-A24E-95D801F0C350}" dt="2025-02-12T13:32:31.587" v="549" actId="478"/>
          <ac:cxnSpMkLst>
            <pc:docMk/>
            <pc:sldMk cId="1721922336" sldId="261"/>
            <ac:cxnSpMk id="74" creationId="{20493FAE-BE58-F3CE-BC41-C8615FC83B69}"/>
          </ac:cxnSpMkLst>
        </pc:cxnChg>
      </pc:sldChg>
      <pc:sldChg chg="modSp add">
        <pc:chgData name="Kotha, Kiran Kanth (External)" userId="061d0801-d2fd-4145-98e7-255784027c2a" providerId="ADAL" clId="{DF39A8D5-EB2F-4A50-A24E-95D801F0C350}" dt="2025-02-13T05:11:31.636" v="594"/>
        <pc:sldMkLst>
          <pc:docMk/>
          <pc:sldMk cId="2447988861" sldId="2147473462"/>
        </pc:sldMkLst>
        <pc:spChg chg="mod">
          <ac:chgData name="Kotha, Kiran Kanth (External)" userId="061d0801-d2fd-4145-98e7-255784027c2a" providerId="ADAL" clId="{DF39A8D5-EB2F-4A50-A24E-95D801F0C350}" dt="2025-02-13T05:11:31.636" v="594"/>
          <ac:spMkLst>
            <pc:docMk/>
            <pc:sldMk cId="2447988861" sldId="2147473462"/>
            <ac:spMk id="22" creationId="{23E44504-3130-3AF4-8982-FAE18A89244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Automation  completion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LMS</c:v>
                </c:pt>
                <c:pt idx="1">
                  <c:v>DevPortal</c:v>
                </c:pt>
                <c:pt idx="2">
                  <c:v>eCommerce </c:v>
                </c:pt>
                <c:pt idx="3">
                  <c:v>LCH DET ( PostTrade)</c:v>
                </c:pt>
                <c:pt idx="4">
                  <c:v>My Account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0.68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97-42FD-B443-2D07074D6E7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420485983"/>
        <c:axId val="420486463"/>
      </c:barChart>
      <c:catAx>
        <c:axId val="4204859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486463"/>
        <c:crosses val="autoZero"/>
        <c:auto val="1"/>
        <c:lblAlgn val="ctr"/>
        <c:lblOffset val="100"/>
        <c:noMultiLvlLbl val="0"/>
      </c:catAx>
      <c:valAx>
        <c:axId val="420486463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20485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3AD70-3E15-4FCC-BB09-988295FE352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C042-8580-4032-8CDA-359ECD7F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6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1B468-4DC7-374A-2255-E4B3A31D7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EA3E1B-94D1-5D7A-C486-7ECAF0331D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16BEEA-9ADF-D243-B205-1B53DDE81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2177E-8662-2873-278D-E95174785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7A41D-1A63-47D6-94D9-8CC6307FA82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51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0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3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6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 –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66B50181-BED4-F84D-9A8C-6C76548A93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5919" b="51391"/>
          <a:stretch/>
        </p:blipFill>
        <p:spPr>
          <a:xfrm>
            <a:off x="4845672" y="-1"/>
            <a:ext cx="7346328" cy="685800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F7B9B1F-F13B-AB43-9A79-B2D620DD2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5715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642BA-B95D-A54A-8BA1-3519EE7D5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5828" y="6327648"/>
            <a:ext cx="8599767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 b="0" i="0">
                <a:solidFill>
                  <a:srgbClr val="666666"/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320DB9A-C2F8-A443-81A7-FEC3DF28A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5595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 b="0" i="0">
                <a:solidFill>
                  <a:srgbClr val="666666"/>
                </a:solidFill>
                <a:latin typeface="Proxima Nova" panose="02000506030000020004" pitchFamily="2" charset="0"/>
                <a:cs typeface="Arial" panose="020B0604020202020204" pitchFamily="34" charset="0"/>
              </a:defRPr>
            </a:lvl1pPr>
          </a:lstStyle>
          <a:p>
            <a:fld id="{F1B8625C-ADD0-1B46-A55C-B227D4C698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AFF17D-E757-FF4D-920A-9A0E651A7A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628774"/>
            <a:ext cx="8315325" cy="4448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6576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5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7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8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5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9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7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5FA3BE-CADC-0F84-505B-C0C0CE35158B}"/>
              </a:ext>
            </a:extLst>
          </p:cNvPr>
          <p:cNvSpPr/>
          <p:nvPr/>
        </p:nvSpPr>
        <p:spPr>
          <a:xfrm>
            <a:off x="0" y="0"/>
            <a:ext cx="12192000" cy="8128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Century Gothic" panose="020B0502020202020204" pitchFamily="34" charset="0"/>
              </a:rPr>
              <a:t>DIGITAL AUTOMATION </a:t>
            </a:r>
            <a:endParaRPr lang="en-IN" sz="28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0963B7-F916-9D7D-4271-C6664B1F0C5A}"/>
              </a:ext>
            </a:extLst>
          </p:cNvPr>
          <p:cNvSpPr/>
          <p:nvPr/>
        </p:nvSpPr>
        <p:spPr>
          <a:xfrm>
            <a:off x="0" y="948171"/>
            <a:ext cx="12192000" cy="5172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 Boost Cross-Browser Testing with </a:t>
            </a:r>
            <a:r>
              <a:rPr lang="en-US" sz="1600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BrowserStack</a:t>
            </a:r>
            <a:r>
              <a:rPr lang="en-US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and 60% Faster Execution via DX1 Pipeline</a:t>
            </a:r>
            <a:endParaRPr lang="en-IN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A382710-B7ED-F2A5-77B5-BA7E3F3F4464}"/>
              </a:ext>
            </a:extLst>
          </p:cNvPr>
          <p:cNvGrpSpPr/>
          <p:nvPr/>
        </p:nvGrpSpPr>
        <p:grpSpPr>
          <a:xfrm>
            <a:off x="469678" y="1623504"/>
            <a:ext cx="3387849" cy="2272146"/>
            <a:chOff x="157019" y="1625600"/>
            <a:chExt cx="3387849" cy="22721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8578997-9483-DF79-98C5-E35DD2BF0E70}"/>
                </a:ext>
              </a:extLst>
            </p:cNvPr>
            <p:cNvGrpSpPr/>
            <p:nvPr/>
          </p:nvGrpSpPr>
          <p:grpSpPr>
            <a:xfrm>
              <a:off x="157019" y="1625600"/>
              <a:ext cx="3334109" cy="2272146"/>
              <a:chOff x="184728" y="1597890"/>
              <a:chExt cx="2998860" cy="227214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CD83FA-F44B-C530-B216-D4B01AE04113}"/>
                  </a:ext>
                </a:extLst>
              </p:cNvPr>
              <p:cNvSpPr/>
              <p:nvPr/>
            </p:nvSpPr>
            <p:spPr>
              <a:xfrm>
                <a:off x="184728" y="1791854"/>
                <a:ext cx="2998860" cy="207818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CF8F86B-F2EB-B8B4-6AF1-8C58C013FBAF}"/>
                  </a:ext>
                </a:extLst>
              </p:cNvPr>
              <p:cNvSpPr/>
              <p:nvPr/>
            </p:nvSpPr>
            <p:spPr>
              <a:xfrm>
                <a:off x="452582" y="1597890"/>
                <a:ext cx="2299854" cy="387926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i="1" dirty="0">
                    <a:solidFill>
                      <a:schemeClr val="tx1"/>
                    </a:solidFill>
                  </a:rPr>
                  <a:t>PROBLEM STATEMENT</a:t>
                </a:r>
                <a:endParaRPr lang="en-IN" sz="1400" b="1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910753-065E-B74D-C4B7-5B31BEE910CC}"/>
                </a:ext>
              </a:extLst>
            </p:cNvPr>
            <p:cNvSpPr/>
            <p:nvPr/>
          </p:nvSpPr>
          <p:spPr>
            <a:xfrm>
              <a:off x="195119" y="2142836"/>
              <a:ext cx="3348180" cy="461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Manual Execution Faces the Following Challenges :</a:t>
              </a:r>
              <a:endParaRPr lang="en-IN" sz="12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25" name="Graphic 24" descr="Stopwatch 75% with solid fill">
              <a:extLst>
                <a:ext uri="{FF2B5EF4-FFF2-40B4-BE49-F238E27FC236}">
                  <a16:creationId xmlns:a16="http://schemas.microsoft.com/office/drawing/2014/main" id="{C418F362-A99C-8C89-295A-42CFD2973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1804" y="2694132"/>
              <a:ext cx="291624" cy="291624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1CE95B-1B5F-7B07-EC4B-3B71911E5C11}"/>
                </a:ext>
              </a:extLst>
            </p:cNvPr>
            <p:cNvSpPr/>
            <p:nvPr/>
          </p:nvSpPr>
          <p:spPr>
            <a:xfrm>
              <a:off x="589609" y="2719122"/>
              <a:ext cx="2953690" cy="2337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High time consumption</a:t>
              </a:r>
            </a:p>
          </p:txBody>
        </p:sp>
        <p:pic>
          <p:nvPicPr>
            <p:cNvPr id="27" name="Picture 26" descr="Human Error Monotone Icon In Powerpoint Pptx Png And Editable Eps Format PPT  Presentation">
              <a:extLst>
                <a:ext uri="{FF2B5EF4-FFF2-40B4-BE49-F238E27FC236}">
                  <a16:creationId xmlns:a16="http://schemas.microsoft.com/office/drawing/2014/main" id="{34C038F3-B1DA-55EF-3608-771C20299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87" t="19025" r="27690" b="-2"/>
            <a:stretch/>
          </p:blipFill>
          <p:spPr bwMode="auto">
            <a:xfrm>
              <a:off x="241804" y="3066103"/>
              <a:ext cx="291600" cy="28859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B9F2ED-9BA4-7C0B-F00C-B6E1FFF8C9DB}"/>
                </a:ext>
              </a:extLst>
            </p:cNvPr>
            <p:cNvSpPr/>
            <p:nvPr/>
          </p:nvSpPr>
          <p:spPr>
            <a:xfrm>
              <a:off x="576047" y="3066103"/>
              <a:ext cx="2953690" cy="2337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One Browser</a:t>
              </a:r>
            </a:p>
          </p:txBody>
        </p:sp>
        <p:pic>
          <p:nvPicPr>
            <p:cNvPr id="31" name="Graphic 30" descr="Group of men with solid fill">
              <a:extLst>
                <a:ext uri="{FF2B5EF4-FFF2-40B4-BE49-F238E27FC236}">
                  <a16:creationId xmlns:a16="http://schemas.microsoft.com/office/drawing/2014/main" id="{B0127C0D-AB11-17B7-009B-7063E8161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1804" y="3430617"/>
              <a:ext cx="291600" cy="2916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327A383-4893-CEA5-09E8-0A82D698D4DD}"/>
                </a:ext>
              </a:extLst>
            </p:cNvPr>
            <p:cNvSpPr/>
            <p:nvPr/>
          </p:nvSpPr>
          <p:spPr>
            <a:xfrm>
              <a:off x="591178" y="3458946"/>
              <a:ext cx="2953690" cy="2337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Resource-intensive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9C194A6E-65CD-F66A-BF3A-1B4DAF873E99}"/>
              </a:ext>
            </a:extLst>
          </p:cNvPr>
          <p:cNvSpPr/>
          <p:nvPr/>
        </p:nvSpPr>
        <p:spPr>
          <a:xfrm>
            <a:off x="4635998" y="2938024"/>
            <a:ext cx="2535200" cy="233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Dashboards to check stability of Automation</a:t>
            </a:r>
            <a:endParaRPr lang="en-IN" sz="11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AC7F6A1-3A23-74B8-A999-CB38DF51F662}"/>
              </a:ext>
            </a:extLst>
          </p:cNvPr>
          <p:cNvGrpSpPr/>
          <p:nvPr/>
        </p:nvGrpSpPr>
        <p:grpSpPr>
          <a:xfrm>
            <a:off x="4045592" y="1638293"/>
            <a:ext cx="3125606" cy="2254944"/>
            <a:chOff x="3729594" y="1634923"/>
            <a:chExt cx="3125606" cy="225494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1955E00-BE3F-5F76-D3B0-DF71A29D4A90}"/>
                </a:ext>
              </a:extLst>
            </p:cNvPr>
            <p:cNvGrpSpPr/>
            <p:nvPr/>
          </p:nvGrpSpPr>
          <p:grpSpPr>
            <a:xfrm>
              <a:off x="3729594" y="1634923"/>
              <a:ext cx="3125606" cy="2254944"/>
              <a:chOff x="184728" y="1615092"/>
              <a:chExt cx="2881745" cy="225494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F664AC-8D0F-815C-0CA9-302394F53E40}"/>
                  </a:ext>
                </a:extLst>
              </p:cNvPr>
              <p:cNvSpPr/>
              <p:nvPr/>
            </p:nvSpPr>
            <p:spPr>
              <a:xfrm>
                <a:off x="184728" y="1791854"/>
                <a:ext cx="2881745" cy="207818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56ED623-0F1B-3D29-FFAC-3C82BAD065CD}"/>
                  </a:ext>
                </a:extLst>
              </p:cNvPr>
              <p:cNvSpPr/>
              <p:nvPr/>
            </p:nvSpPr>
            <p:spPr>
              <a:xfrm>
                <a:off x="343368" y="1615092"/>
                <a:ext cx="2299854" cy="387926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i="1" dirty="0">
                    <a:solidFill>
                      <a:schemeClr val="tx1"/>
                    </a:solidFill>
                  </a:rPr>
                  <a:t>BROWSERSTACK BENEFITS</a:t>
                </a:r>
                <a:endParaRPr lang="en-IN" sz="1400" b="1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CB529A3-237B-E92E-0047-D6D102076C63}"/>
                </a:ext>
              </a:extLst>
            </p:cNvPr>
            <p:cNvSpPr/>
            <p:nvPr/>
          </p:nvSpPr>
          <p:spPr>
            <a:xfrm>
              <a:off x="4320000" y="3332163"/>
              <a:ext cx="2494473" cy="313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 fontAlgn="base"/>
              <a:r>
                <a:rPr lang="en-GB" sz="11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Automation of pipelines using </a:t>
              </a:r>
              <a:r>
                <a:rPr lang="en-GB" sz="1100" b="1" dirty="0" err="1">
                  <a:solidFill>
                    <a:schemeClr val="tx1"/>
                  </a:solidFill>
                  <a:latin typeface="Century Gothic" panose="020B0502020202020204" pitchFamily="34" charset="0"/>
                </a:rPr>
                <a:t>DXOne</a:t>
              </a:r>
              <a:r>
                <a:rPr lang="en-GB" sz="11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framework</a:t>
              </a:r>
              <a:r>
                <a:rPr lang="en-IN" sz="11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​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86390FA-5791-B17E-B530-23531746D41B}"/>
                </a:ext>
              </a:extLst>
            </p:cNvPr>
            <p:cNvSpPr/>
            <p:nvPr/>
          </p:nvSpPr>
          <p:spPr>
            <a:xfrm>
              <a:off x="4320000" y="2520000"/>
              <a:ext cx="2535200" cy="2337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1100" b="1" i="0" dirty="0">
                  <a:solidFill>
                    <a:srgbClr val="242424"/>
                  </a:solidFill>
                  <a:effectLst/>
                  <a:latin typeface="Segoe UI" panose="020B0502040204020203" pitchFamily="34" charset="0"/>
                </a:rPr>
                <a:t>Cross-Browser Compatibility testing</a:t>
              </a:r>
              <a:endParaRPr lang="en-US" sz="11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endParaRPr>
            </a:p>
          </p:txBody>
        </p:sp>
        <p:pic>
          <p:nvPicPr>
            <p:cNvPr id="44" name="Graphic 43" descr="Bullseye with solid fill">
              <a:extLst>
                <a:ext uri="{FF2B5EF4-FFF2-40B4-BE49-F238E27FC236}">
                  <a16:creationId xmlns:a16="http://schemas.microsoft.com/office/drawing/2014/main" id="{286769A1-9A92-60E8-75F7-76F6FD3C9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60000" y="2520000"/>
              <a:ext cx="324000" cy="324000"/>
            </a:xfrm>
            <a:prstGeom prst="rect">
              <a:avLst/>
            </a:prstGeom>
          </p:spPr>
        </p:pic>
        <p:pic>
          <p:nvPicPr>
            <p:cNvPr id="49" name="Graphic 48" descr="Alarm clock with solid fill">
              <a:extLst>
                <a:ext uri="{FF2B5EF4-FFF2-40B4-BE49-F238E27FC236}">
                  <a16:creationId xmlns:a16="http://schemas.microsoft.com/office/drawing/2014/main" id="{CFD0FBA9-19C0-8BBA-0771-2E4FC672E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87421" y="3330722"/>
              <a:ext cx="324000" cy="324000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5D47B2-F3F8-1B6A-6F9D-9135C372829E}"/>
                </a:ext>
              </a:extLst>
            </p:cNvPr>
            <p:cNvSpPr/>
            <p:nvPr/>
          </p:nvSpPr>
          <p:spPr>
            <a:xfrm>
              <a:off x="4320000" y="2160000"/>
              <a:ext cx="2535200" cy="2337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endParaRPr>
            </a:p>
            <a:p>
              <a:r>
                <a:rPr lang="en-US" sz="1100" b="1" i="0" dirty="0">
                  <a:solidFill>
                    <a:srgbClr val="242424"/>
                  </a:solidFill>
                  <a:effectLst/>
                  <a:latin typeface="Segoe UI" panose="020B0502040204020203" pitchFamily="34" charset="0"/>
                </a:rPr>
                <a:t>Real Device Testing</a:t>
              </a:r>
              <a:endParaRPr lang="en-US" sz="11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endParaRPr>
            </a:p>
            <a:p>
              <a:endParaRPr lang="en-IN" sz="11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599D510-1B59-7665-3233-3510A08153A1}"/>
              </a:ext>
            </a:extLst>
          </p:cNvPr>
          <p:cNvSpPr/>
          <p:nvPr/>
        </p:nvSpPr>
        <p:spPr>
          <a:xfrm>
            <a:off x="262314" y="4082272"/>
            <a:ext cx="3367184" cy="38792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i="1" dirty="0">
                <a:solidFill>
                  <a:schemeClr val="tx1"/>
                </a:solidFill>
              </a:rPr>
              <a:t>MOST FREQUENT BROWSER COMBIANTION OF TESTING</a:t>
            </a:r>
            <a:endParaRPr lang="en-IN" sz="1100" b="1" i="1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8DEDB4-AA0B-435A-0DCD-F05A6F15296C}"/>
              </a:ext>
            </a:extLst>
          </p:cNvPr>
          <p:cNvSpPr/>
          <p:nvPr/>
        </p:nvSpPr>
        <p:spPr>
          <a:xfrm>
            <a:off x="4072542" y="4139689"/>
            <a:ext cx="3911193" cy="42146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chemeClr val="tx1"/>
                </a:solidFill>
              </a:rPr>
              <a:t>LAST RELEASE  UAT AUTOMATION METRICS</a:t>
            </a:r>
            <a:endParaRPr lang="en-IN" sz="1200" b="1" i="1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9C31063-CDFB-F96F-9643-2EEC8B547A28}"/>
              </a:ext>
            </a:extLst>
          </p:cNvPr>
          <p:cNvSpPr/>
          <p:nvPr/>
        </p:nvSpPr>
        <p:spPr>
          <a:xfrm>
            <a:off x="7400504" y="1787219"/>
            <a:ext cx="4511776" cy="209509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914707-4732-17EF-5535-1DED577F1813}"/>
              </a:ext>
            </a:extLst>
          </p:cNvPr>
          <p:cNvSpPr/>
          <p:nvPr/>
        </p:nvSpPr>
        <p:spPr>
          <a:xfrm>
            <a:off x="7613359" y="1661616"/>
            <a:ext cx="2172330" cy="38792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>
                <a:solidFill>
                  <a:schemeClr val="tx1"/>
                </a:solidFill>
              </a:rPr>
              <a:t>CHALLENGES/RISKS</a:t>
            </a:r>
            <a:endParaRPr lang="en-IN" sz="1400" b="1" i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1A8-9E86-6402-4265-85AFCAE5D395}"/>
              </a:ext>
            </a:extLst>
          </p:cNvPr>
          <p:cNvSpPr/>
          <p:nvPr/>
        </p:nvSpPr>
        <p:spPr>
          <a:xfrm>
            <a:off x="7575810" y="2163371"/>
            <a:ext cx="4237499" cy="1694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Highly Dynamic Nature </a:t>
            </a:r>
            <a:r>
              <a:rPr lang="en-IN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of web pages.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DX1 pipelines have a 2-hour execution time limit.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Application exhibits latency issues when evaluated in Browser Stack.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Legacy Selenium 3 automation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3689F6-37CC-D853-C705-1965C58DBBB5}"/>
              </a:ext>
            </a:extLst>
          </p:cNvPr>
          <p:cNvSpPr/>
          <p:nvPr/>
        </p:nvSpPr>
        <p:spPr>
          <a:xfrm>
            <a:off x="4694725" y="3612249"/>
            <a:ext cx="2494473" cy="31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/>
              <a:t>Scheduled on </a:t>
            </a:r>
            <a:r>
              <a:rPr lang="en-US" sz="1100" b="1" dirty="0"/>
              <a:t>all browsers, including Edge, Chrome, and Firefox. </a:t>
            </a:r>
            <a:endParaRPr lang="en-IN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3FBBC3C-73A5-6133-AEB9-62B8B6EA9B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3869" y="5356419"/>
            <a:ext cx="7779567" cy="1425681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2467C4-911A-7C03-A22C-471E0A5CA4D5}"/>
              </a:ext>
            </a:extLst>
          </p:cNvPr>
          <p:cNvSpPr/>
          <p:nvPr/>
        </p:nvSpPr>
        <p:spPr>
          <a:xfrm>
            <a:off x="4045592" y="5396435"/>
            <a:ext cx="3911193" cy="42146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chemeClr val="tx1"/>
                </a:solidFill>
              </a:rPr>
              <a:t>LAST </a:t>
            </a:r>
            <a:r>
              <a:rPr lang="en-US" sz="1200" b="1" dirty="0">
                <a:solidFill>
                  <a:schemeClr val="tx1"/>
                </a:solidFill>
                <a:latin typeface="Abadi" panose="020B0604020104020204" pitchFamily="34" charset="0"/>
              </a:rPr>
              <a:t>30</a:t>
            </a:r>
            <a:r>
              <a:rPr lang="en-US" sz="1200" b="1" i="1" dirty="0">
                <a:solidFill>
                  <a:schemeClr val="tx1"/>
                </a:solidFill>
              </a:rPr>
              <a:t>  DAYS AUTOMATION METRICS</a:t>
            </a:r>
            <a:endParaRPr lang="en-IN" sz="1200" b="1" i="1" dirty="0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13DBFE8-4290-2D05-DFA5-350A388762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692" y="4477584"/>
            <a:ext cx="3413760" cy="2346466"/>
          </a:xfrm>
          <a:prstGeom prst="rect">
            <a:avLst/>
          </a:prstGeom>
        </p:spPr>
      </p:pic>
      <p:pic>
        <p:nvPicPr>
          <p:cNvPr id="35" name="Graphic 34" descr="Laptop with phone and calculator">
            <a:extLst>
              <a:ext uri="{FF2B5EF4-FFF2-40B4-BE49-F238E27FC236}">
                <a16:creationId xmlns:a16="http://schemas.microsoft.com/office/drawing/2014/main" id="{1C2B33C3-BB41-DC88-103D-263D0CE843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55478" y="2072971"/>
            <a:ext cx="473364" cy="473364"/>
          </a:xfrm>
          <a:prstGeom prst="rect">
            <a:avLst/>
          </a:prstGeom>
        </p:spPr>
      </p:pic>
      <p:pic>
        <p:nvPicPr>
          <p:cNvPr id="37" name="Graphic 36" descr="Bar graph with upward trend with solid fill">
            <a:extLst>
              <a:ext uri="{FF2B5EF4-FFF2-40B4-BE49-F238E27FC236}">
                <a16:creationId xmlns:a16="http://schemas.microsoft.com/office/drawing/2014/main" id="{FB98E852-E370-EFDD-E121-43DDC9DB94B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37509" y="2908446"/>
            <a:ext cx="417709" cy="34114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CC54FAF-05F3-E55E-7F4E-84B1F765E0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93869" y="4609374"/>
            <a:ext cx="7918411" cy="7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2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B1FF3-43CF-B44E-49A6-F22B4EA12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BE71D7B-47B6-D6C8-E4E3-222D7495014A}"/>
              </a:ext>
            </a:extLst>
          </p:cNvPr>
          <p:cNvSpPr txBox="1">
            <a:spLocks/>
          </p:cNvSpPr>
          <p:nvPr/>
        </p:nvSpPr>
        <p:spPr>
          <a:xfrm>
            <a:off x="11265595" y="6327648"/>
            <a:ext cx="484632" cy="30175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B8625C-ADD0-1B46-A55C-B227D4C6989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B625AFC-8C13-201B-ECB4-51934E96870C}"/>
              </a:ext>
            </a:extLst>
          </p:cNvPr>
          <p:cNvSpPr txBox="1">
            <a:spLocks/>
          </p:cNvSpPr>
          <p:nvPr/>
        </p:nvSpPr>
        <p:spPr>
          <a:xfrm>
            <a:off x="11265595" y="6327648"/>
            <a:ext cx="484632" cy="30175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B8625C-ADD0-1B46-A55C-B227D4C6989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2E95CB7A-B460-AFDB-580D-FC1E87626211}"/>
              </a:ext>
            </a:extLst>
          </p:cNvPr>
          <p:cNvSpPr txBox="1">
            <a:spLocks/>
          </p:cNvSpPr>
          <p:nvPr/>
        </p:nvSpPr>
        <p:spPr>
          <a:xfrm>
            <a:off x="11265595" y="6327648"/>
            <a:ext cx="484632" cy="30175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B8625C-ADD0-1B46-A55C-B227D4C6989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23E44504-3130-3AF4-8982-FAE18A892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b="1" dirty="0"/>
              <a:t>Digital </a:t>
            </a:r>
            <a:r>
              <a:rPr lang="en-IN" sz="2800" b="1" dirty="0" err="1"/>
              <a:t>SelfService</a:t>
            </a:r>
            <a:r>
              <a:rPr lang="en-IN" sz="2800" b="1" dirty="0"/>
              <a:t> Portal Automation</a:t>
            </a:r>
            <a:endParaRPr lang="en-IN" sz="1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F61C99-CB6E-E857-9670-3E74D93EF46E}"/>
              </a:ext>
            </a:extLst>
          </p:cNvPr>
          <p:cNvSpPr txBox="1">
            <a:spLocks/>
          </p:cNvSpPr>
          <p:nvPr/>
        </p:nvSpPr>
        <p:spPr>
          <a:xfrm>
            <a:off x="4546259" y="1246154"/>
            <a:ext cx="3835741" cy="238096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None/>
              <a:defRPr sz="1400" b="0" i="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"/>
              <a:buChar char="–"/>
              <a:tabLst/>
              <a:defRPr sz="1400" b="0" i="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Arial" panose="020B0604020202020204" pitchFamily="34" charset="0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"/>
              <a:buChar char="–"/>
              <a:tabLst/>
              <a:defRPr sz="1400" b="0" i="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System Font"/>
              <a:buChar char="–"/>
              <a:tabLst/>
              <a:defRPr sz="1400" b="0" i="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Arial" panose="020B0604020202020204" pitchFamily="34" charset="0"/>
              </a:defRPr>
            </a:lvl4pPr>
            <a:lvl5pPr marL="688975" indent="-1619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26BC38C-DC8D-84E1-2F73-40E3372B49D1}"/>
              </a:ext>
            </a:extLst>
          </p:cNvPr>
          <p:cNvSpPr txBox="1">
            <a:spLocks/>
          </p:cNvSpPr>
          <p:nvPr/>
        </p:nvSpPr>
        <p:spPr>
          <a:xfrm>
            <a:off x="449258" y="1325880"/>
            <a:ext cx="11034082" cy="2301239"/>
          </a:xfrm>
          <a:prstGeom prst="rect">
            <a:avLst/>
          </a:prstGeom>
          <a:noFill/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None/>
              <a:defRPr sz="1400" b="0" i="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"/>
              <a:buChar char="–"/>
              <a:tabLst/>
              <a:defRPr sz="1400" b="0" i="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Arial" panose="020B0604020202020204" pitchFamily="34" charset="0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"/>
              <a:buChar char="–"/>
              <a:tabLst/>
              <a:defRPr sz="1400" b="0" i="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System Font"/>
              <a:buChar char="–"/>
              <a:tabLst/>
              <a:defRPr sz="1400" b="0" i="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Arial" panose="020B0604020202020204" pitchFamily="34" charset="0"/>
              </a:defRPr>
            </a:lvl4pPr>
            <a:lvl5pPr marL="688975" indent="-1619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400" b="1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62C648D-3D48-9D15-663B-CB3566B129BE}"/>
              </a:ext>
            </a:extLst>
          </p:cNvPr>
          <p:cNvSpPr txBox="1">
            <a:spLocks/>
          </p:cNvSpPr>
          <p:nvPr/>
        </p:nvSpPr>
        <p:spPr>
          <a:xfrm>
            <a:off x="473829" y="1517347"/>
            <a:ext cx="4153589" cy="42461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None/>
              <a:defRPr sz="1400" b="0" i="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"/>
              <a:buChar char="–"/>
              <a:tabLst/>
              <a:defRPr sz="1400" b="0" i="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Arial" panose="020B0604020202020204" pitchFamily="34" charset="0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"/>
              <a:buChar char="–"/>
              <a:tabLst/>
              <a:defRPr sz="1400" b="0" i="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System Font"/>
              <a:buChar char="–"/>
              <a:tabLst/>
              <a:defRPr sz="1400" b="0" i="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Arial" panose="020B0604020202020204" pitchFamily="34" charset="0"/>
              </a:defRPr>
            </a:lvl4pPr>
            <a:lvl5pPr marL="688975" indent="-1619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b="1" dirty="0"/>
              <a:t>Baseline Assessment</a:t>
            </a:r>
          </a:p>
          <a:p>
            <a:pPr lvl="1" indent="0">
              <a:buNone/>
            </a:pPr>
            <a:r>
              <a:rPr lang="en-IN" sz="1000" dirty="0"/>
              <a:t>There was some automation in place using Unified Automation framework, identified the following gaps during the baseline assessment</a:t>
            </a:r>
          </a:p>
          <a:p>
            <a:pPr marL="465750" lvl="1" indent="-285750">
              <a:buFont typeface="Wingdings" panose="05000000000000000000" pitchFamily="2" charset="2"/>
              <a:buChar char="Ø"/>
            </a:pPr>
            <a:r>
              <a:rPr lang="en-IN" sz="1000" dirty="0"/>
              <a:t>Sequential Execution &amp; Manual driver updates</a:t>
            </a:r>
          </a:p>
          <a:p>
            <a:pPr marL="465750" lvl="1" indent="-285750">
              <a:buFont typeface="Wingdings" panose="05000000000000000000" pitchFamily="2" charset="2"/>
              <a:buChar char="Ø"/>
            </a:pPr>
            <a:r>
              <a:rPr lang="en-IN" sz="1000" dirty="0"/>
              <a:t>No Schedulers in Place, Triggering Manually</a:t>
            </a:r>
          </a:p>
          <a:p>
            <a:pPr marL="465750" lvl="1" indent="-285750">
              <a:buFont typeface="Wingdings" panose="05000000000000000000" pitchFamily="2" charset="2"/>
              <a:buChar char="Ø"/>
            </a:pPr>
            <a:r>
              <a:rPr lang="en-IN" sz="1000" dirty="0"/>
              <a:t>Hardcoded sensitive data in config files</a:t>
            </a:r>
          </a:p>
          <a:p>
            <a:pPr marL="465750" lvl="1" indent="-285750">
              <a:buFont typeface="Wingdings" panose="05000000000000000000" pitchFamily="2" charset="2"/>
              <a:buChar char="Ø"/>
            </a:pPr>
            <a:r>
              <a:rPr lang="en-IN" sz="1000" dirty="0"/>
              <a:t>Duplicate maintenance efforts due to lack of centralization of code &amp; Lack of integrated compliance &amp; Stage gate</a:t>
            </a:r>
          </a:p>
          <a:p>
            <a:pPr marL="465750" lvl="1" indent="-285750">
              <a:buFont typeface="Wingdings" panose="05000000000000000000" pitchFamily="2" charset="2"/>
              <a:buChar char="Ø"/>
            </a:pPr>
            <a:r>
              <a:rPr lang="en-IN" sz="1000" dirty="0"/>
              <a:t>No detailed and customizable test execution reports</a:t>
            </a:r>
          </a:p>
          <a:p>
            <a:pPr marL="465750" lvl="1" indent="-285750">
              <a:buFont typeface="Wingdings" panose="05000000000000000000" pitchFamily="2" charset="2"/>
              <a:buChar char="Ø"/>
            </a:pPr>
            <a:r>
              <a:rPr lang="en-IN" sz="1000" dirty="0"/>
              <a:t>Lack of Gitlab Pipeline integration</a:t>
            </a:r>
          </a:p>
          <a:p>
            <a:pPr marL="465750" lvl="1" indent="-285750">
              <a:buFont typeface="Wingdings" panose="05000000000000000000" pitchFamily="2" charset="2"/>
              <a:buChar char="Ø"/>
            </a:pPr>
            <a:r>
              <a:rPr lang="en-US" sz="1000" dirty="0"/>
              <a:t>No in-sprint automation, which is causing delays in automation and increasing backlogs.</a:t>
            </a:r>
          </a:p>
          <a:p>
            <a:pPr marL="465750" lvl="1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CCF255-76CF-CA99-F7A6-8BFFF2692CBC}"/>
              </a:ext>
            </a:extLst>
          </p:cNvPr>
          <p:cNvSpPr txBox="1">
            <a:spLocks/>
          </p:cNvSpPr>
          <p:nvPr/>
        </p:nvSpPr>
        <p:spPr>
          <a:xfrm>
            <a:off x="5893909" y="1580702"/>
            <a:ext cx="3835741" cy="18482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None/>
              <a:defRPr sz="1400" b="0" i="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Arial" panose="020B0604020202020204" pitchFamily="34" charset="0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"/>
              <a:buChar char="–"/>
              <a:tabLst/>
              <a:defRPr sz="1400" b="0" i="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Arial" panose="020B0604020202020204" pitchFamily="34" charset="0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"/>
              <a:buChar char="–"/>
              <a:tabLst/>
              <a:defRPr sz="1400" b="0" i="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Arial" panose="020B0604020202020204" pitchFamily="34" charset="0"/>
              </a:defRPr>
            </a:lvl3pPr>
            <a:lvl4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System Font"/>
              <a:buChar char="–"/>
              <a:tabLst/>
              <a:defRPr sz="1400" b="0" i="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Arial" panose="020B0604020202020204" pitchFamily="34" charset="0"/>
              </a:defRPr>
            </a:lvl4pPr>
            <a:lvl5pPr marL="688975" indent="-1619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b="1" dirty="0"/>
              <a:t>Outcome - Success</a:t>
            </a:r>
          </a:p>
          <a:p>
            <a:pPr marL="171450" indent="-171450">
              <a:buFont typeface="Wingdings,Sans-Serif"/>
              <a:buChar char="ü"/>
            </a:pPr>
            <a:r>
              <a:rPr lang="en-IN" sz="1100" dirty="0">
                <a:latin typeface="Proxima Nova"/>
                <a:cs typeface="Arial"/>
              </a:rPr>
              <a:t>Parallel execution (50% reduction in execution time</a:t>
            </a:r>
            <a:r>
              <a:rPr lang="en-US" sz="1100" dirty="0">
                <a:latin typeface="Proxima Nova"/>
                <a:cs typeface="Arial"/>
              </a:rPr>
              <a:t> </a:t>
            </a:r>
            <a:r>
              <a:rPr lang="en-IN" sz="1100" dirty="0">
                <a:latin typeface="Proxima Nova"/>
                <a:cs typeface="Arial"/>
              </a:rPr>
              <a:t>&amp; Automated driver updates</a:t>
            </a:r>
            <a:endParaRPr lang="en-US" sz="1100" dirty="0">
              <a:latin typeface="Proxima Nova"/>
              <a:cs typeface="Arial"/>
            </a:endParaRPr>
          </a:p>
          <a:p>
            <a:pPr marL="171450" indent="-171450">
              <a:buFont typeface="Wingdings,Sans-Serif"/>
              <a:buChar char="ü"/>
            </a:pPr>
            <a:r>
              <a:rPr lang="en-IN" sz="1100" dirty="0">
                <a:latin typeface="Proxima Nova"/>
                <a:cs typeface="Arial"/>
              </a:rPr>
              <a:t>Easy to maintain framework at one central location</a:t>
            </a:r>
            <a:endParaRPr lang="en-US" sz="1100" dirty="0">
              <a:latin typeface="Proxima Nova"/>
              <a:cs typeface="Arial"/>
            </a:endParaRPr>
          </a:p>
          <a:p>
            <a:pPr marL="171450" indent="-171450">
              <a:buFont typeface="Wingdings,Sans-Serif"/>
              <a:buChar char="ü"/>
            </a:pPr>
            <a:r>
              <a:rPr lang="en-IN" sz="1100" dirty="0" err="1">
                <a:latin typeface="Proxima Nova"/>
                <a:cs typeface="Arial"/>
              </a:rPr>
              <a:t>DXOne</a:t>
            </a:r>
            <a:r>
              <a:rPr lang="en-IN" sz="1100" dirty="0">
                <a:latin typeface="Proxima Nova"/>
                <a:cs typeface="Arial"/>
              </a:rPr>
              <a:t> conditional pipelines for CI/CD testing, compliance, binary scans, ready to use CI templates</a:t>
            </a:r>
            <a:r>
              <a:rPr lang="en-US" sz="1100" dirty="0">
                <a:latin typeface="Proxima Nova"/>
                <a:cs typeface="Arial"/>
              </a:rPr>
              <a:t>, </a:t>
            </a:r>
            <a:r>
              <a:rPr lang="en-IN" sz="1100" dirty="0">
                <a:latin typeface="Proxima Nova"/>
                <a:cs typeface="Arial"/>
              </a:rPr>
              <a:t>improved stability, performance &amp; security</a:t>
            </a:r>
          </a:p>
          <a:p>
            <a:pPr marL="171450" indent="-171450">
              <a:buFont typeface="Wingdings,Sans-Serif"/>
              <a:buChar char="ü"/>
            </a:pPr>
            <a:r>
              <a:rPr lang="en-IN" sz="1100" dirty="0">
                <a:latin typeface="Proxima Nova"/>
                <a:cs typeface="Arial"/>
              </a:rPr>
              <a:t>Comprehensive view of test reports</a:t>
            </a:r>
          </a:p>
          <a:p>
            <a:pPr marL="171450" indent="-171450">
              <a:buFont typeface="Wingdings,Sans-Serif"/>
              <a:buChar char="ü"/>
            </a:pPr>
            <a:r>
              <a:rPr lang="en-IN" sz="1100" dirty="0">
                <a:latin typeface="Proxima Nova"/>
                <a:cs typeface="Arial"/>
              </a:rPr>
              <a:t>With integration with </a:t>
            </a:r>
            <a:r>
              <a:rPr lang="en-IN" sz="1100" dirty="0" err="1">
                <a:latin typeface="Proxima Nova"/>
                <a:cs typeface="Arial"/>
              </a:rPr>
              <a:t>Browserstack</a:t>
            </a:r>
            <a:r>
              <a:rPr lang="en-IN" sz="1100" dirty="0">
                <a:latin typeface="Proxima Nova"/>
                <a:cs typeface="Arial"/>
              </a:rPr>
              <a:t> in once place to see and share Test reports.</a:t>
            </a:r>
          </a:p>
          <a:p>
            <a:pPr marL="171450" indent="-171450">
              <a:buFont typeface="Wingdings,Sans-Serif"/>
              <a:buChar char="ü"/>
            </a:pPr>
            <a:r>
              <a:rPr lang="en-US" sz="1100" dirty="0">
                <a:latin typeface="Proxima Nova"/>
                <a:cs typeface="Arial"/>
              </a:rPr>
              <a:t>Implemented in sprint automation, resulting in no backlogs. In higher environments, we are now able to complete testing faster with the help of automation.</a:t>
            </a:r>
          </a:p>
          <a:p>
            <a:endParaRPr lang="en-IN" sz="1100" dirty="0">
              <a:latin typeface="Proxima Nova"/>
              <a:cs typeface="Arial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0C9097D-FE86-DA8F-8BDD-03F8587BCFCC}"/>
              </a:ext>
            </a:extLst>
          </p:cNvPr>
          <p:cNvSpPr txBox="1">
            <a:spLocks/>
          </p:cNvSpPr>
          <p:nvPr/>
        </p:nvSpPr>
        <p:spPr>
          <a:xfrm>
            <a:off x="2976539" y="858926"/>
            <a:ext cx="6337143" cy="4894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ts val="38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400" b="1" dirty="0"/>
              <a:t>Partial Automation to 100% automation for  Digital </a:t>
            </a:r>
            <a:r>
              <a:rPr lang="en-IN" sz="1400" b="1" dirty="0" err="1"/>
              <a:t>SelfService</a:t>
            </a:r>
            <a:r>
              <a:rPr lang="en-IN" sz="1400" b="1" dirty="0"/>
              <a:t> Portal Applications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F413B1-7707-60CD-3723-67F579B72659}"/>
              </a:ext>
            </a:extLst>
          </p:cNvPr>
          <p:cNvGraphicFramePr>
            <a:graphicFrameLocks/>
          </p:cNvGraphicFramePr>
          <p:nvPr/>
        </p:nvGraphicFramePr>
        <p:xfrm>
          <a:off x="3186544" y="4359563"/>
          <a:ext cx="4360119" cy="2536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798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3500</TotalTime>
  <Words>318</Words>
  <Application>Microsoft Office PowerPoint</Application>
  <PresentationFormat>Widescreen</PresentationFormat>
  <Paragraphs>45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Abadi</vt:lpstr>
      <vt:lpstr>Aptos</vt:lpstr>
      <vt:lpstr>Arial</vt:lpstr>
      <vt:lpstr>Calibri</vt:lpstr>
      <vt:lpstr>Calibri Light</vt:lpstr>
      <vt:lpstr>Century Gothic</vt:lpstr>
      <vt:lpstr>Proxima Nova</vt:lpstr>
      <vt:lpstr>Segoe UI</vt:lpstr>
      <vt:lpstr>Wingdings</vt:lpstr>
      <vt:lpstr>Wingdings,Sans-Serif</vt:lpstr>
      <vt:lpstr>Office 2013 - 2022 Theme</vt:lpstr>
      <vt:lpstr>PowerPoint Presentation</vt:lpstr>
      <vt:lpstr>Digital SelfService Portal Automation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Malireddi, N V S Paparaju (External)</dc:creator>
  <cp:lastModifiedBy>Kotha, Kiran Kanth (External)</cp:lastModifiedBy>
  <cp:revision>3</cp:revision>
  <dcterms:created xsi:type="dcterms:W3CDTF">2025-01-28T06:19:19Z</dcterms:created>
  <dcterms:modified xsi:type="dcterms:W3CDTF">2025-02-13T05:11:39Z</dcterms:modified>
</cp:coreProperties>
</file>