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B3F17-ADC6-4715-85C4-5F25ACC5404D}" v="45" dt="2025-01-29T04:18:30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reddi, N V S Paparaju (External)" userId="24b36a8a-45fc-4324-bfcf-ce999c0ae160" providerId="ADAL" clId="{330B3F17-ADC6-4715-85C4-5F25ACC5404D}"/>
    <pc:docChg chg="undo custSel addSld delSld modSld sldOrd">
      <pc:chgData name="Malireddi, N V S Paparaju (External)" userId="24b36a8a-45fc-4324-bfcf-ce999c0ae160" providerId="ADAL" clId="{330B3F17-ADC6-4715-85C4-5F25ACC5404D}" dt="2025-02-04T07:31:01.827" v="547" actId="14100"/>
      <pc:docMkLst>
        <pc:docMk/>
      </pc:docMkLst>
      <pc:sldChg chg="addSp delSp modSp del mod">
        <pc:chgData name="Malireddi, N V S Paparaju (External)" userId="24b36a8a-45fc-4324-bfcf-ce999c0ae160" providerId="ADAL" clId="{330B3F17-ADC6-4715-85C4-5F25ACC5404D}" dt="2025-02-03T06:42:55.990" v="436" actId="2696"/>
        <pc:sldMkLst>
          <pc:docMk/>
          <pc:sldMk cId="1956049182" sldId="257"/>
        </pc:sldMkLst>
        <pc:spChg chg="mod">
          <ac:chgData name="Malireddi, N V S Paparaju (External)" userId="24b36a8a-45fc-4324-bfcf-ce999c0ae160" providerId="ADAL" clId="{330B3F17-ADC6-4715-85C4-5F25ACC5404D}" dt="2025-01-29T04:19:27.604" v="379" actId="20577"/>
          <ac:spMkLst>
            <pc:docMk/>
            <pc:sldMk cId="1956049182" sldId="257"/>
            <ac:spMk id="4" creationId="{590963B7-F916-9D7D-4271-C6664B1F0C5A}"/>
          </ac:spMkLst>
        </pc:spChg>
        <pc:spChg chg="mod">
          <ac:chgData name="Malireddi, N V S Paparaju (External)" userId="24b36a8a-45fc-4324-bfcf-ce999c0ae160" providerId="ADAL" clId="{330B3F17-ADC6-4715-85C4-5F25ACC5404D}" dt="2025-01-28T18:05:48.723" v="230" actId="14100"/>
          <ac:spMkLst>
            <pc:docMk/>
            <pc:sldMk cId="1956049182" sldId="257"/>
            <ac:spMk id="80" creationId="{4D237DD8-6200-CF5F-941A-54D25E608878}"/>
          </ac:spMkLst>
        </pc:spChg>
        <pc:spChg chg="mod">
          <ac:chgData name="Malireddi, N V S Paparaju (External)" userId="24b36a8a-45fc-4324-bfcf-ce999c0ae160" providerId="ADAL" clId="{330B3F17-ADC6-4715-85C4-5F25ACC5404D}" dt="2025-01-28T18:05:42.111" v="229" actId="14100"/>
          <ac:spMkLst>
            <pc:docMk/>
            <pc:sldMk cId="1956049182" sldId="257"/>
            <ac:spMk id="81" creationId="{1599D510-1B59-7665-3233-3510A08153A1}"/>
          </ac:spMkLst>
        </pc:spChg>
        <pc:spChg chg="mod">
          <ac:chgData name="Malireddi, N V S Paparaju (External)" userId="24b36a8a-45fc-4324-bfcf-ce999c0ae160" providerId="ADAL" clId="{330B3F17-ADC6-4715-85C4-5F25ACC5404D}" dt="2025-01-28T18:05:52.648" v="231" actId="1076"/>
          <ac:spMkLst>
            <pc:docMk/>
            <pc:sldMk cId="1956049182" sldId="257"/>
            <ac:spMk id="111" creationId="{C9C31063-CDFB-F96F-9643-2EEC8B547A28}"/>
          </ac:spMkLst>
        </pc:spChg>
        <pc:spChg chg="mod">
          <ac:chgData name="Malireddi, N V S Paparaju (External)" userId="24b36a8a-45fc-4324-bfcf-ce999c0ae160" providerId="ADAL" clId="{330B3F17-ADC6-4715-85C4-5F25ACC5404D}" dt="2025-01-28T18:05:58.560" v="233" actId="14100"/>
          <ac:spMkLst>
            <pc:docMk/>
            <pc:sldMk cId="1956049182" sldId="257"/>
            <ac:spMk id="112" creationId="{9B46F8FD-838F-7F9F-9F3B-990EF525F25C}"/>
          </ac:spMkLst>
        </pc:spChg>
        <pc:spChg chg="add del mod">
          <ac:chgData name="Malireddi, N V S Paparaju (External)" userId="24b36a8a-45fc-4324-bfcf-ce999c0ae160" providerId="ADAL" clId="{330B3F17-ADC6-4715-85C4-5F25ACC5404D}" dt="2025-01-28T17:44:55.241" v="118" actId="478"/>
          <ac:spMkLst>
            <pc:docMk/>
            <pc:sldMk cId="1956049182" sldId="257"/>
            <ac:spMk id="118" creationId="{53238A36-D8C1-01C0-0D92-DFA07DBBA78F}"/>
          </ac:spMkLst>
        </pc:spChg>
        <pc:spChg chg="add mod">
          <ac:chgData name="Malireddi, N V S Paparaju (External)" userId="24b36a8a-45fc-4324-bfcf-ce999c0ae160" providerId="ADAL" clId="{330B3F17-ADC6-4715-85C4-5F25ACC5404D}" dt="2025-01-28T18:06:16.462" v="236" actId="14100"/>
          <ac:spMkLst>
            <pc:docMk/>
            <pc:sldMk cId="1956049182" sldId="257"/>
            <ac:spMk id="120" creationId="{4BADA696-F05B-A2D4-36E6-489DD416814E}"/>
          </ac:spMkLst>
        </pc:spChg>
        <pc:spChg chg="add mod">
          <ac:chgData name="Malireddi, N V S Paparaju (External)" userId="24b36a8a-45fc-4324-bfcf-ce999c0ae160" providerId="ADAL" clId="{330B3F17-ADC6-4715-85C4-5F25ACC5404D}" dt="2025-01-28T18:10:51.658" v="284" actId="1076"/>
          <ac:spMkLst>
            <pc:docMk/>
            <pc:sldMk cId="1956049182" sldId="257"/>
            <ac:spMk id="121" creationId="{A1AA5F3D-BAFF-36D1-9389-029B3257705D}"/>
          </ac:spMkLst>
        </pc:spChg>
        <pc:grpChg chg="mod">
          <ac:chgData name="Malireddi, N V S Paparaju (External)" userId="24b36a8a-45fc-4324-bfcf-ce999c0ae160" providerId="ADAL" clId="{330B3F17-ADC6-4715-85C4-5F25ACC5404D}" dt="2025-01-28T17:44:30.416" v="115" actId="1076"/>
          <ac:grpSpMkLst>
            <pc:docMk/>
            <pc:sldMk cId="1956049182" sldId="257"/>
            <ac:grpSpMk id="17" creationId="{8133AE90-C969-5AB8-BC99-95D1574801CF}"/>
          </ac:grpSpMkLst>
        </pc:grpChg>
        <pc:graphicFrameChg chg="mod">
          <ac:chgData name="Malireddi, N V S Paparaju (External)" userId="24b36a8a-45fc-4324-bfcf-ce999c0ae160" providerId="ADAL" clId="{330B3F17-ADC6-4715-85C4-5F25ACC5404D}" dt="2025-01-28T17:40:36.606" v="73"/>
          <ac:graphicFrameMkLst>
            <pc:docMk/>
            <pc:sldMk cId="1956049182" sldId="257"/>
            <ac:graphicFrameMk id="82" creationId="{8CC702DC-1629-8525-9779-CF7A5D65772E}"/>
          </ac:graphicFrameMkLst>
        </pc:graphicFrameChg>
        <pc:graphicFrameChg chg="mod">
          <ac:chgData name="Malireddi, N V S Paparaju (External)" userId="24b36a8a-45fc-4324-bfcf-ce999c0ae160" providerId="ADAL" clId="{330B3F17-ADC6-4715-85C4-5F25ACC5404D}" dt="2025-01-28T18:06:05.784" v="234" actId="1076"/>
          <ac:graphicFrameMkLst>
            <pc:docMk/>
            <pc:sldMk cId="1956049182" sldId="257"/>
            <ac:graphicFrameMk id="117" creationId="{DDE1FBC7-3162-F9C6-052A-E0E27F749D2A}"/>
          </ac:graphicFrameMkLst>
        </pc:graphicFrameChg>
        <pc:picChg chg="add del mod">
          <ac:chgData name="Malireddi, N V S Paparaju (External)" userId="24b36a8a-45fc-4324-bfcf-ce999c0ae160" providerId="ADAL" clId="{330B3F17-ADC6-4715-85C4-5F25ACC5404D}" dt="2025-01-28T18:02:13.338" v="143" actId="478"/>
          <ac:picMkLst>
            <pc:docMk/>
            <pc:sldMk cId="1956049182" sldId="257"/>
            <ac:picMk id="119" creationId="{180D76F1-A3F1-9F9F-3ECF-5B077907F46A}"/>
          </ac:picMkLst>
        </pc:picChg>
      </pc:sldChg>
      <pc:sldChg chg="addSp delSp modSp del mod ord">
        <pc:chgData name="Malireddi, N V S Paparaju (External)" userId="24b36a8a-45fc-4324-bfcf-ce999c0ae160" providerId="ADAL" clId="{330B3F17-ADC6-4715-85C4-5F25ACC5404D}" dt="2025-02-03T06:42:51.496" v="435" actId="2696"/>
        <pc:sldMkLst>
          <pc:docMk/>
          <pc:sldMk cId="381731546" sldId="259"/>
        </pc:sldMkLst>
        <pc:spChg chg="mod">
          <ac:chgData name="Malireddi, N V S Paparaju (External)" userId="24b36a8a-45fc-4324-bfcf-ce999c0ae160" providerId="ADAL" clId="{330B3F17-ADC6-4715-85C4-5F25ACC5404D}" dt="2025-01-29T04:39:34.747" v="388" actId="20577"/>
          <ac:spMkLst>
            <pc:docMk/>
            <pc:sldMk cId="381731546" sldId="259"/>
            <ac:spMk id="4" creationId="{590963B7-F916-9D7D-4271-C6664B1F0C5A}"/>
          </ac:spMkLst>
        </pc:spChg>
        <pc:spChg chg="add del mod">
          <ac:chgData name="Malireddi, N V S Paparaju (External)" userId="24b36a8a-45fc-4324-bfcf-ce999c0ae160" providerId="ADAL" clId="{330B3F17-ADC6-4715-85C4-5F25ACC5404D}" dt="2025-01-28T17:42:11.859" v="85" actId="478"/>
          <ac:spMkLst>
            <pc:docMk/>
            <pc:sldMk cId="381731546" sldId="259"/>
            <ac:spMk id="13" creationId="{6D1A3B30-36AD-AEA5-C711-015A3DCD3F47}"/>
          </ac:spMkLst>
        </pc:spChg>
        <pc:spChg chg="mod">
          <ac:chgData name="Malireddi, N V S Paparaju (External)" userId="24b36a8a-45fc-4324-bfcf-ce999c0ae160" providerId="ADAL" clId="{330B3F17-ADC6-4715-85C4-5F25ACC5404D}" dt="2025-01-28T18:08:17.211" v="259" actId="14100"/>
          <ac:spMkLst>
            <pc:docMk/>
            <pc:sldMk cId="381731546" sldId="259"/>
            <ac:spMk id="19" creationId="{E18DEDB4-AA0B-435A-0DCD-F05A6F15296C}"/>
          </ac:spMkLst>
        </pc:spChg>
        <pc:spChg chg="add del mod">
          <ac:chgData name="Malireddi, N V S Paparaju (External)" userId="24b36a8a-45fc-4324-bfcf-ce999c0ae160" providerId="ADAL" clId="{330B3F17-ADC6-4715-85C4-5F25ACC5404D}" dt="2025-01-28T17:43:04.292" v="108" actId="478"/>
          <ac:spMkLst>
            <pc:docMk/>
            <pc:sldMk cId="381731546" sldId="259"/>
            <ac:spMk id="20" creationId="{C45E831C-9E64-4835-B290-FC3BD4A0F1D5}"/>
          </ac:spMkLst>
        </pc:spChg>
        <pc:spChg chg="mod">
          <ac:chgData name="Malireddi, N V S Paparaju (External)" userId="24b36a8a-45fc-4324-bfcf-ce999c0ae160" providerId="ADAL" clId="{330B3F17-ADC6-4715-85C4-5F25ACC5404D}" dt="2025-01-28T18:07:07" v="242" actId="14100"/>
          <ac:spMkLst>
            <pc:docMk/>
            <pc:sldMk cId="381731546" sldId="259"/>
            <ac:spMk id="80" creationId="{4D237DD8-6200-CF5F-941A-54D25E608878}"/>
          </ac:spMkLst>
        </pc:spChg>
        <pc:spChg chg="mod">
          <ac:chgData name="Malireddi, N V S Paparaju (External)" userId="24b36a8a-45fc-4324-bfcf-ce999c0ae160" providerId="ADAL" clId="{330B3F17-ADC6-4715-85C4-5F25ACC5404D}" dt="2025-01-28T18:07:05.093" v="241" actId="14100"/>
          <ac:spMkLst>
            <pc:docMk/>
            <pc:sldMk cId="381731546" sldId="259"/>
            <ac:spMk id="81" creationId="{1599D510-1B59-7665-3233-3510A08153A1}"/>
          </ac:spMkLst>
        </pc:spChg>
        <pc:grpChg chg="mod">
          <ac:chgData name="Malireddi, N V S Paparaju (External)" userId="24b36a8a-45fc-4324-bfcf-ce999c0ae160" providerId="ADAL" clId="{330B3F17-ADC6-4715-85C4-5F25ACC5404D}" dt="2025-01-28T18:07:58.534" v="256" actId="1076"/>
          <ac:grpSpMkLst>
            <pc:docMk/>
            <pc:sldMk cId="381731546" sldId="259"/>
            <ac:grpSpMk id="8" creationId="{B24E3FFB-2330-79F3-9BAC-EDBC1A753CE1}"/>
          </ac:grpSpMkLst>
        </pc:grpChg>
        <pc:grpChg chg="mod">
          <ac:chgData name="Malireddi, N V S Paparaju (External)" userId="24b36a8a-45fc-4324-bfcf-ce999c0ae160" providerId="ADAL" clId="{330B3F17-ADC6-4715-85C4-5F25ACC5404D}" dt="2025-01-28T18:08:12.219" v="258" actId="14100"/>
          <ac:grpSpMkLst>
            <pc:docMk/>
            <pc:sldMk cId="381731546" sldId="259"/>
            <ac:grpSpMk id="17" creationId="{8133AE90-C969-5AB8-BC99-95D1574801CF}"/>
          </ac:grpSpMkLst>
        </pc:grpChg>
        <pc:graphicFrameChg chg="add mod">
          <ac:chgData name="Malireddi, N V S Paparaju (External)" userId="24b36a8a-45fc-4324-bfcf-ce999c0ae160" providerId="ADAL" clId="{330B3F17-ADC6-4715-85C4-5F25ACC5404D}" dt="2025-01-28T17:41:03.439" v="74"/>
          <ac:graphicFrameMkLst>
            <pc:docMk/>
            <pc:sldMk cId="381731546" sldId="259"/>
            <ac:graphicFrameMk id="11" creationId="{97560CCD-1B85-F22E-D7DE-D4188E6B3AFD}"/>
          </ac:graphicFrameMkLst>
        </pc:graphicFrameChg>
        <pc:graphicFrameChg chg="add mod">
          <ac:chgData name="Malireddi, N V S Paparaju (External)" userId="24b36a8a-45fc-4324-bfcf-ce999c0ae160" providerId="ADAL" clId="{330B3F17-ADC6-4715-85C4-5F25ACC5404D}" dt="2025-01-28T17:41:22.159" v="77" actId="1076"/>
          <ac:graphicFrameMkLst>
            <pc:docMk/>
            <pc:sldMk cId="381731546" sldId="259"/>
            <ac:graphicFrameMk id="12" creationId="{D32D3185-E219-D4EF-9E2A-ECAE43015BC0}"/>
          </ac:graphicFrameMkLst>
        </pc:graphicFrameChg>
        <pc:graphicFrameChg chg="mod">
          <ac:chgData name="Malireddi, N V S Paparaju (External)" userId="24b36a8a-45fc-4324-bfcf-ce999c0ae160" providerId="ADAL" clId="{330B3F17-ADC6-4715-85C4-5F25ACC5404D}" dt="2025-01-28T18:07:00.356" v="240" actId="14100"/>
          <ac:graphicFrameMkLst>
            <pc:docMk/>
            <pc:sldMk cId="381731546" sldId="259"/>
            <ac:graphicFrameMk id="82" creationId="{8CC702DC-1629-8525-9779-CF7A5D65772E}"/>
          </ac:graphicFrameMkLst>
        </pc:graphicFrameChg>
      </pc:sldChg>
      <pc:sldChg chg="delSp modSp add del mod">
        <pc:chgData name="Malireddi, N V S Paparaju (External)" userId="24b36a8a-45fc-4324-bfcf-ce999c0ae160" providerId="ADAL" clId="{330B3F17-ADC6-4715-85C4-5F25ACC5404D}" dt="2025-01-28T17:49:43.929" v="131" actId="2696"/>
        <pc:sldMkLst>
          <pc:docMk/>
          <pc:sldMk cId="423141618" sldId="260"/>
        </pc:sldMkLst>
        <pc:spChg chg="del mod">
          <ac:chgData name="Malireddi, N V S Paparaju (External)" userId="24b36a8a-45fc-4324-bfcf-ce999c0ae160" providerId="ADAL" clId="{330B3F17-ADC6-4715-85C4-5F25ACC5404D}" dt="2025-01-28T17:46:00.759" v="123" actId="478"/>
          <ac:spMkLst>
            <pc:docMk/>
            <pc:sldMk cId="423141618" sldId="260"/>
            <ac:spMk id="80" creationId="{4D237DD8-6200-CF5F-941A-54D25E608878}"/>
          </ac:spMkLst>
        </pc:spChg>
        <pc:spChg chg="del">
          <ac:chgData name="Malireddi, N V S Paparaju (External)" userId="24b36a8a-45fc-4324-bfcf-ce999c0ae160" providerId="ADAL" clId="{330B3F17-ADC6-4715-85C4-5F25ACC5404D}" dt="2025-01-28T17:46:01.627" v="124" actId="478"/>
          <ac:spMkLst>
            <pc:docMk/>
            <pc:sldMk cId="423141618" sldId="260"/>
            <ac:spMk id="81" creationId="{1599D510-1B59-7665-3233-3510A08153A1}"/>
          </ac:spMkLst>
        </pc:spChg>
        <pc:spChg chg="mod">
          <ac:chgData name="Malireddi, N V S Paparaju (External)" userId="24b36a8a-45fc-4324-bfcf-ce999c0ae160" providerId="ADAL" clId="{330B3F17-ADC6-4715-85C4-5F25ACC5404D}" dt="2025-01-28T17:46:28.395" v="129" actId="14100"/>
          <ac:spMkLst>
            <pc:docMk/>
            <pc:sldMk cId="423141618" sldId="260"/>
            <ac:spMk id="111" creationId="{C9C31063-CDFB-F96F-9643-2EEC8B547A28}"/>
          </ac:spMkLst>
        </pc:spChg>
        <pc:spChg chg="mod">
          <ac:chgData name="Malireddi, N V S Paparaju (External)" userId="24b36a8a-45fc-4324-bfcf-ce999c0ae160" providerId="ADAL" clId="{330B3F17-ADC6-4715-85C4-5F25ACC5404D}" dt="2025-01-28T17:46:10.148" v="126" actId="1076"/>
          <ac:spMkLst>
            <pc:docMk/>
            <pc:sldMk cId="423141618" sldId="260"/>
            <ac:spMk id="112" creationId="{9B46F8FD-838F-7F9F-9F3B-990EF525F25C}"/>
          </ac:spMkLst>
        </pc:spChg>
        <pc:graphicFrameChg chg="mod">
          <ac:chgData name="Malireddi, N V S Paparaju (External)" userId="24b36a8a-45fc-4324-bfcf-ce999c0ae160" providerId="ADAL" clId="{330B3F17-ADC6-4715-85C4-5F25ACC5404D}" dt="2025-01-28T17:46:31.418" v="130" actId="1076"/>
          <ac:graphicFrameMkLst>
            <pc:docMk/>
            <pc:sldMk cId="423141618" sldId="260"/>
            <ac:graphicFrameMk id="82" creationId="{8CC702DC-1629-8525-9779-CF7A5D65772E}"/>
          </ac:graphicFrameMkLst>
        </pc:graphicFrameChg>
        <pc:graphicFrameChg chg="mod">
          <ac:chgData name="Malireddi, N V S Paparaju (External)" userId="24b36a8a-45fc-4324-bfcf-ce999c0ae160" providerId="ADAL" clId="{330B3F17-ADC6-4715-85C4-5F25ACC5404D}" dt="2025-01-28T17:46:15.559" v="127" actId="1076"/>
          <ac:graphicFrameMkLst>
            <pc:docMk/>
            <pc:sldMk cId="423141618" sldId="260"/>
            <ac:graphicFrameMk id="117" creationId="{DDE1FBC7-3162-F9C6-052A-E0E27F749D2A}"/>
          </ac:graphicFrameMkLst>
        </pc:graphicFrameChg>
      </pc:sldChg>
      <pc:sldChg chg="addSp delSp modSp new del mod">
        <pc:chgData name="Malireddi, N V S Paparaju (External)" userId="24b36a8a-45fc-4324-bfcf-ce999c0ae160" providerId="ADAL" clId="{330B3F17-ADC6-4715-85C4-5F25ACC5404D}" dt="2025-02-03T17:16:06.140" v="453" actId="2696"/>
        <pc:sldMkLst>
          <pc:docMk/>
          <pc:sldMk cId="1059599653" sldId="260"/>
        </pc:sldMkLst>
        <pc:spChg chg="add mod">
          <ac:chgData name="Malireddi, N V S Paparaju (External)" userId="24b36a8a-45fc-4324-bfcf-ce999c0ae160" providerId="ADAL" clId="{330B3F17-ADC6-4715-85C4-5F25ACC5404D}" dt="2025-01-28T18:02:46.645" v="147" actId="14100"/>
          <ac:spMkLst>
            <pc:docMk/>
            <pc:sldMk cId="1059599653" sldId="260"/>
            <ac:spMk id="2" creationId="{5DC161C5-8563-72B6-993E-DECD6A25B3FA}"/>
          </ac:spMkLst>
        </pc:spChg>
        <pc:spChg chg="add mod">
          <ac:chgData name="Malireddi, N V S Paparaju (External)" userId="24b36a8a-45fc-4324-bfcf-ce999c0ae160" providerId="ADAL" clId="{330B3F17-ADC6-4715-85C4-5F25ACC5404D}" dt="2025-01-28T18:03:11.158" v="185" actId="1076"/>
          <ac:spMkLst>
            <pc:docMk/>
            <pc:sldMk cId="1059599653" sldId="260"/>
            <ac:spMk id="3" creationId="{DB313C4F-55B5-F2E7-3A7D-6E7536005642}"/>
          </ac:spMkLst>
        </pc:spChg>
        <pc:picChg chg="add del mod">
          <ac:chgData name="Malireddi, N V S Paparaju (External)" userId="24b36a8a-45fc-4324-bfcf-ce999c0ae160" providerId="ADAL" clId="{330B3F17-ADC6-4715-85C4-5F25ACC5404D}" dt="2025-01-28T18:15:16.802" v="344" actId="478"/>
          <ac:picMkLst>
            <pc:docMk/>
            <pc:sldMk cId="1059599653" sldId="260"/>
            <ac:picMk id="5" creationId="{40019227-567A-A222-3596-B672492BFC81}"/>
          </ac:picMkLst>
        </pc:picChg>
      </pc:sldChg>
      <pc:sldChg chg="addSp delSp modSp add mod ord">
        <pc:chgData name="Malireddi, N V S Paparaju (External)" userId="24b36a8a-45fc-4324-bfcf-ce999c0ae160" providerId="ADAL" clId="{330B3F17-ADC6-4715-85C4-5F25ACC5404D}" dt="2025-02-04T07:31:01.827" v="547" actId="14100"/>
        <pc:sldMkLst>
          <pc:docMk/>
          <pc:sldMk cId="1721922336" sldId="261"/>
        </pc:sldMkLst>
        <pc:spChg chg="add mod">
          <ac:chgData name="Malireddi, N V S Paparaju (External)" userId="24b36a8a-45fc-4324-bfcf-ce999c0ae160" providerId="ADAL" clId="{330B3F17-ADC6-4715-85C4-5F25ACC5404D}" dt="2025-02-04T07:31:01.827" v="547" actId="14100"/>
          <ac:spMkLst>
            <pc:docMk/>
            <pc:sldMk cId="1721922336" sldId="261"/>
            <ac:spMk id="2" creationId="{C518F1A8-9E86-6402-4265-85AFCAE5D395}"/>
          </ac:spMkLst>
        </pc:spChg>
        <pc:spChg chg="mod">
          <ac:chgData name="Malireddi, N V S Paparaju (External)" userId="24b36a8a-45fc-4324-bfcf-ce999c0ae160" providerId="ADAL" clId="{330B3F17-ADC6-4715-85C4-5F25ACC5404D}" dt="2025-02-03T06:47:28.431" v="440" actId="20577"/>
          <ac:spMkLst>
            <pc:docMk/>
            <pc:sldMk cId="1721922336" sldId="261"/>
            <ac:spMk id="4" creationId="{590963B7-F916-9D7D-4271-C6664B1F0C5A}"/>
          </ac:spMkLst>
        </pc:spChg>
        <pc:spChg chg="add mod">
          <ac:chgData name="Malireddi, N V S Paparaju (External)" userId="24b36a8a-45fc-4324-bfcf-ce999c0ae160" providerId="ADAL" clId="{330B3F17-ADC6-4715-85C4-5F25ACC5404D}" dt="2025-01-28T18:15:42.696" v="349" actId="1076"/>
          <ac:spMkLst>
            <pc:docMk/>
            <pc:sldMk cId="1721922336" sldId="261"/>
            <ac:spMk id="6" creationId="{AC914707-4732-17EF-5535-1DED577F1813}"/>
          </ac:spMkLst>
        </pc:spChg>
        <pc:spChg chg="mod">
          <ac:chgData name="Malireddi, N V S Paparaju (External)" userId="24b36a8a-45fc-4324-bfcf-ce999c0ae160" providerId="ADAL" clId="{330B3F17-ADC6-4715-85C4-5F25ACC5404D}" dt="2025-01-28T18:15:31.714" v="346" actId="1076"/>
          <ac:spMkLst>
            <pc:docMk/>
            <pc:sldMk cId="1721922336" sldId="261"/>
            <ac:spMk id="16" creationId="{956ED623-0F1B-3D29-FFAC-3C82BAD065CD}"/>
          </ac:spMkLst>
        </pc:spChg>
        <pc:spChg chg="mod">
          <ac:chgData name="Malireddi, N V S Paparaju (External)" userId="24b36a8a-45fc-4324-bfcf-ce999c0ae160" providerId="ADAL" clId="{330B3F17-ADC6-4715-85C4-5F25ACC5404D}" dt="2025-01-29T04:17:36.063" v="356" actId="1076"/>
          <ac:spMkLst>
            <pc:docMk/>
            <pc:sldMk cId="1721922336" sldId="261"/>
            <ac:spMk id="19" creationId="{E18DEDB4-AA0B-435A-0DCD-F05A6F15296C}"/>
          </ac:spMkLst>
        </pc:spChg>
        <pc:spChg chg="mod">
          <ac:chgData name="Malireddi, N V S Paparaju (External)" userId="24b36a8a-45fc-4324-bfcf-ce999c0ae160" providerId="ADAL" clId="{330B3F17-ADC6-4715-85C4-5F25ACC5404D}" dt="2025-01-29T04:18:50.334" v="368" actId="1076"/>
          <ac:spMkLst>
            <pc:docMk/>
            <pc:sldMk cId="1721922336" sldId="261"/>
            <ac:spMk id="38" creationId="{9C194A6E-65CD-F66A-BF3A-1B4DAF873E99}"/>
          </ac:spMkLst>
        </pc:spChg>
        <pc:spChg chg="mod">
          <ac:chgData name="Malireddi, N V S Paparaju (External)" userId="24b36a8a-45fc-4324-bfcf-ce999c0ae160" providerId="ADAL" clId="{330B3F17-ADC6-4715-85C4-5F25ACC5404D}" dt="2025-01-29T04:17:55.486" v="361" actId="14100"/>
          <ac:spMkLst>
            <pc:docMk/>
            <pc:sldMk cId="1721922336" sldId="261"/>
            <ac:spMk id="80" creationId="{4D237DD8-6200-CF5F-941A-54D25E608878}"/>
          </ac:spMkLst>
        </pc:spChg>
        <pc:spChg chg="mod">
          <ac:chgData name="Malireddi, N V S Paparaju (External)" userId="24b36a8a-45fc-4324-bfcf-ce999c0ae160" providerId="ADAL" clId="{330B3F17-ADC6-4715-85C4-5F25ACC5404D}" dt="2025-01-28T18:17:16.459" v="350" actId="1076"/>
          <ac:spMkLst>
            <pc:docMk/>
            <pc:sldMk cId="1721922336" sldId="261"/>
            <ac:spMk id="93" creationId="{E74740AB-F12B-EFBA-5030-BD75F2E7BCBC}"/>
          </ac:spMkLst>
        </pc:spChg>
        <pc:spChg chg="mod">
          <ac:chgData name="Malireddi, N V S Paparaju (External)" userId="24b36a8a-45fc-4324-bfcf-ce999c0ae160" providerId="ADAL" clId="{330B3F17-ADC6-4715-85C4-5F25ACC5404D}" dt="2025-02-03T09:45:55.116" v="444" actId="20577"/>
          <ac:spMkLst>
            <pc:docMk/>
            <pc:sldMk cId="1721922336" sldId="261"/>
            <ac:spMk id="101" creationId="{E51594A9-CD0D-FB08-E152-EBC1AD25982C}"/>
          </ac:spMkLst>
        </pc:spChg>
        <pc:spChg chg="mod">
          <ac:chgData name="Malireddi, N V S Paparaju (External)" userId="24b36a8a-45fc-4324-bfcf-ce999c0ae160" providerId="ADAL" clId="{330B3F17-ADC6-4715-85C4-5F25ACC5404D}" dt="2025-02-03T09:45:58.961" v="446" actId="20577"/>
          <ac:spMkLst>
            <pc:docMk/>
            <pc:sldMk cId="1721922336" sldId="261"/>
            <ac:spMk id="102" creationId="{579C3895-0C29-3D35-8915-80A37D46136F}"/>
          </ac:spMkLst>
        </pc:spChg>
        <pc:spChg chg="mod">
          <ac:chgData name="Malireddi, N V S Paparaju (External)" userId="24b36a8a-45fc-4324-bfcf-ce999c0ae160" providerId="ADAL" clId="{330B3F17-ADC6-4715-85C4-5F25ACC5404D}" dt="2025-02-03T09:46:01.790" v="448" actId="20577"/>
          <ac:spMkLst>
            <pc:docMk/>
            <pc:sldMk cId="1721922336" sldId="261"/>
            <ac:spMk id="105" creationId="{05803775-D0B0-7ED7-009C-4019D22AC51F}"/>
          </ac:spMkLst>
        </pc:spChg>
        <pc:spChg chg="mod">
          <ac:chgData name="Malireddi, N V S Paparaju (External)" userId="24b36a8a-45fc-4324-bfcf-ce999c0ae160" providerId="ADAL" clId="{330B3F17-ADC6-4715-85C4-5F25ACC5404D}" dt="2025-01-28T18:12:01.709" v="321" actId="1076"/>
          <ac:spMkLst>
            <pc:docMk/>
            <pc:sldMk cId="1721922336" sldId="261"/>
            <ac:spMk id="106" creationId="{80821A54-0130-B0DF-CB13-8CA7EAE150E7}"/>
          </ac:spMkLst>
        </pc:spChg>
        <pc:spChg chg="mod topLvl">
          <ac:chgData name="Malireddi, N V S Paparaju (External)" userId="24b36a8a-45fc-4324-bfcf-ce999c0ae160" providerId="ADAL" clId="{330B3F17-ADC6-4715-85C4-5F25ACC5404D}" dt="2025-01-28T18:15:39.841" v="348" actId="14100"/>
          <ac:spMkLst>
            <pc:docMk/>
            <pc:sldMk cId="1721922336" sldId="261"/>
            <ac:spMk id="111" creationId="{C9C31063-CDFB-F96F-9643-2EEC8B547A28}"/>
          </ac:spMkLst>
        </pc:spChg>
        <pc:spChg chg="del mod topLvl">
          <ac:chgData name="Malireddi, N V S Paparaju (External)" userId="24b36a8a-45fc-4324-bfcf-ce999c0ae160" providerId="ADAL" clId="{330B3F17-ADC6-4715-85C4-5F25ACC5404D}" dt="2025-01-28T18:10:15.700" v="278" actId="478"/>
          <ac:spMkLst>
            <pc:docMk/>
            <pc:sldMk cId="1721922336" sldId="261"/>
            <ac:spMk id="112" creationId="{9B46F8FD-838F-7F9F-9F3B-990EF525F25C}"/>
          </ac:spMkLst>
        </pc:spChg>
        <pc:grpChg chg="del">
          <ac:chgData name="Malireddi, N V S Paparaju (External)" userId="24b36a8a-45fc-4324-bfcf-ce999c0ae160" providerId="ADAL" clId="{330B3F17-ADC6-4715-85C4-5F25ACC5404D}" dt="2025-01-28T18:10:15.700" v="278" actId="478"/>
          <ac:grpSpMkLst>
            <pc:docMk/>
            <pc:sldMk cId="1721922336" sldId="261"/>
            <ac:grpSpMk id="2" creationId="{D01D122A-F9CF-A091-9905-8ADD25D40FF0}"/>
          </ac:grpSpMkLst>
        </pc:grpChg>
        <pc:grpChg chg="mod">
          <ac:chgData name="Malireddi, N V S Paparaju (External)" userId="24b36a8a-45fc-4324-bfcf-ce999c0ae160" providerId="ADAL" clId="{330B3F17-ADC6-4715-85C4-5F25ACC5404D}" dt="2025-01-28T18:12:53.294" v="335" actId="1076"/>
          <ac:grpSpMkLst>
            <pc:docMk/>
            <pc:sldMk cId="1721922336" sldId="261"/>
            <ac:grpSpMk id="8" creationId="{B24E3FFB-2330-79F3-9BAC-EDBC1A753CE1}"/>
          </ac:grpSpMkLst>
        </pc:grpChg>
        <pc:grpChg chg="mod">
          <ac:chgData name="Malireddi, N V S Paparaju (External)" userId="24b36a8a-45fc-4324-bfcf-ce999c0ae160" providerId="ADAL" clId="{330B3F17-ADC6-4715-85C4-5F25ACC5404D}" dt="2025-01-29T04:17:44.744" v="358" actId="1076"/>
          <ac:grpSpMkLst>
            <pc:docMk/>
            <pc:sldMk cId="1721922336" sldId="261"/>
            <ac:grpSpMk id="17" creationId="{8133AE90-C969-5AB8-BC99-95D1574801CF}"/>
          </ac:grpSpMkLst>
        </pc:grpChg>
        <pc:grpChg chg="mod">
          <ac:chgData name="Malireddi, N V S Paparaju (External)" userId="24b36a8a-45fc-4324-bfcf-ce999c0ae160" providerId="ADAL" clId="{330B3F17-ADC6-4715-85C4-5F25ACC5404D}" dt="2025-01-28T18:15:28.184" v="345" actId="1076"/>
          <ac:grpSpMkLst>
            <pc:docMk/>
            <pc:sldMk cId="1721922336" sldId="261"/>
            <ac:grpSpMk id="78" creationId="{FAC7F6A1-3A23-74B8-A999-CB38DF51F662}"/>
          </ac:grpSpMkLst>
        </pc:grpChg>
        <pc:graphicFrameChg chg="mod">
          <ac:chgData name="Malireddi, N V S Paparaju (External)" userId="24b36a8a-45fc-4324-bfcf-ce999c0ae160" providerId="ADAL" clId="{330B3F17-ADC6-4715-85C4-5F25ACC5404D}" dt="2025-01-29T04:18:30.113" v="367"/>
          <ac:graphicFrameMkLst>
            <pc:docMk/>
            <pc:sldMk cId="1721922336" sldId="261"/>
            <ac:graphicFrameMk id="82" creationId="{8CC702DC-1629-8525-9779-CF7A5D65772E}"/>
          </ac:graphicFrameMkLst>
        </pc:graphicFrameChg>
        <pc:graphicFrameChg chg="mod modGraphic">
          <ac:chgData name="Malireddi, N V S Paparaju (External)" userId="24b36a8a-45fc-4324-bfcf-ce999c0ae160" providerId="ADAL" clId="{330B3F17-ADC6-4715-85C4-5F25ACC5404D}" dt="2025-02-04T07:04:35.365" v="461" actId="20577"/>
          <ac:graphicFrameMkLst>
            <pc:docMk/>
            <pc:sldMk cId="1721922336" sldId="261"/>
            <ac:graphicFrameMk id="117" creationId="{DDE1FBC7-3162-F9C6-052A-E0E27F749D2A}"/>
          </ac:graphicFrameMkLst>
        </pc:graphicFrameChg>
      </pc:sldChg>
      <pc:sldChg chg="addSp delSp modSp new del mod setBg setClrOvrMap">
        <pc:chgData name="Malireddi, N V S Paparaju (External)" userId="24b36a8a-45fc-4324-bfcf-ce999c0ae160" providerId="ADAL" clId="{330B3F17-ADC6-4715-85C4-5F25ACC5404D}" dt="2025-02-04T07:11:26.937" v="522" actId="2696"/>
        <pc:sldMkLst>
          <pc:docMk/>
          <pc:sldMk cId="869593136" sldId="262"/>
        </pc:sldMkLst>
        <pc:spChg chg="add del">
          <ac:chgData name="Malireddi, N V S Paparaju (External)" userId="24b36a8a-45fc-4324-bfcf-ce999c0ae160" providerId="ADAL" clId="{330B3F17-ADC6-4715-85C4-5F25ACC5404D}" dt="2025-02-04T07:10:23.387" v="491" actId="26606"/>
          <ac:spMkLst>
            <pc:docMk/>
            <pc:sldMk cId="869593136" sldId="262"/>
            <ac:spMk id="9" creationId="{B0632639-B30C-4E12-8187-12F8D1A74097}"/>
          </ac:spMkLst>
        </pc:spChg>
        <pc:spChg chg="add del">
          <ac:chgData name="Malireddi, N V S Paparaju (External)" userId="24b36a8a-45fc-4324-bfcf-ce999c0ae160" providerId="ADAL" clId="{330B3F17-ADC6-4715-85C4-5F25ACC5404D}" dt="2025-02-04T07:10:25.437" v="493" actId="26606"/>
          <ac:spMkLst>
            <pc:docMk/>
            <pc:sldMk cId="869593136" sldId="262"/>
            <ac:spMk id="11" creationId="{B0632639-B30C-4E12-8187-12F8D1A74097}"/>
          </ac:spMkLst>
        </pc:spChg>
        <pc:spChg chg="add del">
          <ac:chgData name="Malireddi, N V S Paparaju (External)" userId="24b36a8a-45fc-4324-bfcf-ce999c0ae160" providerId="ADAL" clId="{330B3F17-ADC6-4715-85C4-5F25ACC5404D}" dt="2025-02-04T07:10:09.278" v="481" actId="26606"/>
          <ac:spMkLst>
            <pc:docMk/>
            <pc:sldMk cId="869593136" sldId="262"/>
            <ac:spMk id="12" creationId="{AF5A603A-AEB6-4161-99C8-91D9A70E4D60}"/>
          </ac:spMkLst>
        </pc:spChg>
        <pc:spChg chg="add del">
          <ac:chgData name="Malireddi, N V S Paparaju (External)" userId="24b36a8a-45fc-4324-bfcf-ce999c0ae160" providerId="ADAL" clId="{330B3F17-ADC6-4715-85C4-5F25ACC5404D}" dt="2025-02-04T07:10:28.735" v="495" actId="26606"/>
          <ac:spMkLst>
            <pc:docMk/>
            <pc:sldMk cId="869593136" sldId="262"/>
            <ac:spMk id="13" creationId="{35E1243F-250A-4475-B696-601AFE7AE7E9}"/>
          </ac:spMkLst>
        </pc:spChg>
        <pc:spChg chg="add del">
          <ac:chgData name="Malireddi, N V S Paparaju (External)" userId="24b36a8a-45fc-4324-bfcf-ce999c0ae160" providerId="ADAL" clId="{330B3F17-ADC6-4715-85C4-5F25ACC5404D}" dt="2025-02-04T07:10:09.278" v="481" actId="26606"/>
          <ac:spMkLst>
            <pc:docMk/>
            <pc:sldMk cId="869593136" sldId="262"/>
            <ac:spMk id="14" creationId="{E37CD7B8-5C72-43E8-8E39-8AB05904809F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0.505" v="497" actId="26606"/>
          <ac:spMkLst>
            <pc:docMk/>
            <pc:sldMk cId="869593136" sldId="262"/>
            <ac:spMk id="15" creationId="{B5BE55A3-6430-478D-A441-7A30D0618C46}"/>
          </ac:spMkLst>
        </pc:spChg>
        <pc:spChg chg="add del">
          <ac:chgData name="Malireddi, N V S Paparaju (External)" userId="24b36a8a-45fc-4324-bfcf-ce999c0ae160" providerId="ADAL" clId="{330B3F17-ADC6-4715-85C4-5F25ACC5404D}" dt="2025-02-04T07:10:09.278" v="481" actId="26606"/>
          <ac:spMkLst>
            <pc:docMk/>
            <pc:sldMk cId="869593136" sldId="262"/>
            <ac:spMk id="16" creationId="{7450ADBE-3CAB-468C-9B74-E84312BD00A0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2.023" v="483" actId="26606"/>
          <ac:spMkLst>
            <pc:docMk/>
            <pc:sldMk cId="869593136" sldId="262"/>
            <ac:spMk id="18" creationId="{1A0EB721-D3D5-4018-8E2F-A95DA7F5D7BB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2.023" v="483" actId="26606"/>
          <ac:spMkLst>
            <pc:docMk/>
            <pc:sldMk cId="869593136" sldId="262"/>
            <ac:spMk id="19" creationId="{E11A0068-FEF4-44DB-A95E-01F94BBC0E92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2.023" v="483" actId="26606"/>
          <ac:spMkLst>
            <pc:docMk/>
            <pc:sldMk cId="869593136" sldId="262"/>
            <ac:spMk id="20" creationId="{A213CA47-0818-4DE3-ACFB-6688B7819829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2.023" v="483" actId="26606"/>
          <ac:spMkLst>
            <pc:docMk/>
            <pc:sldMk cId="869593136" sldId="262"/>
            <ac:spMk id="21" creationId="{C43FB93D-F8D4-4DFA-9893-8D6D5C52399A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2.023" v="483" actId="26606"/>
          <ac:spMkLst>
            <pc:docMk/>
            <pc:sldMk cId="869593136" sldId="262"/>
            <ac:spMk id="22" creationId="{4A635A8B-6A6F-406F-ABC4-98B5D0CDE176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0.505" v="497" actId="26606"/>
          <ac:spMkLst>
            <pc:docMk/>
            <pc:sldMk cId="869593136" sldId="262"/>
            <ac:spMk id="23" creationId="{29DC062E-D587-4F4C-9E2D-EB9D43718F54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5.866" v="485" actId="26606"/>
          <ac:spMkLst>
            <pc:docMk/>
            <pc:sldMk cId="869593136" sldId="262"/>
            <ac:spMk id="24" creationId="{56AC8650-B7FF-4277-8E84-A04FF82BAE69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5.866" v="485" actId="26606"/>
          <ac:spMkLst>
            <pc:docMk/>
            <pc:sldMk cId="869593136" sldId="262"/>
            <ac:spMk id="25" creationId="{E6B32571-0D20-4C1B-8C73-F2634942AB2C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5.866" v="485" actId="26606"/>
          <ac:spMkLst>
            <pc:docMk/>
            <pc:sldMk cId="869593136" sldId="262"/>
            <ac:spMk id="26" creationId="{A43C88AF-78D5-403B-A0D8-09A70237B37B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5.231" v="499" actId="26606"/>
          <ac:spMkLst>
            <pc:docMk/>
            <pc:sldMk cId="869593136" sldId="262"/>
            <ac:spMk id="27" creationId="{CC842D17-E14E-4882-8C0E-500860C06108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7.083" v="487" actId="26606"/>
          <ac:spMkLst>
            <pc:docMk/>
            <pc:sldMk cId="869593136" sldId="262"/>
            <ac:spMk id="28" creationId="{2ABBB681-F4D2-40F2-ACC3-DE0B4B4880EF}"/>
          </ac:spMkLst>
        </pc:spChg>
        <pc:spChg chg="add del">
          <ac:chgData name="Malireddi, N V S Paparaju (External)" userId="24b36a8a-45fc-4324-bfcf-ce999c0ae160" providerId="ADAL" clId="{330B3F17-ADC6-4715-85C4-5F25ACC5404D}" dt="2025-02-04T07:10:17.083" v="487" actId="26606"/>
          <ac:spMkLst>
            <pc:docMk/>
            <pc:sldMk cId="869593136" sldId="262"/>
            <ac:spMk id="29" creationId="{09388ED0-1FEF-4E11-B488-BD661D1AC1A6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5.231" v="499" actId="26606"/>
          <ac:spMkLst>
            <pc:docMk/>
            <pc:sldMk cId="869593136" sldId="262"/>
            <ac:spMk id="30" creationId="{2E71D009-CC72-45E6-8D1C-42189C5D3DEF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5.231" v="499" actId="26606"/>
          <ac:spMkLst>
            <pc:docMk/>
            <pc:sldMk cId="869593136" sldId="262"/>
            <ac:spMk id="31" creationId="{2FC54905-BA4B-4491-B960-ED60CA7AA4DE}"/>
          </ac:spMkLst>
        </pc:spChg>
        <pc:spChg chg="add del">
          <ac:chgData name="Malireddi, N V S Paparaju (External)" userId="24b36a8a-45fc-4324-bfcf-ce999c0ae160" providerId="ADAL" clId="{330B3F17-ADC6-4715-85C4-5F25ACC5404D}" dt="2025-02-04T07:10:35.231" v="499" actId="26606"/>
          <ac:spMkLst>
            <pc:docMk/>
            <pc:sldMk cId="869593136" sldId="262"/>
            <ac:spMk id="32" creationId="{FB7BB494-9ECF-401D-A865-D03E511C2620}"/>
          </ac:spMkLst>
        </pc:spChg>
        <pc:spChg chg="add del">
          <ac:chgData name="Malireddi, N V S Paparaju (External)" userId="24b36a8a-45fc-4324-bfcf-ce999c0ae160" providerId="ADAL" clId="{330B3F17-ADC6-4715-85C4-5F25ACC5404D}" dt="2025-02-04T07:10:42.286" v="501" actId="26606"/>
          <ac:spMkLst>
            <pc:docMk/>
            <pc:sldMk cId="869593136" sldId="262"/>
            <ac:spMk id="34" creationId="{BA863124-0EB2-45B7-B5E6-9F5E5C22C86B}"/>
          </ac:spMkLst>
        </pc:spChg>
        <pc:spChg chg="add del">
          <ac:chgData name="Malireddi, N V S Paparaju (External)" userId="24b36a8a-45fc-4324-bfcf-ce999c0ae160" providerId="ADAL" clId="{330B3F17-ADC6-4715-85C4-5F25ACC5404D}" dt="2025-02-04T07:10:42.286" v="501" actId="26606"/>
          <ac:spMkLst>
            <pc:docMk/>
            <pc:sldMk cId="869593136" sldId="262"/>
            <ac:spMk id="36" creationId="{AFBD2F30-61F9-4E98-AB48-A22FBAF3B814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1.542" v="503" actId="26606"/>
          <ac:spMkLst>
            <pc:docMk/>
            <pc:sldMk cId="869593136" sldId="262"/>
            <ac:spMk id="38" creationId="{2242623A-309D-4175-83F0-0298955C2FA3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3.797" v="505" actId="26606"/>
          <ac:spMkLst>
            <pc:docMk/>
            <pc:sldMk cId="869593136" sldId="262"/>
            <ac:spMk id="40" creationId="{E11A0068-FEF4-44DB-A95E-01F94BBC0E92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3.797" v="505" actId="26606"/>
          <ac:spMkLst>
            <pc:docMk/>
            <pc:sldMk cId="869593136" sldId="262"/>
            <ac:spMk id="41" creationId="{C43FB93D-F8D4-4DFA-9893-8D6D5C52399A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3.797" v="505" actId="26606"/>
          <ac:spMkLst>
            <pc:docMk/>
            <pc:sldMk cId="869593136" sldId="262"/>
            <ac:spMk id="42" creationId="{4A635A8B-6A6F-406F-ABC4-98B5D0CDE176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3.797" v="505" actId="26606"/>
          <ac:spMkLst>
            <pc:docMk/>
            <pc:sldMk cId="869593136" sldId="262"/>
            <ac:spMk id="43" creationId="{1A0EB721-D3D5-4018-8E2F-A95DA7F5D7BB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3.797" v="505" actId="26606"/>
          <ac:spMkLst>
            <pc:docMk/>
            <pc:sldMk cId="869593136" sldId="262"/>
            <ac:spMk id="44" creationId="{A213CA47-0818-4DE3-ACFB-6688B7819829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6.159" v="507" actId="26606"/>
          <ac:spMkLst>
            <pc:docMk/>
            <pc:sldMk cId="869593136" sldId="262"/>
            <ac:spMk id="46" creationId="{56AC8650-B7FF-4277-8E84-A04FF82BAE69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6.159" v="507" actId="26606"/>
          <ac:spMkLst>
            <pc:docMk/>
            <pc:sldMk cId="869593136" sldId="262"/>
            <ac:spMk id="47" creationId="{E6B32571-0D20-4C1B-8C73-F2634942AB2C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6.159" v="507" actId="26606"/>
          <ac:spMkLst>
            <pc:docMk/>
            <pc:sldMk cId="869593136" sldId="262"/>
            <ac:spMk id="48" creationId="{A43C88AF-78D5-403B-A0D8-09A70237B37B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7.009" v="509" actId="26606"/>
          <ac:spMkLst>
            <pc:docMk/>
            <pc:sldMk cId="869593136" sldId="262"/>
            <ac:spMk id="50" creationId="{AF5A603A-AEB6-4161-99C8-91D9A70E4D60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7.009" v="509" actId="26606"/>
          <ac:spMkLst>
            <pc:docMk/>
            <pc:sldMk cId="869593136" sldId="262"/>
            <ac:spMk id="51" creationId="{E37CD7B8-5C72-43E8-8E39-8AB05904809F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7.009" v="509" actId="26606"/>
          <ac:spMkLst>
            <pc:docMk/>
            <pc:sldMk cId="869593136" sldId="262"/>
            <ac:spMk id="52" creationId="{7450ADBE-3CAB-468C-9B74-E84312BD00A0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8.179" v="511" actId="26606"/>
          <ac:spMkLst>
            <pc:docMk/>
            <pc:sldMk cId="869593136" sldId="262"/>
            <ac:spMk id="54" creationId="{2ABBB681-F4D2-40F2-ACC3-DE0B4B4880EF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8.179" v="511" actId="26606"/>
          <ac:spMkLst>
            <pc:docMk/>
            <pc:sldMk cId="869593136" sldId="262"/>
            <ac:spMk id="55" creationId="{09388ED0-1FEF-4E11-B488-BD661D1AC1A6}"/>
          </ac:spMkLst>
        </pc:spChg>
        <pc:spChg chg="add del">
          <ac:chgData name="Malireddi, N V S Paparaju (External)" userId="24b36a8a-45fc-4324-bfcf-ce999c0ae160" providerId="ADAL" clId="{330B3F17-ADC6-4715-85C4-5F25ACC5404D}" dt="2025-02-04T07:10:59.225" v="513" actId="26606"/>
          <ac:spMkLst>
            <pc:docMk/>
            <pc:sldMk cId="869593136" sldId="262"/>
            <ac:spMk id="57" creationId="{B0632639-B30C-4E12-8187-12F8D1A74097}"/>
          </ac:spMkLst>
        </pc:spChg>
        <pc:spChg chg="add">
          <ac:chgData name="Malireddi, N V S Paparaju (External)" userId="24b36a8a-45fc-4324-bfcf-ce999c0ae160" providerId="ADAL" clId="{330B3F17-ADC6-4715-85C4-5F25ACC5404D}" dt="2025-02-04T07:10:59.227" v="514" actId="26606"/>
          <ac:spMkLst>
            <pc:docMk/>
            <pc:sldMk cId="869593136" sldId="262"/>
            <ac:spMk id="59" creationId="{B0632639-B30C-4E12-8187-12F8D1A74097}"/>
          </ac:spMkLst>
        </pc:spChg>
        <pc:picChg chg="add del mod">
          <ac:chgData name="Malireddi, N V S Paparaju (External)" userId="24b36a8a-45fc-4324-bfcf-ce999c0ae160" providerId="ADAL" clId="{330B3F17-ADC6-4715-85C4-5F25ACC5404D}" dt="2025-02-04T07:07:14.450" v="465" actId="478"/>
          <ac:picMkLst>
            <pc:docMk/>
            <pc:sldMk cId="869593136" sldId="262"/>
            <ac:picMk id="3" creationId="{BAEB4F91-9A4D-45A4-8F30-2DB5488A663C}"/>
          </ac:picMkLst>
        </pc:picChg>
        <pc:picChg chg="add mod ord">
          <ac:chgData name="Malireddi, N V S Paparaju (External)" userId="24b36a8a-45fc-4324-bfcf-ce999c0ae160" providerId="ADAL" clId="{330B3F17-ADC6-4715-85C4-5F25ACC5404D}" dt="2025-02-04T07:11:18.174" v="521" actId="1076"/>
          <ac:picMkLst>
            <pc:docMk/>
            <pc:sldMk cId="869593136" sldId="262"/>
            <ac:picMk id="5" creationId="{6EFCC8AE-22DE-B3D0-7630-4D0043CC67E7}"/>
          </ac:picMkLst>
        </pc:picChg>
        <pc:picChg chg="add mod modCrop">
          <ac:chgData name="Malireddi, N V S Paparaju (External)" userId="24b36a8a-45fc-4324-bfcf-ce999c0ae160" providerId="ADAL" clId="{330B3F17-ADC6-4715-85C4-5F25ACC5404D}" dt="2025-02-04T07:11:11.184" v="518" actId="1076"/>
          <ac:picMkLst>
            <pc:docMk/>
            <pc:sldMk cId="869593136" sldId="262"/>
            <ac:picMk id="7" creationId="{3EF6FEBE-0DF1-2775-51A1-EEC2DFE61C0A}"/>
          </ac:picMkLst>
        </pc:picChg>
        <pc:cxnChg chg="add del">
          <ac:chgData name="Malireddi, N V S Paparaju (External)" userId="24b36a8a-45fc-4324-bfcf-ce999c0ae160" providerId="ADAL" clId="{330B3F17-ADC6-4715-85C4-5F25ACC5404D}" dt="2025-02-04T07:10:30.505" v="497" actId="26606"/>
          <ac:cxnSpMkLst>
            <pc:docMk/>
            <pc:sldMk cId="869593136" sldId="262"/>
            <ac:cxnSpMk id="17" creationId="{48548698-8C0B-4ECA-A43D-86689E3DDEE9}"/>
          </ac:cxnSpMkLst>
        </pc:cxnChg>
        <pc:cxnChg chg="add del">
          <ac:chgData name="Malireddi, N V S Paparaju (External)" userId="24b36a8a-45fc-4324-bfcf-ce999c0ae160" providerId="ADAL" clId="{330B3F17-ADC6-4715-85C4-5F25ACC5404D}" dt="2025-02-04T07:10:42.286" v="501" actId="26606"/>
          <ac:cxnSpMkLst>
            <pc:docMk/>
            <pc:sldMk cId="869593136" sldId="262"/>
            <ac:cxnSpMk id="35" creationId="{6ED21F3D-D181-42CC-9BDC-972B9FB1691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1D-4B18-B25D-C7255F46D0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Execution Time (Hours)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D-4B18-B25D-C7255F46D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Automation Testing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1D-4B18-B25D-C7255F46D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Execution Time (Hours)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1D-4B18-B25D-C7255F46D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211295"/>
        <c:axId val="1148212735"/>
      </c:barChart>
      <c:catAx>
        <c:axId val="11482112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12735"/>
        <c:crosses val="autoZero"/>
        <c:auto val="1"/>
        <c:lblAlgn val="ctr"/>
        <c:lblOffset val="100"/>
        <c:noMultiLvlLbl val="0"/>
      </c:catAx>
      <c:valAx>
        <c:axId val="114821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1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517553739194905"/>
          <c:y val="0.28176028779555184"/>
          <c:w val="0.2783380559748555"/>
          <c:h val="0.436479424408896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5FA3BE-CADC-0F84-505B-C0C0CE35158B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LSEG REGRESSION AUTOMATION 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63B7-F916-9D7D-4271-C6664B1F0C5A}"/>
              </a:ext>
            </a:extLst>
          </p:cNvPr>
          <p:cNvSpPr/>
          <p:nvPr/>
        </p:nvSpPr>
        <p:spPr>
          <a:xfrm>
            <a:off x="0" y="948171"/>
            <a:ext cx="12192000" cy="5172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LSEG.com Automation enhances efficiency, precision, and scalability but also reducing 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execution time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by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85%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compared to manual testing.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382710-B7ED-F2A5-77B5-BA7E3F3F4464}"/>
              </a:ext>
            </a:extLst>
          </p:cNvPr>
          <p:cNvGrpSpPr/>
          <p:nvPr/>
        </p:nvGrpSpPr>
        <p:grpSpPr>
          <a:xfrm>
            <a:off x="469678" y="1623504"/>
            <a:ext cx="3387849" cy="2272146"/>
            <a:chOff x="157019" y="1625600"/>
            <a:chExt cx="3387849" cy="2272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578997-9483-DF79-98C5-E35DD2BF0E70}"/>
                </a:ext>
              </a:extLst>
            </p:cNvPr>
            <p:cNvGrpSpPr/>
            <p:nvPr/>
          </p:nvGrpSpPr>
          <p:grpSpPr>
            <a:xfrm>
              <a:off x="157019" y="1625600"/>
              <a:ext cx="3334109" cy="2272146"/>
              <a:chOff x="184728" y="1597890"/>
              <a:chExt cx="2998860" cy="22721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CD83FA-F44B-C530-B216-D4B01AE04113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998860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F8F86B-F2EB-B8B4-6AF1-8C58C013FBAF}"/>
                  </a:ext>
                </a:extLst>
              </p:cNvPr>
              <p:cNvSpPr/>
              <p:nvPr/>
            </p:nvSpPr>
            <p:spPr>
              <a:xfrm>
                <a:off x="452582" y="1597890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PROBLEM STATEMENT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910753-065E-B74D-C4B7-5B31BEE910CC}"/>
                </a:ext>
              </a:extLst>
            </p:cNvPr>
            <p:cNvSpPr/>
            <p:nvPr/>
          </p:nvSpPr>
          <p:spPr>
            <a:xfrm>
              <a:off x="195119" y="2142836"/>
              <a:ext cx="3348180" cy="461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Manual Execution Faces the Following Challenges :</a:t>
              </a:r>
              <a:endParaRPr lang="en-IN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5" name="Graphic 24" descr="Stopwatch 75% with solid fill">
              <a:extLst>
                <a:ext uri="{FF2B5EF4-FFF2-40B4-BE49-F238E27FC236}">
                  <a16:creationId xmlns:a16="http://schemas.microsoft.com/office/drawing/2014/main" id="{C418F362-A99C-8C89-295A-42CFD297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804" y="2694132"/>
              <a:ext cx="291624" cy="29162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CE95B-1B5F-7B07-EC4B-3B71911E5C11}"/>
                </a:ext>
              </a:extLst>
            </p:cNvPr>
            <p:cNvSpPr/>
            <p:nvPr/>
          </p:nvSpPr>
          <p:spPr>
            <a:xfrm>
              <a:off x="589609" y="2719122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High time consumption</a:t>
              </a:r>
            </a:p>
          </p:txBody>
        </p:sp>
        <p:pic>
          <p:nvPicPr>
            <p:cNvPr id="27" name="Picture 26" descr="Human Error Monotone Icon In Powerpoint Pptx Png And Editable Eps Format PPT  Presentation">
              <a:extLst>
                <a:ext uri="{FF2B5EF4-FFF2-40B4-BE49-F238E27FC236}">
                  <a16:creationId xmlns:a16="http://schemas.microsoft.com/office/drawing/2014/main" id="{34C038F3-B1DA-55EF-3608-771C2029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7" t="19025" r="27690" b="-2"/>
            <a:stretch/>
          </p:blipFill>
          <p:spPr bwMode="auto">
            <a:xfrm>
              <a:off x="241804" y="3066103"/>
              <a:ext cx="291600" cy="2885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B9F2ED-9BA4-7C0B-F00C-B6E1FFF8C9DB}"/>
                </a:ext>
              </a:extLst>
            </p:cNvPr>
            <p:cNvSpPr/>
            <p:nvPr/>
          </p:nvSpPr>
          <p:spPr>
            <a:xfrm>
              <a:off x="576047" y="3066103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Susceptible to human error</a:t>
              </a:r>
            </a:p>
          </p:txBody>
        </p:sp>
        <p:pic>
          <p:nvPicPr>
            <p:cNvPr id="31" name="Graphic 30" descr="Group of men with solid fill">
              <a:extLst>
                <a:ext uri="{FF2B5EF4-FFF2-40B4-BE49-F238E27FC236}">
                  <a16:creationId xmlns:a16="http://schemas.microsoft.com/office/drawing/2014/main" id="{B0127C0D-AB11-17B7-009B-7063E816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804" y="3430617"/>
              <a:ext cx="291600" cy="2916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A383-4893-CEA5-09E8-0A82D698D4DD}"/>
                </a:ext>
              </a:extLst>
            </p:cNvPr>
            <p:cNvSpPr/>
            <p:nvPr/>
          </p:nvSpPr>
          <p:spPr>
            <a:xfrm>
              <a:off x="591178" y="3458946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Resource-intensive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94A6E-65CD-F66A-BF3A-1B4DAF873E99}"/>
              </a:ext>
            </a:extLst>
          </p:cNvPr>
          <p:cNvSpPr/>
          <p:nvPr/>
        </p:nvSpPr>
        <p:spPr>
          <a:xfrm>
            <a:off x="4653998" y="2873018"/>
            <a:ext cx="2535200" cy="233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</a:t>
            </a:r>
            <a:r>
              <a:rPr lang="en-IN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arly Bug Detection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C7F6A1-3A23-74B8-A999-CB38DF51F662}"/>
              </a:ext>
            </a:extLst>
          </p:cNvPr>
          <p:cNvGrpSpPr/>
          <p:nvPr/>
        </p:nvGrpSpPr>
        <p:grpSpPr>
          <a:xfrm>
            <a:off x="4045592" y="1638293"/>
            <a:ext cx="3125606" cy="2254944"/>
            <a:chOff x="3729594" y="1634923"/>
            <a:chExt cx="3125606" cy="22549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955E00-BE3F-5F76-D3B0-DF71A29D4A90}"/>
                </a:ext>
              </a:extLst>
            </p:cNvPr>
            <p:cNvGrpSpPr/>
            <p:nvPr/>
          </p:nvGrpSpPr>
          <p:grpSpPr>
            <a:xfrm>
              <a:off x="3729594" y="1634923"/>
              <a:ext cx="3125606" cy="2254944"/>
              <a:chOff x="184728" y="1615092"/>
              <a:chExt cx="2881745" cy="22549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F664AC-8D0F-815C-0CA9-302394F53E40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881745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56ED623-0F1B-3D29-FFAC-3C82BAD065CD}"/>
                  </a:ext>
                </a:extLst>
              </p:cNvPr>
              <p:cNvSpPr/>
              <p:nvPr/>
            </p:nvSpPr>
            <p:spPr>
              <a:xfrm>
                <a:off x="343368" y="1615092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AUTOMATION BENEFITS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B529A3-237B-E92E-0047-D6D102076C63}"/>
                </a:ext>
              </a:extLst>
            </p:cNvPr>
            <p:cNvSpPr/>
            <p:nvPr/>
          </p:nvSpPr>
          <p:spPr>
            <a:xfrm>
              <a:off x="4320000" y="3240000"/>
              <a:ext cx="2494473" cy="313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</a:t>
              </a:r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educed Execution Time with Parallel Execution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6390FA-5791-B17E-B530-23531746D41B}"/>
                </a:ext>
              </a:extLst>
            </p:cNvPr>
            <p:cNvSpPr/>
            <p:nvPr/>
          </p:nvSpPr>
          <p:spPr>
            <a:xfrm>
              <a:off x="4320000" y="252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Consistency and Accuracy</a:t>
              </a:r>
            </a:p>
          </p:txBody>
        </p:sp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286769A1-9A92-60E8-75F7-76F6FD3C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000" y="2520000"/>
              <a:ext cx="324000" cy="324000"/>
            </a:xfrm>
            <a:prstGeom prst="rect">
              <a:avLst/>
            </a:prstGeom>
          </p:spPr>
        </p:pic>
        <p:pic>
          <p:nvPicPr>
            <p:cNvPr id="49" name="Graphic 48" descr="Alarm clock with solid fill">
              <a:extLst>
                <a:ext uri="{FF2B5EF4-FFF2-40B4-BE49-F238E27FC236}">
                  <a16:creationId xmlns:a16="http://schemas.microsoft.com/office/drawing/2014/main" id="{CFD0FBA9-19C0-8BBA-0771-2E4FC672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60000" y="3240000"/>
              <a:ext cx="324000" cy="324000"/>
            </a:xfrm>
            <a:prstGeom prst="rect">
              <a:avLst/>
            </a:prstGeom>
          </p:spPr>
        </p:pic>
        <p:pic>
          <p:nvPicPr>
            <p:cNvPr id="53" name="Graphic 52" descr="Bug under magnifying glass with solid fill">
              <a:extLst>
                <a:ext uri="{FF2B5EF4-FFF2-40B4-BE49-F238E27FC236}">
                  <a16:creationId xmlns:a16="http://schemas.microsoft.com/office/drawing/2014/main" id="{F67298F9-CE85-00BA-0AFA-7AD0FE686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60000" y="2880000"/>
              <a:ext cx="324000" cy="324000"/>
            </a:xfrm>
            <a:prstGeom prst="rect">
              <a:avLst/>
            </a:prstGeom>
          </p:spPr>
        </p:pic>
        <p:pic>
          <p:nvPicPr>
            <p:cNvPr id="55" name="Graphic 54" descr="Bar graph with upward trend with solid fill">
              <a:extLst>
                <a:ext uri="{FF2B5EF4-FFF2-40B4-BE49-F238E27FC236}">
                  <a16:creationId xmlns:a16="http://schemas.microsoft.com/office/drawing/2014/main" id="{C4F1264C-81C8-8714-8FB0-C377FA7F2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60000" y="2160000"/>
              <a:ext cx="324000" cy="324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5D47B2-F3F8-1B6A-6F9D-9135C372829E}"/>
                </a:ext>
              </a:extLst>
            </p:cNvPr>
            <p:cNvSpPr/>
            <p:nvPr/>
          </p:nvSpPr>
          <p:spPr>
            <a:xfrm>
              <a:off x="4320000" y="216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Scalability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493FAE-BE58-F3CE-BC41-C8615FC83B69}"/>
              </a:ext>
            </a:extLst>
          </p:cNvPr>
          <p:cNvCxnSpPr/>
          <p:nvPr/>
        </p:nvCxnSpPr>
        <p:spPr>
          <a:xfrm>
            <a:off x="144000" y="4073325"/>
            <a:ext cx="117682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D237DD8-6200-CF5F-941A-54D25E608878}"/>
              </a:ext>
            </a:extLst>
          </p:cNvPr>
          <p:cNvSpPr/>
          <p:nvPr/>
        </p:nvSpPr>
        <p:spPr>
          <a:xfrm>
            <a:off x="244157" y="4400550"/>
            <a:ext cx="4017780" cy="230504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599D510-1B59-7665-3233-3510A08153A1}"/>
              </a:ext>
            </a:extLst>
          </p:cNvPr>
          <p:cNvSpPr/>
          <p:nvPr/>
        </p:nvSpPr>
        <p:spPr>
          <a:xfrm>
            <a:off x="436603" y="4239506"/>
            <a:ext cx="2030372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EXECUTION ANALYSIS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8CC702DC-1629-8525-9779-CF7A5D657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935128"/>
              </p:ext>
            </p:extLst>
          </p:nvPr>
        </p:nvGraphicFramePr>
        <p:xfrm>
          <a:off x="363793" y="4648690"/>
          <a:ext cx="3851658" cy="203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133AE90-C969-5AB8-BC99-95D1574801CF}"/>
              </a:ext>
            </a:extLst>
          </p:cNvPr>
          <p:cNvGrpSpPr/>
          <p:nvPr/>
        </p:nvGrpSpPr>
        <p:grpSpPr>
          <a:xfrm>
            <a:off x="4456912" y="4204123"/>
            <a:ext cx="7520638" cy="2478865"/>
            <a:chOff x="184728" y="1588412"/>
            <a:chExt cx="2881745" cy="22816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74C70C-A2F6-B8DB-A5EA-2CF295AD6593}"/>
                </a:ext>
              </a:extLst>
            </p:cNvPr>
            <p:cNvSpPr/>
            <p:nvPr/>
          </p:nvSpPr>
          <p:spPr>
            <a:xfrm>
              <a:off x="184728" y="1740493"/>
              <a:ext cx="2881745" cy="212954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8DEDB4-AA0B-435A-0DCD-F05A6F15296C}"/>
                </a:ext>
              </a:extLst>
            </p:cNvPr>
            <p:cNvSpPr/>
            <p:nvPr/>
          </p:nvSpPr>
          <p:spPr>
            <a:xfrm>
              <a:off x="329850" y="1588412"/>
              <a:ext cx="1321242" cy="38792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i="1" dirty="0">
                  <a:solidFill>
                    <a:schemeClr val="tx1"/>
                  </a:solidFill>
                </a:rPr>
                <a:t>AUTOMATION METRICS &amp; MILESTONES</a:t>
              </a:r>
              <a:endParaRPr lang="en-IN" sz="14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31063-CDFB-F96F-9643-2EEC8B547A28}"/>
              </a:ext>
            </a:extLst>
          </p:cNvPr>
          <p:cNvSpPr/>
          <p:nvPr/>
        </p:nvSpPr>
        <p:spPr>
          <a:xfrm>
            <a:off x="7400504" y="1787219"/>
            <a:ext cx="4511776" cy="209509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DDE1FBC7-3162-F9C6-052A-E0E27F749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9955"/>
              </p:ext>
            </p:extLst>
          </p:nvPr>
        </p:nvGraphicFramePr>
        <p:xfrm>
          <a:off x="4707131" y="5022899"/>
          <a:ext cx="271884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7">
                  <a:extLst>
                    <a:ext uri="{9D8B030D-6E8A-4147-A177-3AD203B41FA5}">
                      <a16:colId xmlns:a16="http://schemas.microsoft.com/office/drawing/2014/main" val="3447103466"/>
                    </a:ext>
                  </a:extLst>
                </a:gridCol>
                <a:gridCol w="624662">
                  <a:extLst>
                    <a:ext uri="{9D8B030D-6E8A-4147-A177-3AD203B41FA5}">
                      <a16:colId xmlns:a16="http://schemas.microsoft.com/office/drawing/2014/main" val="1372127027"/>
                    </a:ext>
                  </a:extLst>
                </a:gridCol>
              </a:tblGrid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Regression Cases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441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9238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Automated Cases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424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64577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Automated Scripts Count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218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415877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New Defects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2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942598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Production Defects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6</a:t>
                      </a:r>
                      <a:endParaRPr lang="en-IN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7640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24E3FFB-2330-79F3-9BAC-EDBC1A753CE1}"/>
              </a:ext>
            </a:extLst>
          </p:cNvPr>
          <p:cNvGrpSpPr/>
          <p:nvPr/>
        </p:nvGrpSpPr>
        <p:grpSpPr>
          <a:xfrm>
            <a:off x="7439486" y="4450938"/>
            <a:ext cx="4183848" cy="2028750"/>
            <a:chOff x="6083415" y="4531859"/>
            <a:chExt cx="4446142" cy="20287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A4E36E-4620-86D2-CFEF-E53FE9F1D05B}"/>
                </a:ext>
              </a:extLst>
            </p:cNvPr>
            <p:cNvSpPr/>
            <p:nvPr/>
          </p:nvSpPr>
          <p:spPr>
            <a:xfrm>
              <a:off x="6083415" y="6390231"/>
              <a:ext cx="1222732" cy="170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Test Case Analysis</a:t>
              </a:r>
              <a:endParaRPr lang="en-IN" sz="800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4D4385-FF0B-8034-124E-92A1A804FCDE}"/>
                </a:ext>
              </a:extLst>
            </p:cNvPr>
            <p:cNvSpPr/>
            <p:nvPr/>
          </p:nvSpPr>
          <p:spPr>
            <a:xfrm>
              <a:off x="6256752" y="6223028"/>
              <a:ext cx="832561" cy="234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4-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C74B85-AD44-17CD-DDDD-FD918F2CF500}"/>
                </a:ext>
              </a:extLst>
            </p:cNvPr>
            <p:cNvSpPr/>
            <p:nvPr/>
          </p:nvSpPr>
          <p:spPr>
            <a:xfrm>
              <a:off x="6900514" y="5970600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13 -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BE88CA6-1A5E-76D3-A36F-A514FDBDD06E}"/>
                </a:ext>
              </a:extLst>
            </p:cNvPr>
            <p:cNvSpPr/>
            <p:nvPr/>
          </p:nvSpPr>
          <p:spPr>
            <a:xfrm>
              <a:off x="7888888" y="5964144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28-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51594A9-CD0D-FB08-E152-EBC1AD25982C}"/>
                </a:ext>
              </a:extLst>
            </p:cNvPr>
            <p:cNvSpPr/>
            <p:nvPr/>
          </p:nvSpPr>
          <p:spPr>
            <a:xfrm>
              <a:off x="9239671" y="4531859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31-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79C3895-0C29-3D35-8915-80A37D46136F}"/>
                </a:ext>
              </a:extLst>
            </p:cNvPr>
            <p:cNvSpPr/>
            <p:nvPr/>
          </p:nvSpPr>
          <p:spPr>
            <a:xfrm>
              <a:off x="8790397" y="5184660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22-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803775-D0B0-7ED7-009C-4019D22AC51F}"/>
                </a:ext>
              </a:extLst>
            </p:cNvPr>
            <p:cNvSpPr/>
            <p:nvPr/>
          </p:nvSpPr>
          <p:spPr>
            <a:xfrm>
              <a:off x="7545424" y="5075376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10-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0821A54-0130-B0DF-CB13-8CA7EAE150E7}"/>
                </a:ext>
              </a:extLst>
            </p:cNvPr>
            <p:cNvSpPr/>
            <p:nvPr/>
          </p:nvSpPr>
          <p:spPr>
            <a:xfrm>
              <a:off x="6555816" y="5744625"/>
              <a:ext cx="1415424" cy="2718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B050"/>
                  </a:solidFill>
                </a:rPr>
                <a:t>Automation Commenced</a:t>
              </a:r>
              <a:endParaRPr lang="en-IN" sz="9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9E810A9-7A22-A8A6-16A6-A4220FC5D1A0}"/>
                </a:ext>
              </a:extLst>
            </p:cNvPr>
            <p:cNvSpPr/>
            <p:nvPr/>
          </p:nvSpPr>
          <p:spPr>
            <a:xfrm>
              <a:off x="7844800" y="6086289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FF0000"/>
                  </a:solidFill>
                </a:rPr>
                <a:t>Automation Status - 25% </a:t>
              </a:r>
              <a:endParaRPr lang="en-IN" sz="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A670774-1298-5284-04A2-E82845C1E277}"/>
                </a:ext>
              </a:extLst>
            </p:cNvPr>
            <p:cNvSpPr/>
            <p:nvPr/>
          </p:nvSpPr>
          <p:spPr>
            <a:xfrm>
              <a:off x="7290975" y="5218291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F0"/>
                  </a:solidFill>
                </a:rPr>
                <a:t>Automation Status - 50% </a:t>
              </a:r>
              <a:endParaRPr lang="en-IN" sz="800" b="1" i="1" dirty="0">
                <a:solidFill>
                  <a:srgbClr val="00B0F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AB3FA5F-ED80-3875-1E46-E7CBB11A732F}"/>
                </a:ext>
              </a:extLst>
            </p:cNvPr>
            <p:cNvSpPr/>
            <p:nvPr/>
          </p:nvSpPr>
          <p:spPr>
            <a:xfrm>
              <a:off x="8781664" y="5322383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7030A0"/>
                  </a:solidFill>
                </a:rPr>
                <a:t>Automation Status - 75% </a:t>
              </a:r>
              <a:endParaRPr lang="en-IN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6FC0B11-C0DE-74CC-1352-35B12B0DB30B}"/>
                </a:ext>
              </a:extLst>
            </p:cNvPr>
            <p:cNvSpPr/>
            <p:nvPr/>
          </p:nvSpPr>
          <p:spPr>
            <a:xfrm>
              <a:off x="8970908" y="4677810"/>
              <a:ext cx="1534585" cy="194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50"/>
                  </a:solidFill>
                </a:rPr>
                <a:t>Automation Status - 100% </a:t>
              </a:r>
              <a:endParaRPr lang="en-IN" sz="8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2F0AB05-AAF9-577A-D98B-2BC0AD03AC17}"/>
                </a:ext>
              </a:extLst>
            </p:cNvPr>
            <p:cNvSpPr/>
            <p:nvPr/>
          </p:nvSpPr>
          <p:spPr>
            <a:xfrm>
              <a:off x="6738238" y="4938474"/>
              <a:ext cx="3791319" cy="1330270"/>
            </a:xfrm>
            <a:custGeom>
              <a:avLst/>
              <a:gdLst>
                <a:gd name="connsiteX0" fmla="*/ 0 w 2228850"/>
                <a:gd name="connsiteY0" fmla="*/ 1219200 h 1308158"/>
                <a:gd name="connsiteX1" fmla="*/ 666750 w 2228850"/>
                <a:gd name="connsiteY1" fmla="*/ 1209675 h 1308158"/>
                <a:gd name="connsiteX2" fmla="*/ 1485900 w 2228850"/>
                <a:gd name="connsiteY2" fmla="*/ 219075 h 1308158"/>
                <a:gd name="connsiteX3" fmla="*/ 2228850 w 2228850"/>
                <a:gd name="connsiteY3" fmla="*/ 0 h 1308158"/>
                <a:gd name="connsiteX4" fmla="*/ 2228850 w 2228850"/>
                <a:gd name="connsiteY4" fmla="*/ 0 h 1308158"/>
                <a:gd name="connsiteX0" fmla="*/ 0 w 2238375"/>
                <a:gd name="connsiteY0" fmla="*/ 1323975 h 1370900"/>
                <a:gd name="connsiteX1" fmla="*/ 676275 w 2238375"/>
                <a:gd name="connsiteY1" fmla="*/ 1209675 h 1370900"/>
                <a:gd name="connsiteX2" fmla="*/ 1495425 w 2238375"/>
                <a:gd name="connsiteY2" fmla="*/ 219075 h 1370900"/>
                <a:gd name="connsiteX3" fmla="*/ 2238375 w 2238375"/>
                <a:gd name="connsiteY3" fmla="*/ 0 h 1370900"/>
                <a:gd name="connsiteX4" fmla="*/ 2238375 w 2238375"/>
                <a:gd name="connsiteY4" fmla="*/ 0 h 1370900"/>
                <a:gd name="connsiteX0" fmla="*/ 0 w 2238375"/>
                <a:gd name="connsiteY0" fmla="*/ 1323975 h 1333999"/>
                <a:gd name="connsiteX1" fmla="*/ 676275 w 2238375"/>
                <a:gd name="connsiteY1" fmla="*/ 1209675 h 1333999"/>
                <a:gd name="connsiteX2" fmla="*/ 1495425 w 2238375"/>
                <a:gd name="connsiteY2" fmla="*/ 219075 h 1333999"/>
                <a:gd name="connsiteX3" fmla="*/ 2238375 w 2238375"/>
                <a:gd name="connsiteY3" fmla="*/ 0 h 1333999"/>
                <a:gd name="connsiteX4" fmla="*/ 2238375 w 2238375"/>
                <a:gd name="connsiteY4" fmla="*/ 0 h 1333999"/>
                <a:gd name="connsiteX0" fmla="*/ 0 w 2667000"/>
                <a:gd name="connsiteY0" fmla="*/ 1333500 h 1343524"/>
                <a:gd name="connsiteX1" fmla="*/ 676275 w 2667000"/>
                <a:gd name="connsiteY1" fmla="*/ 1219200 h 1343524"/>
                <a:gd name="connsiteX2" fmla="*/ 1495425 w 2667000"/>
                <a:gd name="connsiteY2" fmla="*/ 228600 h 1343524"/>
                <a:gd name="connsiteX3" fmla="*/ 2238375 w 2667000"/>
                <a:gd name="connsiteY3" fmla="*/ 9525 h 1343524"/>
                <a:gd name="connsiteX4" fmla="*/ 2667000 w 2667000"/>
                <a:gd name="connsiteY4" fmla="*/ 0 h 134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343524">
                  <a:moveTo>
                    <a:pt x="0" y="1333500"/>
                  </a:moveTo>
                  <a:cubicBezTo>
                    <a:pt x="209550" y="1326356"/>
                    <a:pt x="427038" y="1403350"/>
                    <a:pt x="676275" y="1219200"/>
                  </a:cubicBezTo>
                  <a:cubicBezTo>
                    <a:pt x="925512" y="1035050"/>
                    <a:pt x="1235075" y="430212"/>
                    <a:pt x="1495425" y="228600"/>
                  </a:cubicBezTo>
                  <a:cubicBezTo>
                    <a:pt x="1755775" y="26987"/>
                    <a:pt x="2238375" y="9525"/>
                    <a:pt x="2238375" y="9525"/>
                  </a:cubicBezTo>
                  <a:lnTo>
                    <a:pt x="26670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3" name="Star: 5 Points 102">
              <a:extLst>
                <a:ext uri="{FF2B5EF4-FFF2-40B4-BE49-F238E27FC236}">
                  <a16:creationId xmlns:a16="http://schemas.microsoft.com/office/drawing/2014/main" id="{866EC29E-0C80-C843-A2D3-5B03E85754BA}"/>
                </a:ext>
              </a:extLst>
            </p:cNvPr>
            <p:cNvSpPr/>
            <p:nvPr/>
          </p:nvSpPr>
          <p:spPr>
            <a:xfrm>
              <a:off x="7387385" y="6134328"/>
              <a:ext cx="219993" cy="18618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Star: 5 Points 90">
              <a:extLst>
                <a:ext uri="{FF2B5EF4-FFF2-40B4-BE49-F238E27FC236}">
                  <a16:creationId xmlns:a16="http://schemas.microsoft.com/office/drawing/2014/main" id="{00601C4C-D9EF-BDF4-29A4-DCF87B7B9732}"/>
                </a:ext>
              </a:extLst>
            </p:cNvPr>
            <p:cNvSpPr/>
            <p:nvPr/>
          </p:nvSpPr>
          <p:spPr>
            <a:xfrm>
              <a:off x="7953331" y="5760121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Star: 5 Points 91">
              <a:extLst>
                <a:ext uri="{FF2B5EF4-FFF2-40B4-BE49-F238E27FC236}">
                  <a16:creationId xmlns:a16="http://schemas.microsoft.com/office/drawing/2014/main" id="{D3C9F964-15A6-4B29-B093-B72AD7AFA430}"/>
                </a:ext>
              </a:extLst>
            </p:cNvPr>
            <p:cNvSpPr/>
            <p:nvPr/>
          </p:nvSpPr>
          <p:spPr>
            <a:xfrm>
              <a:off x="8374181" y="5361503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E74740AB-F12B-EFBA-5030-BD75F2E7BCBC}"/>
                </a:ext>
              </a:extLst>
            </p:cNvPr>
            <p:cNvSpPr/>
            <p:nvPr/>
          </p:nvSpPr>
          <p:spPr>
            <a:xfrm>
              <a:off x="8921765" y="4987409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4" name="Star: 5 Points 93">
              <a:extLst>
                <a:ext uri="{FF2B5EF4-FFF2-40B4-BE49-F238E27FC236}">
                  <a16:creationId xmlns:a16="http://schemas.microsoft.com/office/drawing/2014/main" id="{5077F9BF-3547-8CF8-3971-9804F30AC4AB}"/>
                </a:ext>
              </a:extLst>
            </p:cNvPr>
            <p:cNvSpPr/>
            <p:nvPr/>
          </p:nvSpPr>
          <p:spPr>
            <a:xfrm>
              <a:off x="9738201" y="4833730"/>
              <a:ext cx="200026" cy="198433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14707-4732-17EF-5535-1DED577F1813}"/>
              </a:ext>
            </a:extLst>
          </p:cNvPr>
          <p:cNvSpPr/>
          <p:nvPr/>
        </p:nvSpPr>
        <p:spPr>
          <a:xfrm>
            <a:off x="7613359" y="1661616"/>
            <a:ext cx="2172330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CHALLENGES/RISKS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1A8-9E86-6402-4265-85AFCAE5D395}"/>
              </a:ext>
            </a:extLst>
          </p:cNvPr>
          <p:cNvSpPr/>
          <p:nvPr/>
        </p:nvSpPr>
        <p:spPr>
          <a:xfrm>
            <a:off x="7575810" y="2163371"/>
            <a:ext cx="4237499" cy="1694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Highly Dynamic Nature </a:t>
            </a:r>
            <a:r>
              <a:rPr lang="en-IN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of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DX1 pipelines have a 2-hour execution time limit.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Application exhibits latency issues when evaluated in Browser Stack.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Configuration of third-party email services for authentication purposes.</a:t>
            </a: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2233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1134</TotalTime>
  <Words>167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Corbel</vt:lpstr>
      <vt:lpstr>Wingdings</vt:lpstr>
      <vt:lpstr>Wingdings 2</vt:lpstr>
      <vt:lpstr>Frame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Malireddi, N V S Paparaju (External)</dc:creator>
  <cp:lastModifiedBy>Malireddi, N V S Paparaju (External)</cp:lastModifiedBy>
  <cp:revision>2</cp:revision>
  <dcterms:created xsi:type="dcterms:W3CDTF">2025-01-28T06:19:19Z</dcterms:created>
  <dcterms:modified xsi:type="dcterms:W3CDTF">2025-02-04T07:31:02Z</dcterms:modified>
</cp:coreProperties>
</file>