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C6A58-AB1D-4F6C-B95D-7BC2A40D70E8}" v="4" dt="2025-02-13T03:29:27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hra, Smrutipada" userId="b29eff4f-668f-479c-82c6-11d8c6366de1" providerId="ADAL" clId="{235C6A58-AB1D-4F6C-B95D-7BC2A40D70E8}"/>
    <pc:docChg chg="undo custSel modSld">
      <pc:chgData name="Mishra, Smrutipada" userId="b29eff4f-668f-479c-82c6-11d8c6366de1" providerId="ADAL" clId="{235C6A58-AB1D-4F6C-B95D-7BC2A40D70E8}" dt="2025-02-13T05:47:52.798" v="294" actId="14100"/>
      <pc:docMkLst>
        <pc:docMk/>
      </pc:docMkLst>
      <pc:sldChg chg="addSp delSp modSp mod">
        <pc:chgData name="Mishra, Smrutipada" userId="b29eff4f-668f-479c-82c6-11d8c6366de1" providerId="ADAL" clId="{235C6A58-AB1D-4F6C-B95D-7BC2A40D70E8}" dt="2025-02-13T05:47:52.798" v="294" actId="14100"/>
        <pc:sldMkLst>
          <pc:docMk/>
          <pc:sldMk cId="1721922336" sldId="261"/>
        </pc:sldMkLst>
        <pc:spChg chg="mod">
          <ac:chgData name="Mishra, Smrutipada" userId="b29eff4f-668f-479c-82c6-11d8c6366de1" providerId="ADAL" clId="{235C6A58-AB1D-4F6C-B95D-7BC2A40D70E8}" dt="2025-02-13T05:46:58.179" v="286" actId="14100"/>
          <ac:spMkLst>
            <pc:docMk/>
            <pc:sldMk cId="1721922336" sldId="261"/>
            <ac:spMk id="3" creationId="{2A5FA3BE-CADC-0F84-505B-C0C0CE35158B}"/>
          </ac:spMkLst>
        </pc:spChg>
        <pc:spChg chg="mod">
          <ac:chgData name="Mishra, Smrutipada" userId="b29eff4f-668f-479c-82c6-11d8c6366de1" providerId="ADAL" clId="{235C6A58-AB1D-4F6C-B95D-7BC2A40D70E8}" dt="2025-02-13T05:47:07.855" v="288" actId="14100"/>
          <ac:spMkLst>
            <pc:docMk/>
            <pc:sldMk cId="1721922336" sldId="261"/>
            <ac:spMk id="4" creationId="{590963B7-F916-9D7D-4271-C6664B1F0C5A}"/>
          </ac:spMkLst>
        </pc:spChg>
        <pc:spChg chg="mod ord">
          <ac:chgData name="Mishra, Smrutipada" userId="b29eff4f-668f-479c-82c6-11d8c6366de1" providerId="ADAL" clId="{235C6A58-AB1D-4F6C-B95D-7BC2A40D70E8}" dt="2025-02-13T03:22:58.693" v="62" actId="1076"/>
          <ac:spMkLst>
            <pc:docMk/>
            <pc:sldMk cId="1721922336" sldId="261"/>
            <ac:spMk id="5" creationId="{F7CD83FA-F44B-C530-B216-D4B01AE04113}"/>
          </ac:spMkLst>
        </pc:spChg>
        <pc:spChg chg="mod">
          <ac:chgData name="Mishra, Smrutipada" userId="b29eff4f-668f-479c-82c6-11d8c6366de1" providerId="ADAL" clId="{235C6A58-AB1D-4F6C-B95D-7BC2A40D70E8}" dt="2025-02-13T03:24:27.795" v="73" actId="113"/>
          <ac:spMkLst>
            <pc:docMk/>
            <pc:sldMk cId="1721922336" sldId="261"/>
            <ac:spMk id="21" creationId="{13910753-065E-B74D-C4B7-5B31BEE910CC}"/>
          </ac:spMkLst>
        </pc:spChg>
        <pc:spChg chg="mod">
          <ac:chgData name="Mishra, Smrutipada" userId="b29eff4f-668f-479c-82c6-11d8c6366de1" providerId="ADAL" clId="{235C6A58-AB1D-4F6C-B95D-7BC2A40D70E8}" dt="2025-02-13T03:26:38.903" v="113" actId="20577"/>
          <ac:spMkLst>
            <pc:docMk/>
            <pc:sldMk cId="1721922336" sldId="261"/>
            <ac:spMk id="37" creationId="{C65728FB-8A8B-E3CD-57DB-A32E4F87647A}"/>
          </ac:spMkLst>
        </pc:spChg>
        <pc:spChg chg="mod">
          <ac:chgData name="Mishra, Smrutipada" userId="b29eff4f-668f-479c-82c6-11d8c6366de1" providerId="ADAL" clId="{235C6A58-AB1D-4F6C-B95D-7BC2A40D70E8}" dt="2025-02-13T03:25:58.174" v="82" actId="20577"/>
          <ac:spMkLst>
            <pc:docMk/>
            <pc:sldMk cId="1721922336" sldId="261"/>
            <ac:spMk id="39" creationId="{BD5EF911-6BEC-3DD4-FDE3-5748CBA60EE1}"/>
          </ac:spMkLst>
        </pc:spChg>
        <pc:spChg chg="del mod">
          <ac:chgData name="Mishra, Smrutipada" userId="b29eff4f-668f-479c-82c6-11d8c6366de1" providerId="ADAL" clId="{235C6A58-AB1D-4F6C-B95D-7BC2A40D70E8}" dt="2025-02-13T03:27:04.495" v="117" actId="478"/>
          <ac:spMkLst>
            <pc:docMk/>
            <pc:sldMk cId="1721922336" sldId="261"/>
            <ac:spMk id="40" creationId="{EB5C62A6-9A87-D3CE-4B38-1934B903B057}"/>
          </ac:spMkLst>
        </pc:spChg>
        <pc:spChg chg="mod">
          <ac:chgData name="Mishra, Smrutipada" userId="b29eff4f-668f-479c-82c6-11d8c6366de1" providerId="ADAL" clId="{235C6A58-AB1D-4F6C-B95D-7BC2A40D70E8}" dt="2025-02-13T03:25:43.983" v="78"/>
          <ac:spMkLst>
            <pc:docMk/>
            <pc:sldMk cId="1721922336" sldId="261"/>
            <ac:spMk id="42" creationId="{ABB02334-BB70-CFCC-3FC0-97FB6E6AF0AE}"/>
          </ac:spMkLst>
        </pc:spChg>
        <pc:spChg chg="mod">
          <ac:chgData name="Mishra, Smrutipada" userId="b29eff4f-668f-479c-82c6-11d8c6366de1" providerId="ADAL" clId="{235C6A58-AB1D-4F6C-B95D-7BC2A40D70E8}" dt="2025-02-13T03:27:40.374" v="150" actId="20577"/>
          <ac:spMkLst>
            <pc:docMk/>
            <pc:sldMk cId="1721922336" sldId="261"/>
            <ac:spMk id="43" creationId="{FC858F0F-7D46-272A-D715-9816ABFF0B66}"/>
          </ac:spMkLst>
        </pc:spChg>
        <pc:spChg chg="del mod">
          <ac:chgData name="Mishra, Smrutipada" userId="b29eff4f-668f-479c-82c6-11d8c6366de1" providerId="ADAL" clId="{235C6A58-AB1D-4F6C-B95D-7BC2A40D70E8}" dt="2025-02-13T03:27:51.368" v="155" actId="478"/>
          <ac:spMkLst>
            <pc:docMk/>
            <pc:sldMk cId="1721922336" sldId="261"/>
            <ac:spMk id="45" creationId="{FE2D578D-D3CE-B251-72D5-4B590767810D}"/>
          </ac:spMkLst>
        </pc:spChg>
        <pc:spChg chg="mod">
          <ac:chgData name="Mishra, Smrutipada" userId="b29eff4f-668f-479c-82c6-11d8c6366de1" providerId="ADAL" clId="{235C6A58-AB1D-4F6C-B95D-7BC2A40D70E8}" dt="2025-02-13T03:25:43.983" v="78"/>
          <ac:spMkLst>
            <pc:docMk/>
            <pc:sldMk cId="1721922336" sldId="261"/>
            <ac:spMk id="46" creationId="{F1D04CE2-785D-1D91-BD8A-5C6461A90366}"/>
          </ac:spMkLst>
        </pc:spChg>
        <pc:spChg chg="del mod">
          <ac:chgData name="Mishra, Smrutipada" userId="b29eff4f-668f-479c-82c6-11d8c6366de1" providerId="ADAL" clId="{235C6A58-AB1D-4F6C-B95D-7BC2A40D70E8}" dt="2025-02-13T03:27:09.723" v="119" actId="478"/>
          <ac:spMkLst>
            <pc:docMk/>
            <pc:sldMk cId="1721922336" sldId="261"/>
            <ac:spMk id="47" creationId="{3EE8B73F-938D-EE3D-45BE-8F1E9F3175CB}"/>
          </ac:spMkLst>
        </pc:spChg>
        <pc:spChg chg="mod">
          <ac:chgData name="Mishra, Smrutipada" userId="b29eff4f-668f-479c-82c6-11d8c6366de1" providerId="ADAL" clId="{235C6A58-AB1D-4F6C-B95D-7BC2A40D70E8}" dt="2025-02-13T03:25:43.983" v="78"/>
          <ac:spMkLst>
            <pc:docMk/>
            <pc:sldMk cId="1721922336" sldId="261"/>
            <ac:spMk id="48" creationId="{C28ED65E-9A2D-78EC-E59F-05EB7C81DF07}"/>
          </ac:spMkLst>
        </pc:spChg>
        <pc:spChg chg="mod">
          <ac:chgData name="Mishra, Smrutipada" userId="b29eff4f-668f-479c-82c6-11d8c6366de1" providerId="ADAL" clId="{235C6A58-AB1D-4F6C-B95D-7BC2A40D70E8}" dt="2025-02-13T03:27:27.132" v="133" actId="6549"/>
          <ac:spMkLst>
            <pc:docMk/>
            <pc:sldMk cId="1721922336" sldId="261"/>
            <ac:spMk id="50" creationId="{4C903723-D07C-612D-2071-9871198E99A9}"/>
          </ac:spMkLst>
        </pc:spChg>
        <pc:spChg chg="del mod">
          <ac:chgData name="Mishra, Smrutipada" userId="b29eff4f-668f-479c-82c6-11d8c6366de1" providerId="ADAL" clId="{235C6A58-AB1D-4F6C-B95D-7BC2A40D70E8}" dt="2025-02-13T03:27:44.425" v="151" actId="478"/>
          <ac:spMkLst>
            <pc:docMk/>
            <pc:sldMk cId="1721922336" sldId="261"/>
            <ac:spMk id="51" creationId="{E7607C1C-272D-0756-91A7-29AFEF0B9A27}"/>
          </ac:spMkLst>
        </pc:spChg>
        <pc:spChg chg="mod">
          <ac:chgData name="Mishra, Smrutipada" userId="b29eff4f-668f-479c-82c6-11d8c6366de1" providerId="ADAL" clId="{235C6A58-AB1D-4F6C-B95D-7BC2A40D70E8}" dt="2025-02-13T03:27:55.725" v="157" actId="20577"/>
          <ac:spMkLst>
            <pc:docMk/>
            <pc:sldMk cId="1721922336" sldId="261"/>
            <ac:spMk id="52" creationId="{9FADD3BF-3DEF-CC57-5158-88EC0FB8E566}"/>
          </ac:spMkLst>
        </pc:spChg>
        <pc:spChg chg="mod">
          <ac:chgData name="Mishra, Smrutipada" userId="b29eff4f-668f-479c-82c6-11d8c6366de1" providerId="ADAL" clId="{235C6A58-AB1D-4F6C-B95D-7BC2A40D70E8}" dt="2025-02-13T03:25:43.983" v="78"/>
          <ac:spMkLst>
            <pc:docMk/>
            <pc:sldMk cId="1721922336" sldId="261"/>
            <ac:spMk id="54" creationId="{B98DD173-AD91-6E33-1233-C07A47DF65CD}"/>
          </ac:spMkLst>
        </pc:spChg>
        <pc:spChg chg="del mod">
          <ac:chgData name="Mishra, Smrutipada" userId="b29eff4f-668f-479c-82c6-11d8c6366de1" providerId="ADAL" clId="{235C6A58-AB1D-4F6C-B95D-7BC2A40D70E8}" dt="2025-02-13T03:26:56.870" v="114" actId="478"/>
          <ac:spMkLst>
            <pc:docMk/>
            <pc:sldMk cId="1721922336" sldId="261"/>
            <ac:spMk id="57" creationId="{12CA29F2-DA98-9595-472B-84866C664960}"/>
          </ac:spMkLst>
        </pc:spChg>
        <pc:spChg chg="mod">
          <ac:chgData name="Mishra, Smrutipada" userId="b29eff4f-668f-479c-82c6-11d8c6366de1" providerId="ADAL" clId="{235C6A58-AB1D-4F6C-B95D-7BC2A40D70E8}" dt="2025-02-13T03:25:43.983" v="78"/>
          <ac:spMkLst>
            <pc:docMk/>
            <pc:sldMk cId="1721922336" sldId="261"/>
            <ac:spMk id="58" creationId="{080AE2E7-72C1-9A8C-5187-2761E8C06AD1}"/>
          </ac:spMkLst>
        </pc:spChg>
        <pc:spChg chg="del mod">
          <ac:chgData name="Mishra, Smrutipada" userId="b29eff4f-668f-479c-82c6-11d8c6366de1" providerId="ADAL" clId="{235C6A58-AB1D-4F6C-B95D-7BC2A40D70E8}" dt="2025-02-13T03:27:20.469" v="122" actId="478"/>
          <ac:spMkLst>
            <pc:docMk/>
            <pc:sldMk cId="1721922336" sldId="261"/>
            <ac:spMk id="59" creationId="{C4E54268-A183-B44F-72FF-1ADFFF5A8DFF}"/>
          </ac:spMkLst>
        </pc:spChg>
        <pc:spChg chg="del mod">
          <ac:chgData name="Mishra, Smrutipada" userId="b29eff4f-668f-479c-82c6-11d8c6366de1" providerId="ADAL" clId="{235C6A58-AB1D-4F6C-B95D-7BC2A40D70E8}" dt="2025-02-13T03:27:16.428" v="121" actId="478"/>
          <ac:spMkLst>
            <pc:docMk/>
            <pc:sldMk cId="1721922336" sldId="261"/>
            <ac:spMk id="60" creationId="{E753DCE1-A1B5-75DD-4B2F-B5DFECA98C57}"/>
          </ac:spMkLst>
        </pc:spChg>
        <pc:spChg chg="mod">
          <ac:chgData name="Mishra, Smrutipada" userId="b29eff4f-668f-479c-82c6-11d8c6366de1" providerId="ADAL" clId="{235C6A58-AB1D-4F6C-B95D-7BC2A40D70E8}" dt="2025-02-13T03:25:43.983" v="78"/>
          <ac:spMkLst>
            <pc:docMk/>
            <pc:sldMk cId="1721922336" sldId="261"/>
            <ac:spMk id="61" creationId="{97A6507F-9EEC-4FC9-C367-F931803897ED}"/>
          </ac:spMkLst>
        </pc:spChg>
        <pc:spChg chg="mod">
          <ac:chgData name="Mishra, Smrutipada" userId="b29eff4f-668f-479c-82c6-11d8c6366de1" providerId="ADAL" clId="{235C6A58-AB1D-4F6C-B95D-7BC2A40D70E8}" dt="2025-02-13T03:28:23.617" v="160"/>
          <ac:spMkLst>
            <pc:docMk/>
            <pc:sldMk cId="1721922336" sldId="261"/>
            <ac:spMk id="63" creationId="{64F54175-F968-13F1-C4BF-EFF68D2FEC45}"/>
          </ac:spMkLst>
        </pc:spChg>
        <pc:spChg chg="mod">
          <ac:chgData name="Mishra, Smrutipada" userId="b29eff4f-668f-479c-82c6-11d8c6366de1" providerId="ADAL" clId="{235C6A58-AB1D-4F6C-B95D-7BC2A40D70E8}" dt="2025-02-13T03:33:53.122" v="257" actId="14100"/>
          <ac:spMkLst>
            <pc:docMk/>
            <pc:sldMk cId="1721922336" sldId="261"/>
            <ac:spMk id="64" creationId="{FFCD761B-DF22-EDAA-89D4-03BA9E764B91}"/>
          </ac:spMkLst>
        </pc:spChg>
        <pc:spChg chg="mod">
          <ac:chgData name="Mishra, Smrutipada" userId="b29eff4f-668f-479c-82c6-11d8c6366de1" providerId="ADAL" clId="{235C6A58-AB1D-4F6C-B95D-7BC2A40D70E8}" dt="2025-02-13T03:29:36.099" v="214" actId="20577"/>
          <ac:spMkLst>
            <pc:docMk/>
            <pc:sldMk cId="1721922336" sldId="261"/>
            <ac:spMk id="66" creationId="{CBF53230-8E08-C327-09AC-D2C645D94DB5}"/>
          </ac:spMkLst>
        </pc:spChg>
        <pc:spChg chg="mod">
          <ac:chgData name="Mishra, Smrutipada" userId="b29eff4f-668f-479c-82c6-11d8c6366de1" providerId="ADAL" clId="{235C6A58-AB1D-4F6C-B95D-7BC2A40D70E8}" dt="2025-02-13T03:29:39.293" v="216" actId="20577"/>
          <ac:spMkLst>
            <pc:docMk/>
            <pc:sldMk cId="1721922336" sldId="261"/>
            <ac:spMk id="67" creationId="{D943165A-E5CE-D0D4-AB3C-4453BD5FAE3A}"/>
          </ac:spMkLst>
        </pc:spChg>
        <pc:spChg chg="del mod">
          <ac:chgData name="Mishra, Smrutipada" userId="b29eff4f-668f-479c-82c6-11d8c6366de1" providerId="ADAL" clId="{235C6A58-AB1D-4F6C-B95D-7BC2A40D70E8}" dt="2025-02-13T03:30:07.822" v="228" actId="478"/>
          <ac:spMkLst>
            <pc:docMk/>
            <pc:sldMk cId="1721922336" sldId="261"/>
            <ac:spMk id="68" creationId="{F2A555B3-1B0D-5D84-0AF5-742DD89648FA}"/>
          </ac:spMkLst>
        </pc:spChg>
        <pc:spChg chg="del mod">
          <ac:chgData name="Mishra, Smrutipada" userId="b29eff4f-668f-479c-82c6-11d8c6366de1" providerId="ADAL" clId="{235C6A58-AB1D-4F6C-B95D-7BC2A40D70E8}" dt="2025-02-13T03:29:55.035" v="222" actId="478"/>
          <ac:spMkLst>
            <pc:docMk/>
            <pc:sldMk cId="1721922336" sldId="261"/>
            <ac:spMk id="69" creationId="{60608FCF-32D5-B2F3-2DB1-EB6226B5FFB9}"/>
          </ac:spMkLst>
        </pc:spChg>
        <pc:spChg chg="mod">
          <ac:chgData name="Mishra, Smrutipada" userId="b29eff4f-668f-479c-82c6-11d8c6366de1" providerId="ADAL" clId="{235C6A58-AB1D-4F6C-B95D-7BC2A40D70E8}" dt="2025-02-13T03:30:21.363" v="234" actId="20577"/>
          <ac:spMkLst>
            <pc:docMk/>
            <pc:sldMk cId="1721922336" sldId="261"/>
            <ac:spMk id="70" creationId="{7445298D-7CDC-A1A3-B23D-2DFA78D280D3}"/>
          </ac:spMkLst>
        </pc:spChg>
        <pc:spChg chg="del mod">
          <ac:chgData name="Mishra, Smrutipada" userId="b29eff4f-668f-479c-82c6-11d8c6366de1" providerId="ADAL" clId="{235C6A58-AB1D-4F6C-B95D-7BC2A40D70E8}" dt="2025-02-13T03:30:29.989" v="237" actId="478"/>
          <ac:spMkLst>
            <pc:docMk/>
            <pc:sldMk cId="1721922336" sldId="261"/>
            <ac:spMk id="71" creationId="{F99FF16A-466E-6346-951F-027040D183B6}"/>
          </ac:spMkLst>
        </pc:spChg>
        <pc:spChg chg="mod">
          <ac:chgData name="Mishra, Smrutipada" userId="b29eff4f-668f-479c-82c6-11d8c6366de1" providerId="ADAL" clId="{235C6A58-AB1D-4F6C-B95D-7BC2A40D70E8}" dt="2025-02-13T03:29:44.997" v="218" actId="20577"/>
          <ac:spMkLst>
            <pc:docMk/>
            <pc:sldMk cId="1721922336" sldId="261"/>
            <ac:spMk id="72" creationId="{14F96EBC-CC06-A996-1BBA-4078D6F96328}"/>
          </ac:spMkLst>
        </pc:spChg>
        <pc:spChg chg="del mod">
          <ac:chgData name="Mishra, Smrutipada" userId="b29eff4f-668f-479c-82c6-11d8c6366de1" providerId="ADAL" clId="{235C6A58-AB1D-4F6C-B95D-7BC2A40D70E8}" dt="2025-02-13T03:30:13.566" v="230" actId="478"/>
          <ac:spMkLst>
            <pc:docMk/>
            <pc:sldMk cId="1721922336" sldId="261"/>
            <ac:spMk id="73" creationId="{23691885-A4B8-B0B9-315A-E255E008951B}"/>
          </ac:spMkLst>
        </pc:spChg>
        <pc:spChg chg="del mod">
          <ac:chgData name="Mishra, Smrutipada" userId="b29eff4f-668f-479c-82c6-11d8c6366de1" providerId="ADAL" clId="{235C6A58-AB1D-4F6C-B95D-7BC2A40D70E8}" dt="2025-02-13T03:30:01.104" v="225" actId="478"/>
          <ac:spMkLst>
            <pc:docMk/>
            <pc:sldMk cId="1721922336" sldId="261"/>
            <ac:spMk id="75" creationId="{C022E45B-846A-57E0-AF9E-733A22DBCED7}"/>
          </ac:spMkLst>
        </pc:spChg>
        <pc:spChg chg="mod">
          <ac:chgData name="Mishra, Smrutipada" userId="b29eff4f-668f-479c-82c6-11d8c6366de1" providerId="ADAL" clId="{235C6A58-AB1D-4F6C-B95D-7BC2A40D70E8}" dt="2025-02-13T03:29:27.869" v="196"/>
          <ac:spMkLst>
            <pc:docMk/>
            <pc:sldMk cId="1721922336" sldId="261"/>
            <ac:spMk id="76" creationId="{16C44C33-A05D-7B85-FB0E-536FA77F00A8}"/>
          </ac:spMkLst>
        </pc:spChg>
        <pc:spChg chg="del mod">
          <ac:chgData name="Mishra, Smrutipada" userId="b29eff4f-668f-479c-82c6-11d8c6366de1" providerId="ADAL" clId="{235C6A58-AB1D-4F6C-B95D-7BC2A40D70E8}" dt="2025-02-13T03:30:36.180" v="240" actId="478"/>
          <ac:spMkLst>
            <pc:docMk/>
            <pc:sldMk cId="1721922336" sldId="261"/>
            <ac:spMk id="77" creationId="{89F47103-395E-B1B5-3BFF-A0791B0FCC28}"/>
          </ac:spMkLst>
        </pc:spChg>
        <pc:spChg chg="mod">
          <ac:chgData name="Mishra, Smrutipada" userId="b29eff4f-668f-479c-82c6-11d8c6366de1" providerId="ADAL" clId="{235C6A58-AB1D-4F6C-B95D-7BC2A40D70E8}" dt="2025-02-13T03:29:27.869" v="196"/>
          <ac:spMkLst>
            <pc:docMk/>
            <pc:sldMk cId="1721922336" sldId="261"/>
            <ac:spMk id="83" creationId="{5E8267C1-B918-B26D-1306-BA40658E5A20}"/>
          </ac:spMkLst>
        </pc:spChg>
        <pc:spChg chg="mod">
          <ac:chgData name="Mishra, Smrutipada" userId="b29eff4f-668f-479c-82c6-11d8c6366de1" providerId="ADAL" clId="{235C6A58-AB1D-4F6C-B95D-7BC2A40D70E8}" dt="2025-02-13T03:29:27.869" v="196"/>
          <ac:spMkLst>
            <pc:docMk/>
            <pc:sldMk cId="1721922336" sldId="261"/>
            <ac:spMk id="84" creationId="{2AA041BA-13C2-F7AE-2243-0F098ABE1D18}"/>
          </ac:spMkLst>
        </pc:spChg>
        <pc:spChg chg="mod">
          <ac:chgData name="Mishra, Smrutipada" userId="b29eff4f-668f-479c-82c6-11d8c6366de1" providerId="ADAL" clId="{235C6A58-AB1D-4F6C-B95D-7BC2A40D70E8}" dt="2025-02-13T03:29:27.869" v="196"/>
          <ac:spMkLst>
            <pc:docMk/>
            <pc:sldMk cId="1721922336" sldId="261"/>
            <ac:spMk id="85" creationId="{25393514-4B2C-5ABD-3F5B-AFBF856D45A2}"/>
          </ac:spMkLst>
        </pc:spChg>
        <pc:spChg chg="del mod">
          <ac:chgData name="Mishra, Smrutipada" userId="b29eff4f-668f-479c-82c6-11d8c6366de1" providerId="ADAL" clId="{235C6A58-AB1D-4F6C-B95D-7BC2A40D70E8}" dt="2025-02-13T03:29:49.279" v="219" actId="478"/>
          <ac:spMkLst>
            <pc:docMk/>
            <pc:sldMk cId="1721922336" sldId="261"/>
            <ac:spMk id="86" creationId="{051B94C0-F0A6-5C74-FA5A-D5CD4AD73945}"/>
          </ac:spMkLst>
        </pc:spChg>
        <pc:spChg chg="mod">
          <ac:chgData name="Mishra, Smrutipada" userId="b29eff4f-668f-479c-82c6-11d8c6366de1" providerId="ADAL" clId="{235C6A58-AB1D-4F6C-B95D-7BC2A40D70E8}" dt="2025-02-13T03:29:27.869" v="196"/>
          <ac:spMkLst>
            <pc:docMk/>
            <pc:sldMk cId="1721922336" sldId="261"/>
            <ac:spMk id="87" creationId="{3E0D898D-0648-1932-C1CB-455F4A84BDF8}"/>
          </ac:spMkLst>
        </pc:spChg>
        <pc:spChg chg="del mod">
          <ac:chgData name="Mishra, Smrutipada" userId="b29eff4f-668f-479c-82c6-11d8c6366de1" providerId="ADAL" clId="{235C6A58-AB1D-4F6C-B95D-7BC2A40D70E8}" dt="2025-02-13T03:30:24.090" v="235" actId="478"/>
          <ac:spMkLst>
            <pc:docMk/>
            <pc:sldMk cId="1721922336" sldId="261"/>
            <ac:spMk id="88" creationId="{B0815FB7-A52F-4898-0B07-E28085069588}"/>
          </ac:spMkLst>
        </pc:spChg>
        <pc:spChg chg="mod">
          <ac:chgData name="Mishra, Smrutipada" userId="b29eff4f-668f-479c-82c6-11d8c6366de1" providerId="ADAL" clId="{235C6A58-AB1D-4F6C-B95D-7BC2A40D70E8}" dt="2025-02-13T03:29:27.869" v="196"/>
          <ac:spMkLst>
            <pc:docMk/>
            <pc:sldMk cId="1721922336" sldId="261"/>
            <ac:spMk id="89" creationId="{C9160919-EC01-7CA6-B578-F00B54444936}"/>
          </ac:spMkLst>
        </pc:spChg>
        <pc:spChg chg="add mod ord">
          <ac:chgData name="Mishra, Smrutipada" userId="b29eff4f-668f-479c-82c6-11d8c6366de1" providerId="ADAL" clId="{235C6A58-AB1D-4F6C-B95D-7BC2A40D70E8}" dt="2025-02-13T03:36:57.278" v="275" actId="14100"/>
          <ac:spMkLst>
            <pc:docMk/>
            <pc:sldMk cId="1721922336" sldId="261"/>
            <ac:spMk id="95" creationId="{E08703C1-CC36-E83A-1B15-E30ABBA77177}"/>
          </ac:spMkLst>
        </pc:spChg>
        <pc:grpChg chg="add del mod">
          <ac:chgData name="Mishra, Smrutipada" userId="b29eff4f-668f-479c-82c6-11d8c6366de1" providerId="ADAL" clId="{235C6A58-AB1D-4F6C-B95D-7BC2A40D70E8}" dt="2025-02-13T03:28:22.538" v="159" actId="478"/>
          <ac:grpSpMkLst>
            <pc:docMk/>
            <pc:sldMk cId="1721922336" sldId="261"/>
            <ac:grpSpMk id="36" creationId="{FB9FAA75-700A-BE7E-9744-2CCF27756733}"/>
          </ac:grpSpMkLst>
        </pc:grpChg>
        <pc:grpChg chg="add mod">
          <ac:chgData name="Mishra, Smrutipada" userId="b29eff4f-668f-479c-82c6-11d8c6366de1" providerId="ADAL" clId="{235C6A58-AB1D-4F6C-B95D-7BC2A40D70E8}" dt="2025-02-13T03:35:29.804" v="266" actId="1076"/>
          <ac:grpSpMkLst>
            <pc:docMk/>
            <pc:sldMk cId="1721922336" sldId="261"/>
            <ac:grpSpMk id="62" creationId="{88B8D3D2-81C7-C0C8-2C38-61D697AAEAFE}"/>
          </ac:grpSpMkLst>
        </pc:grpChg>
        <pc:grpChg chg="add mod">
          <ac:chgData name="Mishra, Smrutipada" userId="b29eff4f-668f-479c-82c6-11d8c6366de1" providerId="ADAL" clId="{235C6A58-AB1D-4F6C-B95D-7BC2A40D70E8}" dt="2025-02-13T05:34:53.679" v="283" actId="1076"/>
          <ac:grpSpMkLst>
            <pc:docMk/>
            <pc:sldMk cId="1721922336" sldId="261"/>
            <ac:grpSpMk id="65" creationId="{650F84D7-3952-2DDF-E6AF-302642212959}"/>
          </ac:grpSpMkLst>
        </pc:grpChg>
        <pc:grpChg chg="mod">
          <ac:chgData name="Mishra, Smrutipada" userId="b29eff4f-668f-479c-82c6-11d8c6366de1" providerId="ADAL" clId="{235C6A58-AB1D-4F6C-B95D-7BC2A40D70E8}" dt="2025-02-13T05:47:52.798" v="294" actId="14100"/>
          <ac:grpSpMkLst>
            <pc:docMk/>
            <pc:sldMk cId="1721922336" sldId="261"/>
            <ac:grpSpMk id="79" creationId="{5A382710-B7ED-F2A5-77B5-BA7E3F3F4464}"/>
          </ac:grpSpMkLst>
        </pc:grpChg>
        <pc:picChg chg="mod">
          <ac:chgData name="Mishra, Smrutipada" userId="b29eff4f-668f-479c-82c6-11d8c6366de1" providerId="ADAL" clId="{235C6A58-AB1D-4F6C-B95D-7BC2A40D70E8}" dt="2025-02-13T03:37:53.353" v="281" actId="1076"/>
          <ac:picMkLst>
            <pc:docMk/>
            <pc:sldMk cId="1721922336" sldId="261"/>
            <ac:picMk id="11" creationId="{5851CB1A-316F-D929-53F7-EA06831FE81E}"/>
          </ac:picMkLst>
        </pc:picChg>
        <pc:picChg chg="mod">
          <ac:chgData name="Mishra, Smrutipada" userId="b29eff4f-668f-479c-82c6-11d8c6366de1" providerId="ADAL" clId="{235C6A58-AB1D-4F6C-B95D-7BC2A40D70E8}" dt="2025-02-13T03:37:21.588" v="277" actId="1076"/>
          <ac:picMkLst>
            <pc:docMk/>
            <pc:sldMk cId="1721922336" sldId="261"/>
            <ac:picMk id="13" creationId="{00CFD8EF-6B22-9F9E-E8E0-898862DF768A}"/>
          </ac:picMkLst>
        </pc:picChg>
        <pc:picChg chg="add mod">
          <ac:chgData name="Mishra, Smrutipada" userId="b29eff4f-668f-479c-82c6-11d8c6366de1" providerId="ADAL" clId="{235C6A58-AB1D-4F6C-B95D-7BC2A40D70E8}" dt="2025-02-13T03:37:39.252" v="279" actId="1076"/>
          <ac:picMkLst>
            <pc:docMk/>
            <pc:sldMk cId="1721922336" sldId="261"/>
            <ac:picMk id="22" creationId="{F6D82958-112A-1E88-57C1-6CD85DF24023}"/>
          </ac:picMkLst>
        </pc:picChg>
        <pc:picChg chg="add mod">
          <ac:chgData name="Mishra, Smrutipada" userId="b29eff4f-668f-479c-82c6-11d8c6366de1" providerId="ADAL" clId="{235C6A58-AB1D-4F6C-B95D-7BC2A40D70E8}" dt="2025-02-13T03:37:47.609" v="280" actId="1076"/>
          <ac:picMkLst>
            <pc:docMk/>
            <pc:sldMk cId="1721922336" sldId="261"/>
            <ac:picMk id="24" creationId="{E3B21259-583B-FA65-ED0F-8D97F9012F10}"/>
          </ac:picMkLst>
        </pc:picChg>
        <pc:picChg chg="add mod">
          <ac:chgData name="Mishra, Smrutipada" userId="b29eff4f-668f-479c-82c6-11d8c6366de1" providerId="ADAL" clId="{235C6A58-AB1D-4F6C-B95D-7BC2A40D70E8}" dt="2025-02-13T03:38:02.379" v="282" actId="1076"/>
          <ac:picMkLst>
            <pc:docMk/>
            <pc:sldMk cId="1721922336" sldId="261"/>
            <ac:picMk id="30" creationId="{1B2D7298-8D1A-94E8-780C-42DD536AC4C8}"/>
          </ac:picMkLst>
        </pc:picChg>
        <pc:cxnChg chg="del">
          <ac:chgData name="Mishra, Smrutipada" userId="b29eff4f-668f-479c-82c6-11d8c6366de1" providerId="ADAL" clId="{235C6A58-AB1D-4F6C-B95D-7BC2A40D70E8}" dt="2025-02-13T03:21:20.257" v="59" actId="478"/>
          <ac:cxnSpMkLst>
            <pc:docMk/>
            <pc:sldMk cId="1721922336" sldId="261"/>
            <ac:cxnSpMk id="74" creationId="{20493FAE-BE58-F3CE-BC41-C8615FC83B6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MSIPCMContentMarking" descr="{&quot;HashCode&quot;:1227105120,&quot;Placement&quot;:&quot;Header&quot;,&quot;Top&quot;:0.0,&quot;Left&quot;:887.8163,&quot;SlideWidth&quot;:960,&quot;SlideHeight&quot;:540}">
            <a:extLst>
              <a:ext uri="{FF2B5EF4-FFF2-40B4-BE49-F238E27FC236}">
                <a16:creationId xmlns:a16="http://schemas.microsoft.com/office/drawing/2014/main" id="{75F568B2-2413-80B9-D3E7-E90669E086AE}"/>
              </a:ext>
            </a:extLst>
          </p:cNvPr>
          <p:cNvSpPr txBox="1"/>
          <p:nvPr userDrawn="1"/>
        </p:nvSpPr>
        <p:spPr>
          <a:xfrm>
            <a:off x="11275267" y="0"/>
            <a:ext cx="91673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CORPORATE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E08703C1-CC36-E83A-1B15-E30ABBA77177}"/>
              </a:ext>
            </a:extLst>
          </p:cNvPr>
          <p:cNvSpPr/>
          <p:nvPr/>
        </p:nvSpPr>
        <p:spPr>
          <a:xfrm>
            <a:off x="4038826" y="4875615"/>
            <a:ext cx="4034175" cy="1703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FA3BE-CADC-0F84-505B-C0C0CE35158B}"/>
              </a:ext>
            </a:extLst>
          </p:cNvPr>
          <p:cNvSpPr/>
          <p:nvPr/>
        </p:nvSpPr>
        <p:spPr>
          <a:xfrm>
            <a:off x="0" y="0"/>
            <a:ext cx="12192000" cy="5009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Century Gothic" panose="020B0502020202020204" pitchFamily="34" charset="0"/>
              </a:rPr>
              <a:t>LSEG/LSE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963B7-F916-9D7D-4271-C6664B1F0C5A}"/>
              </a:ext>
            </a:extLst>
          </p:cNvPr>
          <p:cNvSpPr/>
          <p:nvPr/>
        </p:nvSpPr>
        <p:spPr>
          <a:xfrm>
            <a:off x="-10149" y="564996"/>
            <a:ext cx="12192000" cy="4062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LSEG.com/LSE enhancements</a:t>
            </a:r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A382710-B7ED-F2A5-77B5-BA7E3F3F4464}"/>
              </a:ext>
            </a:extLst>
          </p:cNvPr>
          <p:cNvGrpSpPr/>
          <p:nvPr/>
        </p:nvGrpSpPr>
        <p:grpSpPr>
          <a:xfrm>
            <a:off x="232074" y="1109885"/>
            <a:ext cx="11460879" cy="1626742"/>
            <a:chOff x="63702" y="1570759"/>
            <a:chExt cx="3481166" cy="28305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CD83FA-F44B-C530-B216-D4B01AE04113}"/>
                </a:ext>
              </a:extLst>
            </p:cNvPr>
            <p:cNvSpPr/>
            <p:nvPr/>
          </p:nvSpPr>
          <p:spPr>
            <a:xfrm>
              <a:off x="63702" y="1570759"/>
              <a:ext cx="3401896" cy="283056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910753-065E-B74D-C4B7-5B31BEE910CC}"/>
                </a:ext>
              </a:extLst>
            </p:cNvPr>
            <p:cNvSpPr/>
            <p:nvPr/>
          </p:nvSpPr>
          <p:spPr>
            <a:xfrm>
              <a:off x="209190" y="2142836"/>
              <a:ext cx="3334109" cy="1437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0" dirty="0">
                  <a:solidFill>
                    <a:srgbClr val="242424"/>
                  </a:solidFill>
                  <a:effectLst/>
                  <a:latin typeface="Century Gothic" panose="020B0502020202020204" pitchFamily="34" charset="0"/>
                  <a:cs typeface="Aparajita" panose="02020603050405020304" pitchFamily="18" charset="0"/>
                </a:rPr>
                <a:t>Analysis and Solutions for Browser Stack Failures</a:t>
              </a:r>
            </a:p>
            <a:p>
              <a:endParaRPr lang="en-US" i="0" dirty="0">
                <a:solidFill>
                  <a:srgbClr val="242424"/>
                </a:solidFill>
                <a:effectLst/>
                <a:latin typeface="Century Gothic" panose="020B0502020202020204" pitchFamily="34" charset="0"/>
                <a:cs typeface="Aparajita" panose="02020603050405020304" pitchFamily="18" charset="0"/>
              </a:endParaRPr>
            </a:p>
            <a:p>
              <a:r>
                <a:rPr lang="en-IN" dirty="0">
                  <a:solidFill>
                    <a:schemeClr val="tx1"/>
                  </a:solidFill>
                  <a:latin typeface="Century Gothic" panose="020B0502020202020204" pitchFamily="34" charset="0"/>
                  <a:cs typeface="Aparajita" panose="02020603050405020304" pitchFamily="18" charset="0"/>
                </a:rPr>
                <a:t>Integrating report portal with the existing framework</a:t>
              </a:r>
            </a:p>
            <a:p>
              <a:endParaRPr lang="en-IN" dirty="0">
                <a:solidFill>
                  <a:schemeClr val="tx1"/>
                </a:solidFill>
                <a:latin typeface="Century Gothic" panose="020B0502020202020204" pitchFamily="34" charset="0"/>
                <a:cs typeface="Aparajita" panose="02020603050405020304" pitchFamily="18" charset="0"/>
              </a:endParaRPr>
            </a:p>
            <a:p>
              <a:r>
                <a:rPr lang="en-US" i="0" dirty="0">
                  <a:solidFill>
                    <a:srgbClr val="242424"/>
                  </a:solidFill>
                  <a:effectLst/>
                  <a:latin typeface="Century Gothic" panose="020B0502020202020204" pitchFamily="34" charset="0"/>
                  <a:cs typeface="Aparajita" panose="02020603050405020304" pitchFamily="18" charset="0"/>
                </a:rPr>
                <a:t>LSEG.COM Automating Manual Processes to Save Time</a:t>
              </a:r>
            </a:p>
            <a:p>
              <a:endParaRPr lang="en-US" i="0" dirty="0">
                <a:solidFill>
                  <a:srgbClr val="242424"/>
                </a:solidFill>
                <a:effectLst/>
                <a:latin typeface="Century Gothic" panose="020B0502020202020204" pitchFamily="34" charset="0"/>
                <a:cs typeface="Aparajita" panose="02020603050405020304" pitchFamily="18" charset="0"/>
              </a:endParaRPr>
            </a:p>
            <a:p>
              <a:r>
                <a:rPr lang="en-US" dirty="0">
                  <a:solidFill>
                    <a:srgbClr val="242424"/>
                  </a:solidFill>
                  <a:latin typeface="Century Gothic" panose="020B0502020202020204" pitchFamily="34" charset="0"/>
                  <a:cs typeface="Aparajita" panose="02020603050405020304" pitchFamily="18" charset="0"/>
                </a:rPr>
                <a:t>Migrating LSE framework to Selenium/Cucumber</a:t>
              </a:r>
            </a:p>
            <a:p>
              <a:endParaRPr lang="en-US" dirty="0">
                <a:solidFill>
                  <a:srgbClr val="242424"/>
                </a:solidFill>
                <a:latin typeface="Century Gothic" panose="020B0502020202020204" pitchFamily="34" charset="0"/>
                <a:cs typeface="Aparajita" panose="02020603050405020304" pitchFamily="18" charset="0"/>
              </a:endParaRPr>
            </a:p>
            <a:p>
              <a:r>
                <a:rPr lang="en-US" i="0" dirty="0">
                  <a:solidFill>
                    <a:srgbClr val="242424"/>
                  </a:solidFill>
                  <a:effectLst/>
                  <a:latin typeface="Century Gothic" panose="020B0502020202020204" pitchFamily="34" charset="0"/>
                  <a:cs typeface="Aparajita" panose="02020603050405020304" pitchFamily="18" charset="0"/>
                </a:rPr>
                <a:t>Utilizing Parallel Execution to Optimize Time Efficiency</a:t>
              </a:r>
              <a:endParaRPr lang="en-IN" dirty="0">
                <a:solidFill>
                  <a:schemeClr val="tx1"/>
                </a:solidFill>
                <a:latin typeface="Century Gothic" panose="020B0502020202020204" pitchFamily="34" charset="0"/>
                <a:cs typeface="Aparajita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B9F2ED-9BA4-7C0B-F00C-B6E1FFF8C9DB}"/>
                </a:ext>
              </a:extLst>
            </p:cNvPr>
            <p:cNvSpPr/>
            <p:nvPr/>
          </p:nvSpPr>
          <p:spPr>
            <a:xfrm>
              <a:off x="576047" y="3066103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27A383-4893-CEA5-09E8-0A82D698D4DD}"/>
                </a:ext>
              </a:extLst>
            </p:cNvPr>
            <p:cNvSpPr/>
            <p:nvPr/>
          </p:nvSpPr>
          <p:spPr>
            <a:xfrm>
              <a:off x="591178" y="3458946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1CB1A-316F-D929-53F7-EA06831F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01" y="1722773"/>
            <a:ext cx="171761" cy="242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CFD8EF-6B22-9F9E-E8E0-898862DF7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89" y="2269996"/>
            <a:ext cx="226161" cy="2133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D82958-112A-1E88-57C1-6CD85DF2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42" y="3296255"/>
            <a:ext cx="283496" cy="2476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B21259-583B-FA65-ED0F-8D97F9012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62" y="3869738"/>
            <a:ext cx="298255" cy="2531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2D7298-8D1A-94E8-780C-42DD536AC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62" y="2700938"/>
            <a:ext cx="226161" cy="379044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8B8D3D2-81C7-C0C8-2C38-61D697AAEAFE}"/>
              </a:ext>
            </a:extLst>
          </p:cNvPr>
          <p:cNvGrpSpPr/>
          <p:nvPr/>
        </p:nvGrpSpPr>
        <p:grpSpPr>
          <a:xfrm>
            <a:off x="500217" y="4414078"/>
            <a:ext cx="11199902" cy="2294337"/>
            <a:chOff x="184728" y="1588412"/>
            <a:chExt cx="2881745" cy="228162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F54175-F968-13F1-C4BF-EFF68D2FEC45}"/>
                </a:ext>
              </a:extLst>
            </p:cNvPr>
            <p:cNvSpPr/>
            <p:nvPr/>
          </p:nvSpPr>
          <p:spPr>
            <a:xfrm>
              <a:off x="184728" y="1740493"/>
              <a:ext cx="2881745" cy="2129543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FCD761B-DF22-EDAA-89D4-03BA9E764B91}"/>
                </a:ext>
              </a:extLst>
            </p:cNvPr>
            <p:cNvSpPr/>
            <p:nvPr/>
          </p:nvSpPr>
          <p:spPr>
            <a:xfrm>
              <a:off x="329850" y="1588412"/>
              <a:ext cx="936512" cy="38792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i="1" dirty="0">
                  <a:solidFill>
                    <a:schemeClr val="tx1"/>
                  </a:solidFill>
                </a:rPr>
                <a:t>BROWSER STACK METRICS &amp; MILESTONES</a:t>
              </a:r>
              <a:endParaRPr lang="en-IN" sz="14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50F84D7-3952-2DDF-E6AF-302642212959}"/>
              </a:ext>
            </a:extLst>
          </p:cNvPr>
          <p:cNvGrpSpPr/>
          <p:nvPr/>
        </p:nvGrpSpPr>
        <p:grpSpPr>
          <a:xfrm>
            <a:off x="3806889" y="5036883"/>
            <a:ext cx="4183848" cy="1542030"/>
            <a:chOff x="6083415" y="4531859"/>
            <a:chExt cx="4446142" cy="20287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BF53230-8E08-C327-09AC-D2C645D94DB5}"/>
                </a:ext>
              </a:extLst>
            </p:cNvPr>
            <p:cNvSpPr/>
            <p:nvPr/>
          </p:nvSpPr>
          <p:spPr>
            <a:xfrm>
              <a:off x="6083415" y="6390231"/>
              <a:ext cx="1222732" cy="1703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Failure Analysis</a:t>
              </a:r>
              <a:endParaRPr lang="en-IN" sz="800" b="1" dirty="0">
                <a:solidFill>
                  <a:srgbClr val="C00000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943165A-E5CE-D0D4-AB3C-4453BD5FAE3A}"/>
                </a:ext>
              </a:extLst>
            </p:cNvPr>
            <p:cNvSpPr/>
            <p:nvPr/>
          </p:nvSpPr>
          <p:spPr>
            <a:xfrm>
              <a:off x="6256752" y="6223028"/>
              <a:ext cx="832561" cy="2343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1- Dec-2024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45298D-7CDC-A1A3-B23D-2DFA78D280D3}"/>
                </a:ext>
              </a:extLst>
            </p:cNvPr>
            <p:cNvSpPr/>
            <p:nvPr/>
          </p:nvSpPr>
          <p:spPr>
            <a:xfrm>
              <a:off x="9239671" y="4531859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15- Jan-2025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F96EBC-CC06-A996-1BBA-4078D6F96328}"/>
                </a:ext>
              </a:extLst>
            </p:cNvPr>
            <p:cNvSpPr/>
            <p:nvPr/>
          </p:nvSpPr>
          <p:spPr>
            <a:xfrm>
              <a:off x="7545424" y="5075376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20- Jan-2025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C44C33-A05D-7B85-FB0E-536FA77F00A8}"/>
                </a:ext>
              </a:extLst>
            </p:cNvPr>
            <p:cNvSpPr/>
            <p:nvPr/>
          </p:nvSpPr>
          <p:spPr>
            <a:xfrm>
              <a:off x="7290975" y="5218291"/>
              <a:ext cx="1360530" cy="179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rgbClr val="00B0F0"/>
                  </a:solidFill>
                </a:rPr>
                <a:t>Automation Status - 50% </a:t>
              </a:r>
              <a:endParaRPr lang="en-IN" sz="800" b="1" i="1" dirty="0">
                <a:solidFill>
                  <a:srgbClr val="00B0F0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E8267C1-B918-B26D-1306-BA40658E5A20}"/>
                </a:ext>
              </a:extLst>
            </p:cNvPr>
            <p:cNvSpPr/>
            <p:nvPr/>
          </p:nvSpPr>
          <p:spPr>
            <a:xfrm>
              <a:off x="8970908" y="4677810"/>
              <a:ext cx="1534585" cy="194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rgbClr val="00B050"/>
                  </a:solidFill>
                </a:rPr>
                <a:t>Automation Status - 100% </a:t>
              </a:r>
              <a:endParaRPr lang="en-IN" sz="8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AA041BA-13C2-F7AE-2243-0F098ABE1D18}"/>
                </a:ext>
              </a:extLst>
            </p:cNvPr>
            <p:cNvSpPr/>
            <p:nvPr/>
          </p:nvSpPr>
          <p:spPr>
            <a:xfrm>
              <a:off x="6738238" y="4938474"/>
              <a:ext cx="3791319" cy="1330270"/>
            </a:xfrm>
            <a:custGeom>
              <a:avLst/>
              <a:gdLst>
                <a:gd name="connsiteX0" fmla="*/ 0 w 2228850"/>
                <a:gd name="connsiteY0" fmla="*/ 1219200 h 1308158"/>
                <a:gd name="connsiteX1" fmla="*/ 666750 w 2228850"/>
                <a:gd name="connsiteY1" fmla="*/ 1209675 h 1308158"/>
                <a:gd name="connsiteX2" fmla="*/ 1485900 w 2228850"/>
                <a:gd name="connsiteY2" fmla="*/ 219075 h 1308158"/>
                <a:gd name="connsiteX3" fmla="*/ 2228850 w 2228850"/>
                <a:gd name="connsiteY3" fmla="*/ 0 h 1308158"/>
                <a:gd name="connsiteX4" fmla="*/ 2228850 w 2228850"/>
                <a:gd name="connsiteY4" fmla="*/ 0 h 1308158"/>
                <a:gd name="connsiteX0" fmla="*/ 0 w 2238375"/>
                <a:gd name="connsiteY0" fmla="*/ 1323975 h 1370900"/>
                <a:gd name="connsiteX1" fmla="*/ 676275 w 2238375"/>
                <a:gd name="connsiteY1" fmla="*/ 1209675 h 1370900"/>
                <a:gd name="connsiteX2" fmla="*/ 1495425 w 2238375"/>
                <a:gd name="connsiteY2" fmla="*/ 219075 h 1370900"/>
                <a:gd name="connsiteX3" fmla="*/ 2238375 w 2238375"/>
                <a:gd name="connsiteY3" fmla="*/ 0 h 1370900"/>
                <a:gd name="connsiteX4" fmla="*/ 2238375 w 2238375"/>
                <a:gd name="connsiteY4" fmla="*/ 0 h 1370900"/>
                <a:gd name="connsiteX0" fmla="*/ 0 w 2238375"/>
                <a:gd name="connsiteY0" fmla="*/ 1323975 h 1333999"/>
                <a:gd name="connsiteX1" fmla="*/ 676275 w 2238375"/>
                <a:gd name="connsiteY1" fmla="*/ 1209675 h 1333999"/>
                <a:gd name="connsiteX2" fmla="*/ 1495425 w 2238375"/>
                <a:gd name="connsiteY2" fmla="*/ 219075 h 1333999"/>
                <a:gd name="connsiteX3" fmla="*/ 2238375 w 2238375"/>
                <a:gd name="connsiteY3" fmla="*/ 0 h 1333999"/>
                <a:gd name="connsiteX4" fmla="*/ 2238375 w 2238375"/>
                <a:gd name="connsiteY4" fmla="*/ 0 h 1333999"/>
                <a:gd name="connsiteX0" fmla="*/ 0 w 2667000"/>
                <a:gd name="connsiteY0" fmla="*/ 1333500 h 1343524"/>
                <a:gd name="connsiteX1" fmla="*/ 676275 w 2667000"/>
                <a:gd name="connsiteY1" fmla="*/ 1219200 h 1343524"/>
                <a:gd name="connsiteX2" fmla="*/ 1495425 w 2667000"/>
                <a:gd name="connsiteY2" fmla="*/ 228600 h 1343524"/>
                <a:gd name="connsiteX3" fmla="*/ 2238375 w 2667000"/>
                <a:gd name="connsiteY3" fmla="*/ 9525 h 1343524"/>
                <a:gd name="connsiteX4" fmla="*/ 2667000 w 2667000"/>
                <a:gd name="connsiteY4" fmla="*/ 0 h 134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1343524">
                  <a:moveTo>
                    <a:pt x="0" y="1333500"/>
                  </a:moveTo>
                  <a:cubicBezTo>
                    <a:pt x="209550" y="1326356"/>
                    <a:pt x="427038" y="1403350"/>
                    <a:pt x="676275" y="1219200"/>
                  </a:cubicBezTo>
                  <a:cubicBezTo>
                    <a:pt x="925512" y="1035050"/>
                    <a:pt x="1235075" y="430212"/>
                    <a:pt x="1495425" y="228600"/>
                  </a:cubicBezTo>
                  <a:cubicBezTo>
                    <a:pt x="1755775" y="26987"/>
                    <a:pt x="2238375" y="9525"/>
                    <a:pt x="2238375" y="9525"/>
                  </a:cubicBezTo>
                  <a:lnTo>
                    <a:pt x="2667000" y="0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5" name="Star: 5 Points 84">
              <a:extLst>
                <a:ext uri="{FF2B5EF4-FFF2-40B4-BE49-F238E27FC236}">
                  <a16:creationId xmlns:a16="http://schemas.microsoft.com/office/drawing/2014/main" id="{25393514-4B2C-5ABD-3F5B-AFBF856D45A2}"/>
                </a:ext>
              </a:extLst>
            </p:cNvPr>
            <p:cNvSpPr/>
            <p:nvPr/>
          </p:nvSpPr>
          <p:spPr>
            <a:xfrm>
              <a:off x="7387385" y="6134328"/>
              <a:ext cx="219993" cy="186188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Star: 5 Points 86">
              <a:extLst>
                <a:ext uri="{FF2B5EF4-FFF2-40B4-BE49-F238E27FC236}">
                  <a16:creationId xmlns:a16="http://schemas.microsoft.com/office/drawing/2014/main" id="{3E0D898D-0648-1932-C1CB-455F4A84BDF8}"/>
                </a:ext>
              </a:extLst>
            </p:cNvPr>
            <p:cNvSpPr/>
            <p:nvPr/>
          </p:nvSpPr>
          <p:spPr>
            <a:xfrm>
              <a:off x="8374181" y="5361503"/>
              <a:ext cx="225107" cy="1731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Star: 5 Points 88">
              <a:extLst>
                <a:ext uri="{FF2B5EF4-FFF2-40B4-BE49-F238E27FC236}">
                  <a16:creationId xmlns:a16="http://schemas.microsoft.com/office/drawing/2014/main" id="{C9160919-EC01-7CA6-B578-F00B54444936}"/>
                </a:ext>
              </a:extLst>
            </p:cNvPr>
            <p:cNvSpPr/>
            <p:nvPr/>
          </p:nvSpPr>
          <p:spPr>
            <a:xfrm>
              <a:off x="9738201" y="4833730"/>
              <a:ext cx="200026" cy="198433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2192233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1283</TotalTime>
  <Words>69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Corbel</vt:lpstr>
      <vt:lpstr>Wingdings 2</vt:lpstr>
      <vt:lpstr>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Malireddi, N V S Paparaju (External)</dc:creator>
  <cp:lastModifiedBy>Mishra, Smrutipada</cp:lastModifiedBy>
  <cp:revision>3</cp:revision>
  <dcterms:created xsi:type="dcterms:W3CDTF">2025-01-28T06:19:19Z</dcterms:created>
  <dcterms:modified xsi:type="dcterms:W3CDTF">2025-02-13T05:47:59Z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ffedc7-8dd7-4346-b906-eaa072ee5258_Enabled">
    <vt:lpwstr>true</vt:lpwstr>
  </property>
  <property fmtid="{D5CDD505-2E9C-101B-9397-08002B2CF9AE}" pid="3" name="MSIP_Label_16ffedc7-8dd7-4346-b906-eaa072ee5258_SetDate">
    <vt:lpwstr>2025-02-13T03:02:40Z</vt:lpwstr>
  </property>
  <property fmtid="{D5CDD505-2E9C-101B-9397-08002B2CF9AE}" pid="4" name="MSIP_Label_16ffedc7-8dd7-4346-b906-eaa072ee5258_Method">
    <vt:lpwstr>Standard</vt:lpwstr>
  </property>
  <property fmtid="{D5CDD505-2E9C-101B-9397-08002B2CF9AE}" pid="5" name="MSIP_Label_16ffedc7-8dd7-4346-b906-eaa072ee5258_Name">
    <vt:lpwstr>Corporate</vt:lpwstr>
  </property>
  <property fmtid="{D5CDD505-2E9C-101B-9397-08002B2CF9AE}" pid="6" name="MSIP_Label_16ffedc7-8dd7-4346-b906-eaa072ee5258_SiteId">
    <vt:lpwstr>287e9f0e-91ec-4cf0-b7a4-c63898072181</vt:lpwstr>
  </property>
  <property fmtid="{D5CDD505-2E9C-101B-9397-08002B2CF9AE}" pid="7" name="MSIP_Label_16ffedc7-8dd7-4346-b906-eaa072ee5258_ActionId">
    <vt:lpwstr>aaeb03b4-8cec-427c-a2f4-6fe98f0a06ec</vt:lpwstr>
  </property>
  <property fmtid="{D5CDD505-2E9C-101B-9397-08002B2CF9AE}" pid="8" name="MSIP_Label_16ffedc7-8dd7-4346-b906-eaa072ee5258_ContentBits">
    <vt:lpwstr>1</vt:lpwstr>
  </property>
</Properties>
</file>