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17" roundtripDataSignature="AMtx7mjDKsiu0ZQK6o3BuljilfXCkHmo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gradFill>
          <a:gsLst>
            <a:gs pos="0">
              <a:schemeClr val="lt1"/>
            </a:gs>
            <a:gs pos="100000">
              <a:srgbClr val="9E9E9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 rotWithShape="1">
            <a:blip r:embed="rId2">
              <a:alphaModFix amt="43000"/>
            </a:blip>
            <a:tile algn="tl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4" name="Google Shape;14;p13"/>
          <p:cNvCxnSpPr/>
          <p:nvPr/>
        </p:nvCxnSpPr>
        <p:spPr>
          <a:xfrm rot="-5400000">
            <a:off x="127000" y="3429000"/>
            <a:ext cx="6858000" cy="0"/>
          </a:xfrm>
          <a:prstGeom prst="straightConnector1">
            <a:avLst/>
          </a:prstGeom>
          <a:noFill/>
          <a:ln cap="flat" cmpd="sng" w="11425">
            <a:solidFill>
              <a:srgbClr val="F9F9F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" name="Google Shape;15;p13"/>
          <p:cNvSpPr txBox="1"/>
          <p:nvPr>
            <p:ph type="ctrTitle"/>
          </p:nvPr>
        </p:nvSpPr>
        <p:spPr>
          <a:xfrm>
            <a:off x="4489157" y="533400"/>
            <a:ext cx="6807200" cy="28681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8F5F2"/>
              </a:buClr>
              <a:buSzPts val="4200"/>
              <a:buFont typeface="Trebuchet MS"/>
              <a:buNone/>
              <a:defRPr b="1"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4472588" y="3539864"/>
            <a:ext cx="6819705" cy="1101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606"/>
              <a:buNone/>
              <a:defRPr sz="2200">
                <a:solidFill>
                  <a:srgbClr val="FFFFFF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0" type="dt"/>
          </p:nvPr>
        </p:nvSpPr>
        <p:spPr>
          <a:xfrm>
            <a:off x="7828299" y="6557946"/>
            <a:ext cx="2669952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1" type="ftr"/>
          </p:nvPr>
        </p:nvSpPr>
        <p:spPr>
          <a:xfrm>
            <a:off x="3759201" y="6557946"/>
            <a:ext cx="3903628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10507845" y="6556248"/>
            <a:ext cx="784448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 txBox="1"/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8F5F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" type="body"/>
          </p:nvPr>
        </p:nvSpPr>
        <p:spPr>
          <a:xfrm rot="5400000">
            <a:off x="3012440" y="-793424"/>
            <a:ext cx="4846320" cy="96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2039" lvl="0" marL="457200" algn="l">
              <a:spcBef>
                <a:spcPts val="600"/>
              </a:spcBef>
              <a:spcAft>
                <a:spcPts val="0"/>
              </a:spcAft>
              <a:buSzPts val="1314"/>
              <a:buChar char="⦿"/>
              <a:defRPr/>
            </a:lvl1pPr>
            <a:lvl2pPr indent="-320040" lvl="1" marL="914400" algn="l">
              <a:spcBef>
                <a:spcPts val="500"/>
              </a:spcBef>
              <a:spcAft>
                <a:spcPts val="0"/>
              </a:spcAft>
              <a:buSzPts val="1440"/>
              <a:buChar char="◼"/>
              <a:defRPr/>
            </a:lvl2pPr>
            <a:lvl3pPr indent="-297180" lvl="2" marL="1371600" algn="l">
              <a:spcBef>
                <a:spcPts val="400"/>
              </a:spcBef>
              <a:spcAft>
                <a:spcPts val="0"/>
              </a:spcAft>
              <a:buSzPts val="1080"/>
              <a:buChar char="🞆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4pPr>
            <a:lvl5pPr indent="-308610" lvl="4" marL="2286000" algn="l">
              <a:spcBef>
                <a:spcPts val="400"/>
              </a:spcBef>
              <a:spcAft>
                <a:spcPts val="0"/>
              </a:spcAft>
              <a:buSzPts val="1260"/>
              <a:buChar char="◉"/>
              <a:defRPr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0" type="dt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1" type="ftr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2" type="sldNum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/>
          <p:nvPr>
            <p:ph type="title"/>
          </p:nvPr>
        </p:nvSpPr>
        <p:spPr>
          <a:xfrm rot="5400000">
            <a:off x="6827838" y="2184720"/>
            <a:ext cx="5851525" cy="2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8F5F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" type="body"/>
          </p:nvPr>
        </p:nvSpPr>
        <p:spPr>
          <a:xfrm rot="5400000">
            <a:off x="1697038" y="-812794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2039" lvl="0" marL="457200" algn="l">
              <a:spcBef>
                <a:spcPts val="600"/>
              </a:spcBef>
              <a:spcAft>
                <a:spcPts val="0"/>
              </a:spcAft>
              <a:buSzPts val="1314"/>
              <a:buChar char="⦿"/>
              <a:defRPr/>
            </a:lvl1pPr>
            <a:lvl2pPr indent="-320040" lvl="1" marL="914400" algn="l">
              <a:spcBef>
                <a:spcPts val="500"/>
              </a:spcBef>
              <a:spcAft>
                <a:spcPts val="0"/>
              </a:spcAft>
              <a:buSzPts val="1440"/>
              <a:buChar char="◼"/>
              <a:defRPr/>
            </a:lvl2pPr>
            <a:lvl3pPr indent="-297180" lvl="2" marL="1371600" algn="l">
              <a:spcBef>
                <a:spcPts val="400"/>
              </a:spcBef>
              <a:spcAft>
                <a:spcPts val="0"/>
              </a:spcAft>
              <a:buSzPts val="1080"/>
              <a:buChar char="🞆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4pPr>
            <a:lvl5pPr indent="-308610" lvl="4" marL="2286000" algn="l">
              <a:spcBef>
                <a:spcPts val="400"/>
              </a:spcBef>
              <a:spcAft>
                <a:spcPts val="0"/>
              </a:spcAft>
              <a:buSzPts val="1260"/>
              <a:buChar char="◉"/>
              <a:defRPr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0" type="dt"/>
          </p:nvPr>
        </p:nvSpPr>
        <p:spPr>
          <a:xfrm>
            <a:off x="5657088" y="6557946"/>
            <a:ext cx="2669952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1" type="ftr"/>
          </p:nvPr>
        </p:nvSpPr>
        <p:spPr>
          <a:xfrm>
            <a:off x="609600" y="6556248"/>
            <a:ext cx="487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2" type="sldNum"/>
          </p:nvPr>
        </p:nvSpPr>
        <p:spPr>
          <a:xfrm>
            <a:off x="8339328" y="6553200"/>
            <a:ext cx="784448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8F5F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2039" lvl="0" marL="457200" algn="l">
              <a:spcBef>
                <a:spcPts val="600"/>
              </a:spcBef>
              <a:spcAft>
                <a:spcPts val="0"/>
              </a:spcAft>
              <a:buSzPts val="1314"/>
              <a:buChar char="⦿"/>
              <a:defRPr/>
            </a:lvl1pPr>
            <a:lvl2pPr indent="-320040" lvl="1" marL="914400" algn="l">
              <a:spcBef>
                <a:spcPts val="500"/>
              </a:spcBef>
              <a:spcAft>
                <a:spcPts val="0"/>
              </a:spcAft>
              <a:buSzPts val="1440"/>
              <a:buChar char="◼"/>
              <a:defRPr/>
            </a:lvl2pPr>
            <a:lvl3pPr indent="-297180" lvl="2" marL="1371600" algn="l">
              <a:spcBef>
                <a:spcPts val="400"/>
              </a:spcBef>
              <a:spcAft>
                <a:spcPts val="0"/>
              </a:spcAft>
              <a:buSzPts val="1080"/>
              <a:buChar char="🞆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4pPr>
            <a:lvl5pPr indent="-308610" lvl="4" marL="2286000" algn="l">
              <a:spcBef>
                <a:spcPts val="400"/>
              </a:spcBef>
              <a:spcAft>
                <a:spcPts val="0"/>
              </a:spcAft>
              <a:buSzPts val="1260"/>
              <a:buChar char="◉"/>
              <a:defRPr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0" type="dt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1" type="ftr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/>
          <p:nvPr>
            <p:ph type="title"/>
          </p:nvPr>
        </p:nvSpPr>
        <p:spPr>
          <a:xfrm>
            <a:off x="1422400" y="2821839"/>
            <a:ext cx="8340651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8F5F2"/>
              </a:buClr>
              <a:buSzPts val="4200"/>
              <a:buFont typeface="Trebuchet MS"/>
              <a:buNone/>
              <a:defRPr b="1" sz="4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" type="body"/>
          </p:nvPr>
        </p:nvSpPr>
        <p:spPr>
          <a:xfrm>
            <a:off x="1422400" y="1905001"/>
            <a:ext cx="8340651" cy="743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46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9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0" type="dt"/>
          </p:nvPr>
        </p:nvSpPr>
        <p:spPr>
          <a:xfrm>
            <a:off x="6298985" y="6556810"/>
            <a:ext cx="2669952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1" type="ftr"/>
          </p:nvPr>
        </p:nvSpPr>
        <p:spPr>
          <a:xfrm>
            <a:off x="2313812" y="6556810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978603" y="6555112"/>
            <a:ext cx="784448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609600" y="320040"/>
            <a:ext cx="96560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8F5F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" type="body"/>
          </p:nvPr>
        </p:nvSpPr>
        <p:spPr>
          <a:xfrm>
            <a:off x="609600" y="1600202"/>
            <a:ext cx="469392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394" lvl="0" marL="457200" algn="l">
              <a:spcBef>
                <a:spcPts val="600"/>
              </a:spcBef>
              <a:spcAft>
                <a:spcPts val="0"/>
              </a:spcAft>
              <a:buSzPts val="2044"/>
              <a:buChar char="⦿"/>
              <a:defRPr sz="2800"/>
            </a:lvl1pPr>
            <a:lvl2pPr indent="-350519" lvl="1" marL="914400" algn="l">
              <a:spcBef>
                <a:spcPts val="500"/>
              </a:spcBef>
              <a:spcAft>
                <a:spcPts val="0"/>
              </a:spcAft>
              <a:buSzPts val="1920"/>
              <a:buChar char="◼"/>
              <a:defRPr sz="2400"/>
            </a:lvl2pPr>
            <a:lvl3pPr indent="-304800" lvl="2" marL="1371600" algn="l">
              <a:spcBef>
                <a:spcPts val="400"/>
              </a:spcBef>
              <a:spcAft>
                <a:spcPts val="0"/>
              </a:spcAft>
              <a:buSzPts val="1200"/>
              <a:buChar char="🞆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 sz="1800"/>
            </a:lvl4pPr>
            <a:lvl5pPr indent="-308610" lvl="4" marL="2286000" algn="l">
              <a:spcBef>
                <a:spcPts val="400"/>
              </a:spcBef>
              <a:spcAft>
                <a:spcPts val="0"/>
              </a:spcAft>
              <a:buSzPts val="1260"/>
              <a:buChar char="◉"/>
              <a:defRPr sz="1800"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2" type="body"/>
          </p:nvPr>
        </p:nvSpPr>
        <p:spPr>
          <a:xfrm>
            <a:off x="5571744" y="1600202"/>
            <a:ext cx="469392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394" lvl="0" marL="457200" algn="l">
              <a:spcBef>
                <a:spcPts val="600"/>
              </a:spcBef>
              <a:spcAft>
                <a:spcPts val="0"/>
              </a:spcAft>
              <a:buSzPts val="2044"/>
              <a:buChar char="⦿"/>
              <a:defRPr sz="2800"/>
            </a:lvl1pPr>
            <a:lvl2pPr indent="-350519" lvl="1" marL="914400" algn="l">
              <a:spcBef>
                <a:spcPts val="500"/>
              </a:spcBef>
              <a:spcAft>
                <a:spcPts val="0"/>
              </a:spcAft>
              <a:buSzPts val="1920"/>
              <a:buChar char="◼"/>
              <a:defRPr sz="2400"/>
            </a:lvl2pPr>
            <a:lvl3pPr indent="-304800" lvl="2" marL="1371600" algn="l">
              <a:spcBef>
                <a:spcPts val="400"/>
              </a:spcBef>
              <a:spcAft>
                <a:spcPts val="0"/>
              </a:spcAft>
              <a:buSzPts val="1200"/>
              <a:buChar char="🞆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 sz="1800"/>
            </a:lvl4pPr>
            <a:lvl5pPr indent="-308610" lvl="4" marL="2286000" algn="l">
              <a:spcBef>
                <a:spcPts val="400"/>
              </a:spcBef>
              <a:spcAft>
                <a:spcPts val="0"/>
              </a:spcAft>
              <a:buSzPts val="1260"/>
              <a:buChar char="◉"/>
              <a:defRPr sz="1800"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0" type="dt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1" type="ftr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/>
          <p:nvPr>
            <p:ph type="title"/>
          </p:nvPr>
        </p:nvSpPr>
        <p:spPr>
          <a:xfrm>
            <a:off x="609600" y="320040"/>
            <a:ext cx="96560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8F5F2"/>
              </a:buClr>
              <a:buSzPts val="38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" type="body"/>
          </p:nvPr>
        </p:nvSpPr>
        <p:spPr>
          <a:xfrm>
            <a:off x="609600" y="5867400"/>
            <a:ext cx="4693920" cy="4572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SzPts val="1314"/>
              <a:buNone/>
              <a:defRPr b="1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080"/>
              <a:buNone/>
              <a:defRPr b="1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2" type="body"/>
          </p:nvPr>
        </p:nvSpPr>
        <p:spPr>
          <a:xfrm>
            <a:off x="5571744" y="5867400"/>
            <a:ext cx="4693920" cy="4572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SzPts val="1314"/>
              <a:buNone/>
              <a:defRPr b="1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080"/>
              <a:buNone/>
              <a:defRPr b="1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3" type="body"/>
          </p:nvPr>
        </p:nvSpPr>
        <p:spPr>
          <a:xfrm>
            <a:off x="609600" y="1711840"/>
            <a:ext cx="469392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852" lvl="0" marL="457200" algn="l">
              <a:spcBef>
                <a:spcPts val="600"/>
              </a:spcBef>
              <a:spcAft>
                <a:spcPts val="0"/>
              </a:spcAft>
              <a:buSzPts val="1752"/>
              <a:buChar char="⦿"/>
              <a:defRPr sz="2400"/>
            </a:lvl1pPr>
            <a:lvl2pPr indent="-330200" lvl="1" marL="914400" algn="l">
              <a:spcBef>
                <a:spcPts val="500"/>
              </a:spcBef>
              <a:spcAft>
                <a:spcPts val="0"/>
              </a:spcAft>
              <a:buSzPts val="1600"/>
              <a:buChar char="◼"/>
              <a:defRPr sz="2000"/>
            </a:lvl2pPr>
            <a:lvl3pPr indent="-297180" lvl="2" marL="1371600" algn="l">
              <a:spcBef>
                <a:spcPts val="400"/>
              </a:spcBef>
              <a:spcAft>
                <a:spcPts val="0"/>
              </a:spcAft>
              <a:buSzPts val="1080"/>
              <a:buChar char="🞆"/>
              <a:defRPr sz="1800"/>
            </a:lvl3pPr>
            <a:lvl4pPr indent="-309880" lvl="3" marL="1828800" algn="l">
              <a:spcBef>
                <a:spcPts val="320"/>
              </a:spcBef>
              <a:spcAft>
                <a:spcPts val="0"/>
              </a:spcAft>
              <a:buSzPts val="1280"/>
              <a:buChar char="⚫"/>
              <a:defRPr sz="1600"/>
            </a:lvl4pPr>
            <a:lvl5pPr indent="-299720" lvl="4" marL="2286000" algn="l">
              <a:spcBef>
                <a:spcPts val="400"/>
              </a:spcBef>
              <a:spcAft>
                <a:spcPts val="0"/>
              </a:spcAft>
              <a:buSzPts val="1120"/>
              <a:buChar char="◉"/>
              <a:defRPr sz="1600"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4" type="body"/>
          </p:nvPr>
        </p:nvSpPr>
        <p:spPr>
          <a:xfrm>
            <a:off x="5571744" y="1711840"/>
            <a:ext cx="469392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852" lvl="0" marL="457200" algn="l">
              <a:spcBef>
                <a:spcPts val="600"/>
              </a:spcBef>
              <a:spcAft>
                <a:spcPts val="0"/>
              </a:spcAft>
              <a:buSzPts val="1752"/>
              <a:buChar char="⦿"/>
              <a:defRPr sz="2400"/>
            </a:lvl1pPr>
            <a:lvl2pPr indent="-330200" lvl="1" marL="914400" algn="l">
              <a:spcBef>
                <a:spcPts val="500"/>
              </a:spcBef>
              <a:spcAft>
                <a:spcPts val="0"/>
              </a:spcAft>
              <a:buSzPts val="1600"/>
              <a:buChar char="◼"/>
              <a:defRPr sz="2000"/>
            </a:lvl2pPr>
            <a:lvl3pPr indent="-297180" lvl="2" marL="1371600" algn="l">
              <a:spcBef>
                <a:spcPts val="400"/>
              </a:spcBef>
              <a:spcAft>
                <a:spcPts val="0"/>
              </a:spcAft>
              <a:buSzPts val="1080"/>
              <a:buChar char="🞆"/>
              <a:defRPr sz="1800"/>
            </a:lvl3pPr>
            <a:lvl4pPr indent="-309880" lvl="3" marL="1828800" algn="l">
              <a:spcBef>
                <a:spcPts val="320"/>
              </a:spcBef>
              <a:spcAft>
                <a:spcPts val="0"/>
              </a:spcAft>
              <a:buSzPts val="1280"/>
              <a:buChar char="⚫"/>
              <a:defRPr sz="1600"/>
            </a:lvl4pPr>
            <a:lvl5pPr indent="-299720" lvl="4" marL="2286000" algn="l">
              <a:spcBef>
                <a:spcPts val="400"/>
              </a:spcBef>
              <a:spcAft>
                <a:spcPts val="0"/>
              </a:spcAft>
              <a:buSzPts val="1120"/>
              <a:buChar char="◉"/>
              <a:defRPr sz="1600"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0" type="dt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1" type="ftr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type="title"/>
          </p:nvPr>
        </p:nvSpPr>
        <p:spPr>
          <a:xfrm>
            <a:off x="609600" y="320040"/>
            <a:ext cx="96560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8F5F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0" type="dt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1" type="ftr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/>
          <p:nvPr>
            <p:ph idx="10" type="dt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1" type="ftr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2" type="sldNum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0"/>
          <p:cNvSpPr txBox="1"/>
          <p:nvPr>
            <p:ph type="title"/>
          </p:nvPr>
        </p:nvSpPr>
        <p:spPr>
          <a:xfrm>
            <a:off x="609600" y="228600"/>
            <a:ext cx="7863840" cy="1173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8F5F2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" type="body"/>
          </p:nvPr>
        </p:nvSpPr>
        <p:spPr>
          <a:xfrm>
            <a:off x="609600" y="1497416"/>
            <a:ext cx="7863840" cy="602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022"/>
              <a:buNone/>
              <a:defRPr sz="1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2" type="body"/>
          </p:nvPr>
        </p:nvSpPr>
        <p:spPr>
          <a:xfrm>
            <a:off x="609600" y="2133600"/>
            <a:ext cx="9652000" cy="4371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6936" lvl="0" marL="457200" algn="l">
              <a:spcBef>
                <a:spcPts val="600"/>
              </a:spcBef>
              <a:spcAft>
                <a:spcPts val="0"/>
              </a:spcAft>
              <a:buSzPts val="2336"/>
              <a:buChar char="⦿"/>
              <a:defRPr sz="3200"/>
            </a:lvl1pPr>
            <a:lvl2pPr indent="-370840" lvl="1" marL="914400" algn="l">
              <a:spcBef>
                <a:spcPts val="500"/>
              </a:spcBef>
              <a:spcAft>
                <a:spcPts val="0"/>
              </a:spcAft>
              <a:buSzPts val="2240"/>
              <a:buChar char="◼"/>
              <a:defRPr sz="2800"/>
            </a:lvl2pPr>
            <a:lvl3pPr indent="-320039" lvl="2" marL="1371600" algn="l">
              <a:spcBef>
                <a:spcPts val="400"/>
              </a:spcBef>
              <a:spcAft>
                <a:spcPts val="0"/>
              </a:spcAft>
              <a:buSzPts val="1440"/>
              <a:buChar char="🞆"/>
              <a:defRPr sz="24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Char char="⚫"/>
              <a:defRPr sz="2000"/>
            </a:lvl4pPr>
            <a:lvl5pPr indent="-317500" lvl="4" marL="2286000" algn="l">
              <a:spcBef>
                <a:spcPts val="400"/>
              </a:spcBef>
              <a:spcAft>
                <a:spcPts val="0"/>
              </a:spcAft>
              <a:buSzPts val="1400"/>
              <a:buChar char="◉"/>
              <a:defRPr sz="2000"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0" type="dt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1" type="ftr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2" type="sldNum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rgbClr val="93867F"/>
            </a:gs>
            <a:gs pos="100000">
              <a:srgbClr val="35221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/>
          <p:nvPr/>
        </p:nvSpPr>
        <p:spPr>
          <a:xfrm rot="-360000">
            <a:off x="797293" y="1004669"/>
            <a:ext cx="5759369" cy="4312573"/>
          </a:xfrm>
          <a:prstGeom prst="rect">
            <a:avLst/>
          </a:prstGeom>
          <a:solidFill>
            <a:srgbClr val="FAFAFA"/>
          </a:solidFill>
          <a:ln cap="rnd" cmpd="sng" w="9525">
            <a:solidFill>
              <a:srgbClr val="EAEAEA"/>
            </a:solidFill>
            <a:prstDash val="solid"/>
            <a:round/>
            <a:headEnd len="sm" w="sm" type="none"/>
            <a:tailEnd len="sm" w="sm" type="none"/>
          </a:ln>
          <a:effectLst>
            <a:outerShdw blurRad="25000" rotWithShape="0" algn="t" dir="5400000" dist="127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Google Shape;66;p21"/>
          <p:cNvSpPr/>
          <p:nvPr/>
        </p:nvSpPr>
        <p:spPr>
          <a:xfrm rot="-180000">
            <a:off x="795610" y="998818"/>
            <a:ext cx="5759369" cy="4312573"/>
          </a:xfrm>
          <a:prstGeom prst="rect">
            <a:avLst/>
          </a:prstGeom>
          <a:solidFill>
            <a:srgbClr val="FAFAFA"/>
          </a:solidFill>
          <a:ln cap="rnd" cmpd="sng" w="9525">
            <a:solidFill>
              <a:srgbClr val="EAEAEA"/>
            </a:solidFill>
            <a:prstDash val="solid"/>
            <a:round/>
            <a:headEnd len="sm" w="sm" type="none"/>
            <a:tailEnd len="sm" w="sm" type="none"/>
          </a:ln>
          <a:effectLst>
            <a:outerShdw blurRad="28000" rotWithShape="0" algn="tl" dir="5400000" dist="127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" name="Google Shape;67;p21"/>
          <p:cNvSpPr txBox="1"/>
          <p:nvPr>
            <p:ph type="title"/>
          </p:nvPr>
        </p:nvSpPr>
        <p:spPr>
          <a:xfrm>
            <a:off x="7185465" y="11430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8F5F2"/>
              </a:buClr>
              <a:buSzPts val="3000"/>
              <a:buFont typeface="Trebuchet MS"/>
              <a:buNone/>
              <a:defRPr b="1" sz="3000">
                <a:solidFill>
                  <a:srgbClr val="F8F5F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7185465" y="3283634"/>
            <a:ext cx="457200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82275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2"/>
              <a:buFont typeface="Trebuchet MS"/>
              <a:buNone/>
              <a:defRPr sz="1400">
                <a:solidFill>
                  <a:schemeClr val="lt1"/>
                </a:solidFill>
              </a:defRPr>
            </a:lvl1pPr>
            <a:lvl2pPr indent="-289560" lvl="1" marL="914400" algn="l">
              <a:spcBef>
                <a:spcPts val="500"/>
              </a:spcBef>
              <a:spcAft>
                <a:spcPts val="0"/>
              </a:spcAft>
              <a:buSzPts val="960"/>
              <a:buChar char="◼"/>
              <a:defRPr sz="1200"/>
            </a:lvl2pPr>
            <a:lvl3pPr indent="-266700" lvl="2" marL="1371600" algn="l">
              <a:spcBef>
                <a:spcPts val="400"/>
              </a:spcBef>
              <a:spcAft>
                <a:spcPts val="0"/>
              </a:spcAft>
              <a:buSzPts val="600"/>
              <a:buChar char="🞆"/>
              <a:defRPr sz="1000"/>
            </a:lvl3pPr>
            <a:lvl4pPr indent="-274319" lvl="3" marL="1828800" algn="l">
              <a:spcBef>
                <a:spcPts val="180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68604" lvl="4" marL="2286000" algn="l">
              <a:spcBef>
                <a:spcPts val="400"/>
              </a:spcBef>
              <a:spcAft>
                <a:spcPts val="0"/>
              </a:spcAft>
              <a:buSzPts val="630"/>
              <a:buChar char="◉"/>
              <a:defRPr sz="900"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21"/>
          <p:cNvSpPr/>
          <p:nvPr>
            <p:ph idx="2" type="pic"/>
          </p:nvPr>
        </p:nvSpPr>
        <p:spPr>
          <a:xfrm>
            <a:off x="884908" y="1041002"/>
            <a:ext cx="5608320" cy="4206240"/>
          </a:xfrm>
          <a:prstGeom prst="rect">
            <a:avLst/>
          </a:prstGeom>
          <a:solidFill>
            <a:srgbClr val="382B23"/>
          </a:solidFill>
          <a:ln cap="flat" cmpd="sng" w="1079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rotWithShape="0" algn="tl" dir="5400000" dist="3810">
              <a:srgbClr val="000000">
                <a:alpha val="60000"/>
              </a:srgbClr>
            </a:outerShdw>
          </a:effectLst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 rotWithShape="1">
            <a:blip r:embed="rId1">
              <a:alphaModFix amt="43000"/>
            </a:blip>
            <a:tile algn="tl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Google Shape;7;p12"/>
          <p:cNvSpPr txBox="1"/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8F5F2"/>
              </a:buClr>
              <a:buSzPts val="3800"/>
              <a:buFont typeface="Trebuchet MS"/>
              <a:buNone/>
              <a:defRPr b="1" i="0" sz="3800" u="none" cap="none" strike="noStrike">
                <a:solidFill>
                  <a:srgbClr val="F8F5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2"/>
          <p:cNvSpPr txBox="1"/>
          <p:nvPr>
            <p:ph idx="1" type="body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123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98"/>
              <a:buFont typeface="Noto Sans Symbols"/>
              <a:buChar char="⦿"/>
              <a:defRPr b="0" i="0" sz="2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544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40"/>
              <a:buFont typeface="Noto Sans Symbols"/>
              <a:buChar char="◼"/>
              <a:defRPr b="0" i="0" sz="2300" u="none" cap="none" strike="noStrik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oto Sans Symbols"/>
              <a:buChar char="🞆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0861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260"/>
              <a:buFont typeface="Noto Sans Symbols"/>
              <a:buChar char="◉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0039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280"/>
              <a:buFont typeface="Noto Sans Symbols"/>
              <a:buChar char="◼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302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Trebuchet MS"/>
              <a:buChar char="•"/>
              <a:defRPr b="0" i="0" sz="1600" u="none" cap="none" strike="noStrik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0" type="dt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1" type="ftr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7620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0" name="Google Shape;90;p1"/>
          <p:cNvSpPr txBox="1"/>
          <p:nvPr>
            <p:ph type="ctrTitle"/>
          </p:nvPr>
        </p:nvSpPr>
        <p:spPr>
          <a:xfrm>
            <a:off x="1049279" y="713884"/>
            <a:ext cx="10993548" cy="80815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8F5F2"/>
              </a:buClr>
              <a:buSzPts val="4200"/>
              <a:buFont typeface="Trebuchet MS"/>
              <a:buNone/>
            </a:pPr>
            <a:r>
              <a:rPr lang="en-US"/>
              <a:t>AUTOMATED INVOICE PROCESSING 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446533" y="457201"/>
            <a:ext cx="3703321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4241829" y="457200"/>
            <a:ext cx="3703321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8042146" y="453644"/>
            <a:ext cx="3703321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955965" y="2540329"/>
            <a:ext cx="9383486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2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1. Ankita Pawar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2. Nita Rajge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3. Nilesh Suryavanshi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4. Shoaib Mohammed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5. Pooja Rathod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6. Smruti Pote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Mentor  : Dhiraj Sir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8F5F2"/>
              </a:buClr>
              <a:buSzPts val="3600"/>
              <a:buFont typeface="Trebuchet MS"/>
              <a:buNone/>
            </a:pPr>
            <a:r>
              <a:rPr lang="en-US" sz="3600"/>
              <a:t>MODEL SELECTION AND EVALUATION</a:t>
            </a:r>
            <a:endParaRPr sz="3600"/>
          </a:p>
        </p:txBody>
      </p:sp>
      <p:sp>
        <p:nvSpPr>
          <p:cNvPr id="150" name="Google Shape;150;p10"/>
          <p:cNvSpPr txBox="1"/>
          <p:nvPr>
            <p:ph idx="1" type="body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881" lvl="0" marL="274320" rtl="0" algn="l">
              <a:spcBef>
                <a:spcPts val="0"/>
              </a:spcBef>
              <a:spcAft>
                <a:spcPts val="0"/>
              </a:spcAft>
              <a:buSzPts val="1314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314"/>
              <a:buChar char="⦿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Used YOLOv5 for object detection to find text regions.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314"/>
              <a:buChar char="⦿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Text extraction from these text regions using Pytesseract.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314"/>
              <a:buChar char="⦿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Used spaCy’s pre-trained NER model for entity extraction . However, entities like OrderID were not in its standard format, contained alpha numeric values, so used customized NER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314"/>
              <a:buChar char="⦿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Enhanced with custom patterns for OrderID recognition.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314"/>
              <a:buChar char="⦿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Fine-tuning involved adjusting Regex patterns.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314"/>
              <a:buChar char="⦿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Results showed high accuracy in extracting key entities as the extracted entities/labels were crosschecked with the trained labels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314"/>
              <a:buChar char="⦿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Deployment : The Final model was saved and API for the same was created.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/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8F5F2"/>
              </a:buClr>
              <a:buSzPts val="3600"/>
              <a:buFont typeface="Trebuchet MS"/>
              <a:buNone/>
            </a:pPr>
            <a:r>
              <a:rPr lang="en-US" sz="3600"/>
              <a:t>OUTCOME AND CONCLUSION</a:t>
            </a:r>
            <a:endParaRPr sz="3600"/>
          </a:p>
        </p:txBody>
      </p:sp>
      <p:sp>
        <p:nvSpPr>
          <p:cNvPr id="156" name="Google Shape;156;p11"/>
          <p:cNvSpPr txBox="1"/>
          <p:nvPr>
            <p:ph idx="1" type="body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881" lvl="0" marL="274320" rtl="0" algn="l">
              <a:spcBef>
                <a:spcPts val="0"/>
              </a:spcBef>
              <a:spcAft>
                <a:spcPts val="0"/>
              </a:spcAft>
              <a:buSzPts val="1314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90881" lvl="0" marL="274320" rtl="0" algn="l">
              <a:spcBef>
                <a:spcPts val="600"/>
              </a:spcBef>
              <a:spcAft>
                <a:spcPts val="0"/>
              </a:spcAft>
              <a:buSzPts val="1314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314"/>
              <a:buChar char="⦿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Achieved significant optimization in invoice processing . Reduced manual effort and increased processing speed . Improved accuracy in financial records. Potential for revenue generation through early payment discounts and avoidance of late fees.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314"/>
              <a:buChar char="⦿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NLP-based automation offers a scalable solution to manual invoice processing . Significant improvements in efficiency and accuracy.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1735078" y="1248319"/>
            <a:ext cx="8018523" cy="6499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8F5F2"/>
              </a:buClr>
              <a:buSzPts val="3600"/>
              <a:buFont typeface="Trebuchet MS"/>
              <a:buNone/>
            </a:pPr>
            <a:r>
              <a:rPr lang="en-US" sz="3600"/>
              <a:t>BUSINESS PROBLEM</a:t>
            </a:r>
            <a:endParaRPr sz="3600"/>
          </a:p>
        </p:txBody>
      </p:sp>
      <p:sp>
        <p:nvSpPr>
          <p:cNvPr id="100" name="Google Shape;100;p2"/>
          <p:cNvSpPr txBox="1"/>
          <p:nvPr/>
        </p:nvSpPr>
        <p:spPr>
          <a:xfrm>
            <a:off x="1556658" y="6738256"/>
            <a:ext cx="45393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813642" y="2483439"/>
            <a:ext cx="931817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Manual processing of invoices and receipts presents several challenges: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handling of invoices and receipts is a labor-intensive and error-prone process.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Accounts payable departments often manually process these documents, which involves extracting key information (such as vendor details, amounts, dates) and inputting it into financial systems.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manual effort can lead to inefficiencies, delayed payments, and errors in financial records.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936925" y="1280775"/>
            <a:ext cx="815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8F5F2"/>
              </a:buClr>
              <a:buSzPts val="3600"/>
              <a:buFont typeface="Trebuchet MS"/>
              <a:buNone/>
            </a:pPr>
            <a:r>
              <a:rPr lang="en-US" sz="3600"/>
              <a:t>PROBLEM</a:t>
            </a:r>
            <a:r>
              <a:rPr lang="en-US"/>
              <a:t> STATEMENT</a:t>
            </a:r>
            <a:endParaRPr/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881" lvl="0" marL="274320" rtl="0" algn="just">
              <a:spcBef>
                <a:spcPts val="0"/>
              </a:spcBef>
              <a:spcAft>
                <a:spcPts val="0"/>
              </a:spcAft>
              <a:buSzPts val="1314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90881" lvl="0" marL="274320" rtl="0" algn="just">
              <a:spcBef>
                <a:spcPts val="600"/>
              </a:spcBef>
              <a:spcAft>
                <a:spcPts val="0"/>
              </a:spcAft>
              <a:buSzPts val="1314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314"/>
              <a:buChar char="⦿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To develop an automated system using Natural Language Processing (NLP) techniques to streamline the extraction, validation, and integration of invoice and receipt data into financial systems . This system aims to reduce labor costs, increase accuracy, and improve processing speed, ultimately enhancing overall operational efficiency.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4347650" y="498943"/>
            <a:ext cx="2640980" cy="7674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8F5F2"/>
              </a:buClr>
              <a:buSzPts val="3600"/>
              <a:buFont typeface="Trebuchet MS"/>
              <a:buNone/>
            </a:pPr>
            <a:r>
              <a:rPr lang="en-US" sz="3600"/>
              <a:t>OBJECTIVE</a:t>
            </a:r>
            <a:endParaRPr/>
          </a:p>
        </p:txBody>
      </p:sp>
      <p:sp>
        <p:nvSpPr>
          <p:cNvPr id="114" name="Google Shape;114;p4"/>
          <p:cNvSpPr txBox="1"/>
          <p:nvPr/>
        </p:nvSpPr>
        <p:spPr>
          <a:xfrm>
            <a:off x="0" y="1148386"/>
            <a:ext cx="10935195" cy="3508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Scope/Objective  (what will change using this project?)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Automate the extraction of key information from invoices and receipts .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Increased efficiency and accuracy in accounts payable processes. Reduced manual effort, processing time and errors in financial records.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Enhanced ability to meet payment deadlines, avoiding late fees . Allow staff to focus on higher-value tasks.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8F5F2"/>
              </a:buClr>
              <a:buSzPts val="3600"/>
              <a:buFont typeface="Trebuchet MS"/>
              <a:buNone/>
            </a:pPr>
            <a:r>
              <a:rPr lang="en-US" sz="3600"/>
              <a:t>DATA GATHERING AND REQUIREMENTS</a:t>
            </a:r>
            <a:endParaRPr sz="3600"/>
          </a:p>
        </p:txBody>
      </p:sp>
      <p:sp>
        <p:nvSpPr>
          <p:cNvPr id="120" name="Google Shape;120;p5"/>
          <p:cNvSpPr txBox="1"/>
          <p:nvPr>
            <p:ph idx="1" type="body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98"/>
              <a:buNone/>
            </a:pPr>
            <a:r>
              <a:rPr lang="en-US"/>
              <a:t>                                (how you got it?)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rPr lang="en-US"/>
              <a:t>Access of s3 bucket AWS cloud was provided using IAM user role by the client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rPr lang="en-US"/>
              <a:t>Final Data requirement format: Invoice entry in QuickBooks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</p:txBody>
      </p:sp>
      <p:pic>
        <p:nvPicPr>
          <p:cNvPr descr="quickbooks entry.png" id="121" name="Google Shape;12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9292" y="4335443"/>
            <a:ext cx="8487960" cy="2343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3650963" y="642256"/>
            <a:ext cx="4317380" cy="62048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8F5F2"/>
              </a:buClr>
              <a:buSzPts val="3800"/>
              <a:buFont typeface="Trebuchet MS"/>
              <a:buNone/>
            </a:pPr>
            <a:r>
              <a:rPr lang="en-US"/>
              <a:t>APPROACHES</a:t>
            </a:r>
            <a:endParaRPr/>
          </a:p>
        </p:txBody>
      </p:sp>
      <p:sp>
        <p:nvSpPr>
          <p:cNvPr id="127" name="Google Shape;127;p6"/>
          <p:cNvSpPr/>
          <p:nvPr/>
        </p:nvSpPr>
        <p:spPr>
          <a:xfrm>
            <a:off x="193963" y="1413187"/>
            <a:ext cx="10543309" cy="452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 Based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Based on 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 expressions (Regex)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This, however, was not scalable as it required a lot of different rules as per different format.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 matching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CV2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template matching technique where a predefined template is slide over a large image to get a sub image which matches the 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emplate.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OCR + Rule Based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Extraction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data from OCR engines and applying Regex pattern to match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OCR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Named Entity Recognition (NER):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Classify and categorize extracted text into relevant fields like invoice number, date, and amount.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(Finalized Approach)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8F5F2"/>
              </a:buClr>
              <a:buSzPts val="3800"/>
              <a:buFont typeface="Trebuchet MS"/>
              <a:buNone/>
            </a:pPr>
            <a:r>
              <a:rPr lang="en-US"/>
              <a:t>EDA AND DATA PREPROCESSING</a:t>
            </a:r>
            <a:endParaRPr/>
          </a:p>
        </p:txBody>
      </p:sp>
      <p:sp>
        <p:nvSpPr>
          <p:cNvPr id="133" name="Google Shape;133;p7"/>
          <p:cNvSpPr txBox="1"/>
          <p:nvPr>
            <p:ph idx="1" type="body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314"/>
              <a:buChar char="⦿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Assumptions: Consistent entity formats (e.g., dates, amounts).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314"/>
              <a:buChar char="⦿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Features used: Organization, Address, Order /Invoice ID, Date, Final Amount.</a:t>
            </a:r>
            <a:endParaRPr/>
          </a:p>
          <a:p>
            <a:pPr indent="-190881" lvl="0" marL="274320" rtl="0" algn="l">
              <a:spcBef>
                <a:spcPts val="600"/>
              </a:spcBef>
              <a:spcAft>
                <a:spcPts val="0"/>
              </a:spcAft>
              <a:buSzPts val="1314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314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Data Preprocessing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314"/>
              <a:buChar char="⦿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Converted PDFs to images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314"/>
              <a:buChar char="⦿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Preprocessing of images using cv2 :CLAHE  (Contrast Limited Adaptive Threshold, Histogram Equalization) for image contrast enhancement. enhanced image to grayscale, Converts the grayscale image to a binary image using adaptive thresholding, deionize (Removes noise from the binary image while preserving edges),filter2D sharpening.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90881" lvl="0" marL="274320" rtl="0" algn="l">
              <a:spcBef>
                <a:spcPts val="600"/>
              </a:spcBef>
              <a:spcAft>
                <a:spcPts val="0"/>
              </a:spcAft>
              <a:buSzPts val="1314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8F5F2"/>
              </a:buClr>
              <a:buSzPts val="3600"/>
              <a:buFont typeface="Trebuchet MS"/>
              <a:buNone/>
            </a:pPr>
            <a:r>
              <a:rPr lang="en-US" sz="3600"/>
              <a:t>MODEL</a:t>
            </a:r>
            <a:r>
              <a:rPr lang="en-US"/>
              <a:t> BUILDING STEPS</a:t>
            </a:r>
            <a:endParaRPr/>
          </a:p>
        </p:txBody>
      </p:sp>
      <p:sp>
        <p:nvSpPr>
          <p:cNvPr id="139" name="Google Shape;139;p8"/>
          <p:cNvSpPr txBox="1"/>
          <p:nvPr>
            <p:ph idx="1" type="body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881" lvl="0" marL="274320" rtl="0" algn="l">
              <a:spcBef>
                <a:spcPts val="0"/>
              </a:spcBef>
              <a:spcAft>
                <a:spcPts val="0"/>
              </a:spcAft>
              <a:buSzPts val="1314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90881" lvl="0" marL="274320" rtl="0" algn="l">
              <a:spcBef>
                <a:spcPts val="600"/>
              </a:spcBef>
              <a:spcAft>
                <a:spcPts val="0"/>
              </a:spcAft>
              <a:buSzPts val="1314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314"/>
              <a:buChar char="⦿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Step 1: Data Collection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314"/>
              <a:buChar char="⦿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Step 2: Converting data in different formats into images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314"/>
              <a:buChar char="⦿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Step 3 : Splitting the data(Train, Validation, test)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314"/>
              <a:buChar char="⦿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Step 4: Customizing YOLOv5 on label trained data and initialization.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314"/>
              <a:buChar char="⦿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Step 5:Prediction of bounding boxes and applying pytesseract for text extraction from bounding boxes.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314"/>
              <a:buChar char="⦿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Step 6: Using Spacy NER for entity recognition from the extracted text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314"/>
              <a:buChar char="⦿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Step 7: saving extracted entities in csv format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" id="144" name="Google Shape;144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11565"/>
            <a:ext cx="10612582" cy="5280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pulent">
  <a:themeElements>
    <a:clrScheme name="Trek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2024-08-02T05:01:00Z</dcterms:created>
  <dc:creator>Tom Hawthorne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EB567059341143C29F0D7AFA4880AA6E_12</vt:lpwstr>
  </property>
  <property fmtid="{D5CDD505-2E9C-101B-9397-08002B2CF9AE}" pid="4" name="KSOProductBuildVer">
    <vt:lpwstr>1033-12.2.0.17545</vt:lpwstr>
  </property>
</Properties>
</file>