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PolicyPilot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Your Compliance &amp; Finance Copilot | Built with RAG + LLMs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PolicyPilot AI showcases how modern LLMs can unlock knowledge trapped in static documents.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Combining RAG, FAISS, and Streamlit makes a lightweight yet powerful solution.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A must-have for modern finance, audit, and regulatory teams to drive data-informed decisions.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rPr smtClean="0"/>
              <a:t>Manual </a:t>
            </a:r>
            <a:r>
              <a:t>Verification: Answers were compared against the actual content in PDF documents.</a:t>
            </a:r>
          </a:p>
          <a:p>
            <a:r>
              <a:rPr smtClean="0"/>
              <a:t>Consistency </a:t>
            </a:r>
            <a:r>
              <a:t>Checks: Repeated questions were asked in different formats to check for consistent responses.</a:t>
            </a:r>
          </a:p>
          <a:p>
            <a:r>
              <a:rPr smtClean="0"/>
              <a:t>Source </a:t>
            </a:r>
            <a:r>
              <a:t>Display: The app returns the source file used for each answer, enabling transparency.</a:t>
            </a:r>
          </a:p>
          <a:p>
            <a:r>
              <a:rPr smtClean="0"/>
              <a:t>Context </a:t>
            </a:r>
            <a:r>
              <a:t>Limiting: RAG architecture restricts model to respond only based on retrieved </a:t>
            </a:r>
            <a:r>
              <a:rPr/>
              <a:t>content</a:t>
            </a:r>
            <a:r>
              <a:rPr smtClean="0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Preventing Hallucinations in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rPr smtClean="0"/>
              <a:t>Top-k </a:t>
            </a:r>
            <a:r>
              <a:t>Retrieval: Only the most relevant 3 chunks are passed to the LLM to reduce ambiguity.</a:t>
            </a:r>
          </a:p>
          <a:p>
            <a:r>
              <a:rPr smtClean="0"/>
              <a:t>Chunk </a:t>
            </a:r>
            <a:r>
              <a:t>Overlap: Overlapping context windows ensure better preservation of document coherence.</a:t>
            </a:r>
          </a:p>
          <a:p>
            <a:r>
              <a:rPr smtClean="0"/>
              <a:t>Prompt </a:t>
            </a:r>
            <a:r>
              <a:t>Engineering: Explicit instructions in prompt to stay within provided context.</a:t>
            </a:r>
          </a:p>
          <a:p>
            <a:r>
              <a:rPr smtClean="0"/>
              <a:t>Metadata </a:t>
            </a:r>
            <a:r>
              <a:t>Retention: Each chunk includes source metadata for tracing back answers.</a:t>
            </a:r>
          </a:p>
          <a:p>
            <a:r>
              <a:rPr smtClean="0"/>
              <a:t>Lightweight </a:t>
            </a:r>
            <a:r>
              <a:t>LLM: Zephyr/Mistral models are optimized for instruction-following behavior.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Financial institutions like Bank of Ireland deal with extensive regulatory and financial documentation.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Manually searching through 100+ page policy and earnings PDFs is time-consuming.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Employees struggle to find relevant information quickly, leading to compliance delays and inefficiencies.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There's no easy way to ask questions across scattered internal documents.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Create a Retrieval-Augmented Generation (RAG) assistant to interact with regulatory PDFs using natural language.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Enable employees to get precise, contextual answers from complex policy documents.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Enhance speed and accuracy in accessing investor updates, regulatory memos, and financial results.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Data Sources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- BOI Interim Management Statement – Q1 2025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- BOI FY24 Results Call Transcript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- Key Messages FY24 (Feb 2025)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- BOI Debt Investor Deck (May 2025)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- Fitch Upgrade Memo (June 2025)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- Final Supplementary Note 3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1. PDF Parsing: PyPDF2 extracts text from policy PDFs.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2. Chunking: LangChain splits text into overlapping segments.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3. Embeddings: MiniLM (via HuggingFace) converts chunks to vectors.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4. Storage: FAISS stores embeddings for semantic similarity search.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5. LLM: Mistral/Zephyr 7B generates answers using top-k retrieved chunks.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6. Frontend: Streamlit provides interactive interface.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RAG Workflow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1. User enters a question (e.g., 'What are BOI's Q1 profits?')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2. VectorStore retrieves top 3 semantically relevant chunks from PDFs.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3. Prompt is constructed: context + question → sent to Zephyr-7B.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4. LLM generates a grounded, context-aware answer.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5. Streamlit displays the answer and source documents.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Streamlit Demo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• Simple UI with input box for questions.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• Displays clear answers along with source filenames.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• Empowers any employee to access policy knowledge quickly.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✔️ Rapid access to buried information in PDFs.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✔️ Reduces legal/compliance team dependency.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✔️ Increases accuracy and reduces search time.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✔️ Empowers teams across Risk, Legal, Finance, and Audit.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✔️ Easily scalable to other firms (AIB, Irish Life, etc.).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🔄 Support for Excel, Word (not just PDF).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☁️ Azure/AWS deployment for enterprise integration.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🔐 Role-based access &amp; query logs for audit trail.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📊 Dashboard to track queries and improve relevance.</a:t>
            </a:r>
          </a:p>
          <a:p>
            <a:pPr>
              <a:defRPr sz="1800"/>
            </a:pPr>
            <a:r>
              <a:rPr>
                <a:solidFill>
                  <a:srgbClr val="003366"/>
                </a:solidFill>
              </a:rPr>
              <a:t>🧠 Fine-tuning on specific internal data for better domain alignment.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614</Words>
  <Application>Microsoft Macintosh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PolicyPilot AI</vt:lpstr>
      <vt:lpstr>Problem Statement</vt:lpstr>
      <vt:lpstr>Objective</vt:lpstr>
      <vt:lpstr>Data Sources Used</vt:lpstr>
      <vt:lpstr>Architecture Overview</vt:lpstr>
      <vt:lpstr>RAG Workflow Explained</vt:lpstr>
      <vt:lpstr>Streamlit Demo Snapshot</vt:lpstr>
      <vt:lpstr>Key Benefits</vt:lpstr>
      <vt:lpstr>Future Enhancements</vt:lpstr>
      <vt:lpstr>Conclusion</vt:lpstr>
      <vt:lpstr>Evaluation Methodology</vt:lpstr>
      <vt:lpstr>Preventing Hallucinations in Responses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PolicyPilot AI</dc:title>
  <dc:creator>D</dc:creator>
  <dc:description>generated using python-pptx</dc:description>
  <cp:lastModifiedBy>D</cp:lastModifiedBy>
  <cp:revision>2</cp:revision>
  <dcterms:created xsi:type="dcterms:W3CDTF">2013-01-27T09:14:16Z</dcterms:created>
  <dcterms:modified xsi:type="dcterms:W3CDTF">2025-07-10T18:46:29Z</dcterms:modified>
</cp:coreProperties>
</file>