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2" r:id="rId5"/>
    <p:sldId id="310" r:id="rId6"/>
    <p:sldId id="309" r:id="rId7"/>
    <p:sldId id="311" r:id="rId8"/>
    <p:sldId id="31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SEARCH FOR HOSPITALS</a:t>
          </a:r>
        </a:p>
        <a:p>
          <a:r>
            <a:rPr lang="en-US" dirty="0"/>
            <a:t>Hospitally lets you search for all hospitals nearby your area. 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/>
      <dgm:spPr/>
      <dgm:t>
        <a:bodyPr/>
        <a:lstStyle/>
        <a:p>
          <a:r>
            <a:rPr lang="en-IN" dirty="0"/>
            <a:t>CONSULT A DOCTOR</a:t>
          </a:r>
        </a:p>
        <a:p>
          <a:r>
            <a:rPr lang="en-US" dirty="0"/>
            <a:t>It lets you easily to check availability of doctor for consultancy.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COVID-19 CHATBOT</a:t>
          </a:r>
        </a:p>
        <a:p>
          <a:r>
            <a:rPr lang="en-US" dirty="0"/>
            <a:t>It has a special Telegram integrated chatbot which lets you all the details about COVID-19.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3"/>
      <dgm:spPr/>
    </dgm:pt>
    <dgm:pt modelId="{15536E38-36FE-4A51-B620-2715BFAD5475}" type="pres">
      <dgm:prSet presAssocID="{23210C7F-6847-491E-BE1F-A79529AF2B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3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3"/>
      <dgm:spPr/>
    </dgm:pt>
    <dgm:pt modelId="{379B8CE4-8135-4F2C-A5A0-E55EBE328E9A}" type="pres">
      <dgm:prSet presAssocID="{FBAA44FF-54DE-45C8-9FAC-512C4027723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3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3"/>
      <dgm:spPr/>
    </dgm:pt>
    <dgm:pt modelId="{68AC9669-DC11-473A-AA2E-579A44E78C37}" type="pres">
      <dgm:prSet presAssocID="{196DA4DC-9DD2-4A39-8A3A-D367BFE5A8B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TRACK A BED</a:t>
          </a:r>
        </a:p>
        <a:p>
          <a:r>
            <a:rPr lang="en-US" dirty="0"/>
            <a:t>Hospitally helps you to track and let know about the patient condition. 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/>
      <dgm:spPr/>
      <dgm:t>
        <a:bodyPr/>
        <a:lstStyle/>
        <a:p>
          <a:r>
            <a:rPr lang="en-IN" dirty="0"/>
            <a:t>SALINE MONITORING SYSTEM</a:t>
          </a:r>
        </a:p>
        <a:p>
          <a:r>
            <a:rPr lang="en-IN" dirty="0"/>
            <a:t>IOT based smart saline monitoring system helps the hospitals to monitor saline for the patient</a:t>
          </a:r>
          <a:endParaRPr lang="en-US" dirty="0"/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IN" dirty="0"/>
            <a:t>COVID-19</a:t>
          </a:r>
        </a:p>
        <a:p>
          <a:r>
            <a:rPr lang="en-IN" dirty="0"/>
            <a:t>Hospitally has a special section for tracking COVID-19 patients</a:t>
          </a:r>
          <a:endParaRPr lang="en-US" dirty="0"/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3"/>
      <dgm:spPr/>
    </dgm:pt>
    <dgm:pt modelId="{15536E38-36FE-4A51-B620-2715BFAD5475}" type="pres">
      <dgm:prSet presAssocID="{23210C7F-6847-491E-BE1F-A79529AF2B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3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3"/>
      <dgm:spPr/>
    </dgm:pt>
    <dgm:pt modelId="{379B8CE4-8135-4F2C-A5A0-E55EBE328E9A}" type="pres">
      <dgm:prSet presAssocID="{FBAA44FF-54DE-45C8-9FAC-512C4027723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3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3"/>
      <dgm:spPr/>
    </dgm:pt>
    <dgm:pt modelId="{68AC9669-DC11-473A-AA2E-579A44E78C37}" type="pres">
      <dgm:prSet presAssocID="{196DA4DC-9DD2-4A39-8A3A-D367BFE5A8B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87BBE7-0CFD-4618-A089-7E5D245FD3D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686E8B-1D58-4FCC-8F33-A1296BCDC174}">
      <dgm:prSet phldrT="[Text]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IN" dirty="0"/>
            <a:t>DETAILS OF TRACKING OF TOTAL NUMBER OF BEDS</a:t>
          </a:r>
          <a:endParaRPr lang="en-US" dirty="0"/>
        </a:p>
      </dgm:t>
    </dgm:pt>
    <dgm:pt modelId="{24D32CF3-39B5-40BF-849C-4C2A96F1A74D}" type="parTrans" cxnId="{AD1C50FF-ADC8-4AF4-BEBB-684F6F89E355}">
      <dgm:prSet/>
      <dgm:spPr/>
      <dgm:t>
        <a:bodyPr/>
        <a:lstStyle/>
        <a:p>
          <a:endParaRPr lang="en-US"/>
        </a:p>
      </dgm:t>
    </dgm:pt>
    <dgm:pt modelId="{AE251B92-C7C1-46E2-AB2F-FC61CDE955FC}" type="sibTrans" cxnId="{AD1C50FF-ADC8-4AF4-BEBB-684F6F89E355}">
      <dgm:prSet/>
      <dgm:spPr/>
      <dgm:t>
        <a:bodyPr/>
        <a:lstStyle/>
        <a:p>
          <a:endParaRPr lang="en-US"/>
        </a:p>
      </dgm:t>
    </dgm:pt>
    <dgm:pt modelId="{6485E593-4A1B-4960-87CD-1BE05DDE3C46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IN" dirty="0"/>
            <a:t>EASY FINDING HOSPITALS AND CONSULT DOCTOR</a:t>
          </a:r>
          <a:endParaRPr lang="en-US" dirty="0"/>
        </a:p>
      </dgm:t>
    </dgm:pt>
    <dgm:pt modelId="{5CFAE03D-FD88-4136-8E30-BA2366C45321}" type="parTrans" cxnId="{C6F82DB4-AACF-4BC8-95AE-53501C5353B1}">
      <dgm:prSet/>
      <dgm:spPr/>
      <dgm:t>
        <a:bodyPr/>
        <a:lstStyle/>
        <a:p>
          <a:endParaRPr lang="en-US"/>
        </a:p>
      </dgm:t>
    </dgm:pt>
    <dgm:pt modelId="{E07577A6-5582-4D57-99DE-1E196E6FD0EB}" type="sibTrans" cxnId="{C6F82DB4-AACF-4BC8-95AE-53501C5353B1}">
      <dgm:prSet/>
      <dgm:spPr/>
      <dgm:t>
        <a:bodyPr/>
        <a:lstStyle/>
        <a:p>
          <a:endParaRPr lang="en-US"/>
        </a:p>
      </dgm:t>
    </dgm:pt>
    <dgm:pt modelId="{E55D7F86-0E92-44B2-91FA-9ED545EA34FE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IN" dirty="0"/>
            <a:t>IOT BASED SMART SALINE MONITORING SYSTEM</a:t>
          </a:r>
          <a:endParaRPr lang="en-US" dirty="0"/>
        </a:p>
      </dgm:t>
    </dgm:pt>
    <dgm:pt modelId="{F7E4CD75-4D35-405E-8629-5EB82FBDCD5D}" type="parTrans" cxnId="{9EE7347D-5BBC-49AE-B432-74105E85DD07}">
      <dgm:prSet/>
      <dgm:spPr/>
      <dgm:t>
        <a:bodyPr/>
        <a:lstStyle/>
        <a:p>
          <a:endParaRPr lang="en-US"/>
        </a:p>
      </dgm:t>
    </dgm:pt>
    <dgm:pt modelId="{88648B2A-E4B9-45D1-BD92-F890EC8401B2}" type="sibTrans" cxnId="{9EE7347D-5BBC-49AE-B432-74105E85DD07}">
      <dgm:prSet/>
      <dgm:spPr/>
      <dgm:t>
        <a:bodyPr/>
        <a:lstStyle/>
        <a:p>
          <a:endParaRPr lang="en-US"/>
        </a:p>
      </dgm:t>
    </dgm:pt>
    <dgm:pt modelId="{E3928239-85DA-4962-A755-3244B287D32B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IN" dirty="0"/>
            <a:t>HOSPITALLY CHATBOT FOR ALL DETAILS FOR COVID-19</a:t>
          </a:r>
          <a:endParaRPr lang="en-US" dirty="0"/>
        </a:p>
      </dgm:t>
    </dgm:pt>
    <dgm:pt modelId="{8ACC6A83-676D-45D9-B91D-D9DD7588EE96}" type="parTrans" cxnId="{FE6CD55A-A882-46EB-B40B-A232CFE3B9A0}">
      <dgm:prSet/>
      <dgm:spPr/>
      <dgm:t>
        <a:bodyPr/>
        <a:lstStyle/>
        <a:p>
          <a:endParaRPr lang="en-US"/>
        </a:p>
      </dgm:t>
    </dgm:pt>
    <dgm:pt modelId="{502F474F-08E2-496A-BD46-20C2D3300A60}" type="sibTrans" cxnId="{FE6CD55A-A882-46EB-B40B-A232CFE3B9A0}">
      <dgm:prSet/>
      <dgm:spPr/>
      <dgm:t>
        <a:bodyPr/>
        <a:lstStyle/>
        <a:p>
          <a:endParaRPr lang="en-US"/>
        </a:p>
      </dgm:t>
    </dgm:pt>
    <dgm:pt modelId="{AC12B1DB-4DF4-4837-B47E-3F224E5EF508}" type="pres">
      <dgm:prSet presAssocID="{0787BBE7-0CFD-4618-A089-7E5D245FD3DD}" presName="linear" presStyleCnt="0">
        <dgm:presLayoutVars>
          <dgm:dir/>
          <dgm:animLvl val="lvl"/>
          <dgm:resizeHandles val="exact"/>
        </dgm:presLayoutVars>
      </dgm:prSet>
      <dgm:spPr/>
    </dgm:pt>
    <dgm:pt modelId="{91664451-3457-4413-801D-D269BC074D0E}" type="pres">
      <dgm:prSet presAssocID="{13686E8B-1D58-4FCC-8F33-A1296BCDC174}" presName="parentLin" presStyleCnt="0"/>
      <dgm:spPr/>
    </dgm:pt>
    <dgm:pt modelId="{94BFD896-7DAE-4005-B0FE-A7580B8EB88F}" type="pres">
      <dgm:prSet presAssocID="{13686E8B-1D58-4FCC-8F33-A1296BCDC174}" presName="parentLeftMargin" presStyleLbl="node1" presStyleIdx="0" presStyleCnt="4"/>
      <dgm:spPr/>
    </dgm:pt>
    <dgm:pt modelId="{65355F91-6C8F-462F-81B6-840B0AD21817}" type="pres">
      <dgm:prSet presAssocID="{13686E8B-1D58-4FCC-8F33-A1296BCDC17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F425079-DA9C-4A88-942B-91E7798A21AA}" type="pres">
      <dgm:prSet presAssocID="{13686E8B-1D58-4FCC-8F33-A1296BCDC174}" presName="negativeSpace" presStyleCnt="0"/>
      <dgm:spPr/>
    </dgm:pt>
    <dgm:pt modelId="{FEA15A7A-83A8-46C0-A102-B87D89A80A03}" type="pres">
      <dgm:prSet presAssocID="{13686E8B-1D58-4FCC-8F33-A1296BCDC174}" presName="childText" presStyleLbl="conFgAcc1" presStyleIdx="0" presStyleCnt="4">
        <dgm:presLayoutVars>
          <dgm:bulletEnabled val="1"/>
        </dgm:presLayoutVars>
      </dgm:prSet>
      <dgm:spPr/>
    </dgm:pt>
    <dgm:pt modelId="{8B690BB5-36AD-4501-8662-11C5B598E3E6}" type="pres">
      <dgm:prSet presAssocID="{AE251B92-C7C1-46E2-AB2F-FC61CDE955FC}" presName="spaceBetweenRectangles" presStyleCnt="0"/>
      <dgm:spPr/>
    </dgm:pt>
    <dgm:pt modelId="{F9EA61A0-083A-4BC1-8ED9-B61D8B513AF7}" type="pres">
      <dgm:prSet presAssocID="{6485E593-4A1B-4960-87CD-1BE05DDE3C46}" presName="parentLin" presStyleCnt="0"/>
      <dgm:spPr/>
    </dgm:pt>
    <dgm:pt modelId="{EB6D61BC-8026-414D-807F-28C14E693668}" type="pres">
      <dgm:prSet presAssocID="{6485E593-4A1B-4960-87CD-1BE05DDE3C46}" presName="parentLeftMargin" presStyleLbl="node1" presStyleIdx="0" presStyleCnt="4"/>
      <dgm:spPr/>
    </dgm:pt>
    <dgm:pt modelId="{955778C0-206E-4E1B-A28D-90244FB5FB31}" type="pres">
      <dgm:prSet presAssocID="{6485E593-4A1B-4960-87CD-1BE05DDE3C46}" presName="parentText" presStyleLbl="node1" presStyleIdx="1" presStyleCnt="4" custLinFactNeighborY="-2320">
        <dgm:presLayoutVars>
          <dgm:chMax val="0"/>
          <dgm:bulletEnabled val="1"/>
        </dgm:presLayoutVars>
      </dgm:prSet>
      <dgm:spPr/>
    </dgm:pt>
    <dgm:pt modelId="{643DF4A5-7DF1-4F9F-9995-ACCB3635F93F}" type="pres">
      <dgm:prSet presAssocID="{6485E593-4A1B-4960-87CD-1BE05DDE3C46}" presName="negativeSpace" presStyleCnt="0"/>
      <dgm:spPr/>
    </dgm:pt>
    <dgm:pt modelId="{6A704C2F-D7B3-4B57-B9DE-4DE4A2C46F9F}" type="pres">
      <dgm:prSet presAssocID="{6485E593-4A1B-4960-87CD-1BE05DDE3C46}" presName="childText" presStyleLbl="conFgAcc1" presStyleIdx="1" presStyleCnt="4">
        <dgm:presLayoutVars>
          <dgm:bulletEnabled val="1"/>
        </dgm:presLayoutVars>
      </dgm:prSet>
      <dgm:spPr/>
    </dgm:pt>
    <dgm:pt modelId="{A8641CF9-DD1C-4F6C-8F2B-6062E68B32ED}" type="pres">
      <dgm:prSet presAssocID="{E07577A6-5582-4D57-99DE-1E196E6FD0EB}" presName="spaceBetweenRectangles" presStyleCnt="0"/>
      <dgm:spPr/>
    </dgm:pt>
    <dgm:pt modelId="{3A714F6F-93B4-4B26-B39C-B39406491EF5}" type="pres">
      <dgm:prSet presAssocID="{E55D7F86-0E92-44B2-91FA-9ED545EA34FE}" presName="parentLin" presStyleCnt="0"/>
      <dgm:spPr/>
    </dgm:pt>
    <dgm:pt modelId="{BB8426F3-BCE8-4932-8CCD-CCE29171EEA5}" type="pres">
      <dgm:prSet presAssocID="{E55D7F86-0E92-44B2-91FA-9ED545EA34FE}" presName="parentLeftMargin" presStyleLbl="node1" presStyleIdx="1" presStyleCnt="4"/>
      <dgm:spPr/>
    </dgm:pt>
    <dgm:pt modelId="{1BB69AE6-F533-4DE4-99ED-EADE266CA51C}" type="pres">
      <dgm:prSet presAssocID="{E55D7F86-0E92-44B2-91FA-9ED545EA34F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A838A04-B84A-4813-83DB-BA918D9D23CD}" type="pres">
      <dgm:prSet presAssocID="{E55D7F86-0E92-44B2-91FA-9ED545EA34FE}" presName="negativeSpace" presStyleCnt="0"/>
      <dgm:spPr/>
    </dgm:pt>
    <dgm:pt modelId="{3F31AC8F-003D-4B60-BB83-035B0C8DBB31}" type="pres">
      <dgm:prSet presAssocID="{E55D7F86-0E92-44B2-91FA-9ED545EA34FE}" presName="childText" presStyleLbl="conFgAcc1" presStyleIdx="2" presStyleCnt="4">
        <dgm:presLayoutVars>
          <dgm:bulletEnabled val="1"/>
        </dgm:presLayoutVars>
      </dgm:prSet>
      <dgm:spPr/>
    </dgm:pt>
    <dgm:pt modelId="{647AF09A-F6F7-4139-80EE-0E3740DBDC4C}" type="pres">
      <dgm:prSet presAssocID="{88648B2A-E4B9-45D1-BD92-F890EC8401B2}" presName="spaceBetweenRectangles" presStyleCnt="0"/>
      <dgm:spPr/>
    </dgm:pt>
    <dgm:pt modelId="{643FED14-75F5-4123-8EFD-B5B5B3DE96AF}" type="pres">
      <dgm:prSet presAssocID="{E3928239-85DA-4962-A755-3244B287D32B}" presName="parentLin" presStyleCnt="0"/>
      <dgm:spPr/>
    </dgm:pt>
    <dgm:pt modelId="{968FA2FF-0FB6-4A3F-9197-8C623E9D6EFE}" type="pres">
      <dgm:prSet presAssocID="{E3928239-85DA-4962-A755-3244B287D32B}" presName="parentLeftMargin" presStyleLbl="node1" presStyleIdx="2" presStyleCnt="4"/>
      <dgm:spPr/>
    </dgm:pt>
    <dgm:pt modelId="{1CB7BBEC-9E43-454D-9899-9C9D5047AF71}" type="pres">
      <dgm:prSet presAssocID="{E3928239-85DA-4962-A755-3244B287D32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AADBF11-9E64-4F09-8394-A2557D8C220B}" type="pres">
      <dgm:prSet presAssocID="{E3928239-85DA-4962-A755-3244B287D32B}" presName="negativeSpace" presStyleCnt="0"/>
      <dgm:spPr/>
    </dgm:pt>
    <dgm:pt modelId="{E5821DFE-7F10-4BB0-8B49-B5A57C339FA7}" type="pres">
      <dgm:prSet presAssocID="{E3928239-85DA-4962-A755-3244B287D32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1C3E704-7A7B-4584-84D1-9C36859E5F5C}" type="presOf" srcId="{E55D7F86-0E92-44B2-91FA-9ED545EA34FE}" destId="{BB8426F3-BCE8-4932-8CCD-CCE29171EEA5}" srcOrd="0" destOrd="0" presId="urn:microsoft.com/office/officeart/2005/8/layout/list1"/>
    <dgm:cxn modelId="{574FD407-296E-410D-B328-00D7A7B97F9F}" type="presOf" srcId="{13686E8B-1D58-4FCC-8F33-A1296BCDC174}" destId="{65355F91-6C8F-462F-81B6-840B0AD21817}" srcOrd="1" destOrd="0" presId="urn:microsoft.com/office/officeart/2005/8/layout/list1"/>
    <dgm:cxn modelId="{98778608-548F-4988-BD68-A6A4EF5FF560}" type="presOf" srcId="{E55D7F86-0E92-44B2-91FA-9ED545EA34FE}" destId="{1BB69AE6-F533-4DE4-99ED-EADE266CA51C}" srcOrd="1" destOrd="0" presId="urn:microsoft.com/office/officeart/2005/8/layout/list1"/>
    <dgm:cxn modelId="{E8EC4209-46C0-4BF2-A725-066292AEED71}" type="presOf" srcId="{13686E8B-1D58-4FCC-8F33-A1296BCDC174}" destId="{94BFD896-7DAE-4005-B0FE-A7580B8EB88F}" srcOrd="0" destOrd="0" presId="urn:microsoft.com/office/officeart/2005/8/layout/list1"/>
    <dgm:cxn modelId="{5D65C927-461A-4891-81E7-1DF6720D2D89}" type="presOf" srcId="{E3928239-85DA-4962-A755-3244B287D32B}" destId="{1CB7BBEC-9E43-454D-9899-9C9D5047AF71}" srcOrd="1" destOrd="0" presId="urn:microsoft.com/office/officeart/2005/8/layout/list1"/>
    <dgm:cxn modelId="{715D802A-AED6-4EDE-9533-C5F51839C239}" type="presOf" srcId="{E3928239-85DA-4962-A755-3244B287D32B}" destId="{968FA2FF-0FB6-4A3F-9197-8C623E9D6EFE}" srcOrd="0" destOrd="0" presId="urn:microsoft.com/office/officeart/2005/8/layout/list1"/>
    <dgm:cxn modelId="{C9FCC33A-7101-4F83-94A3-A44B5C789D07}" type="presOf" srcId="{6485E593-4A1B-4960-87CD-1BE05DDE3C46}" destId="{955778C0-206E-4E1B-A28D-90244FB5FB31}" srcOrd="1" destOrd="0" presId="urn:microsoft.com/office/officeart/2005/8/layout/list1"/>
    <dgm:cxn modelId="{90A9E54A-4272-4C15-8250-22AC9A9631EE}" type="presOf" srcId="{6485E593-4A1B-4960-87CD-1BE05DDE3C46}" destId="{EB6D61BC-8026-414D-807F-28C14E693668}" srcOrd="0" destOrd="0" presId="urn:microsoft.com/office/officeart/2005/8/layout/list1"/>
    <dgm:cxn modelId="{FE6CD55A-A882-46EB-B40B-A232CFE3B9A0}" srcId="{0787BBE7-0CFD-4618-A089-7E5D245FD3DD}" destId="{E3928239-85DA-4962-A755-3244B287D32B}" srcOrd="3" destOrd="0" parTransId="{8ACC6A83-676D-45D9-B91D-D9DD7588EE96}" sibTransId="{502F474F-08E2-496A-BD46-20C2D3300A60}"/>
    <dgm:cxn modelId="{9EE7347D-5BBC-49AE-B432-74105E85DD07}" srcId="{0787BBE7-0CFD-4618-A089-7E5D245FD3DD}" destId="{E55D7F86-0E92-44B2-91FA-9ED545EA34FE}" srcOrd="2" destOrd="0" parTransId="{F7E4CD75-4D35-405E-8629-5EB82FBDCD5D}" sibTransId="{88648B2A-E4B9-45D1-BD92-F890EC8401B2}"/>
    <dgm:cxn modelId="{6C35A181-02B5-4B52-863A-B990699BBEED}" type="presOf" srcId="{0787BBE7-0CFD-4618-A089-7E5D245FD3DD}" destId="{AC12B1DB-4DF4-4837-B47E-3F224E5EF508}" srcOrd="0" destOrd="0" presId="urn:microsoft.com/office/officeart/2005/8/layout/list1"/>
    <dgm:cxn modelId="{C6F82DB4-AACF-4BC8-95AE-53501C5353B1}" srcId="{0787BBE7-0CFD-4618-A089-7E5D245FD3DD}" destId="{6485E593-4A1B-4960-87CD-1BE05DDE3C46}" srcOrd="1" destOrd="0" parTransId="{5CFAE03D-FD88-4136-8E30-BA2366C45321}" sibTransId="{E07577A6-5582-4D57-99DE-1E196E6FD0EB}"/>
    <dgm:cxn modelId="{AD1C50FF-ADC8-4AF4-BEBB-684F6F89E355}" srcId="{0787BBE7-0CFD-4618-A089-7E5D245FD3DD}" destId="{13686E8B-1D58-4FCC-8F33-A1296BCDC174}" srcOrd="0" destOrd="0" parTransId="{24D32CF3-39B5-40BF-849C-4C2A96F1A74D}" sibTransId="{AE251B92-C7C1-46E2-AB2F-FC61CDE955FC}"/>
    <dgm:cxn modelId="{111D9A2C-62D2-41C5-A8B0-CCAAF8F95754}" type="presParOf" srcId="{AC12B1DB-4DF4-4837-B47E-3F224E5EF508}" destId="{91664451-3457-4413-801D-D269BC074D0E}" srcOrd="0" destOrd="0" presId="urn:microsoft.com/office/officeart/2005/8/layout/list1"/>
    <dgm:cxn modelId="{5C6434B1-2520-4348-9DD5-6C4E2DDF2F16}" type="presParOf" srcId="{91664451-3457-4413-801D-D269BC074D0E}" destId="{94BFD896-7DAE-4005-B0FE-A7580B8EB88F}" srcOrd="0" destOrd="0" presId="urn:microsoft.com/office/officeart/2005/8/layout/list1"/>
    <dgm:cxn modelId="{EBF0954C-6457-4958-99F3-1FB5FE85D884}" type="presParOf" srcId="{91664451-3457-4413-801D-D269BC074D0E}" destId="{65355F91-6C8F-462F-81B6-840B0AD21817}" srcOrd="1" destOrd="0" presId="urn:microsoft.com/office/officeart/2005/8/layout/list1"/>
    <dgm:cxn modelId="{28EFC356-FD39-43DE-9721-9ABE66205E86}" type="presParOf" srcId="{AC12B1DB-4DF4-4837-B47E-3F224E5EF508}" destId="{DF425079-DA9C-4A88-942B-91E7798A21AA}" srcOrd="1" destOrd="0" presId="urn:microsoft.com/office/officeart/2005/8/layout/list1"/>
    <dgm:cxn modelId="{E4994A7D-7D7D-4B0F-AEAD-134CD70ED696}" type="presParOf" srcId="{AC12B1DB-4DF4-4837-B47E-3F224E5EF508}" destId="{FEA15A7A-83A8-46C0-A102-B87D89A80A03}" srcOrd="2" destOrd="0" presId="urn:microsoft.com/office/officeart/2005/8/layout/list1"/>
    <dgm:cxn modelId="{75396E86-1E0D-420D-9E36-63A0121316D9}" type="presParOf" srcId="{AC12B1DB-4DF4-4837-B47E-3F224E5EF508}" destId="{8B690BB5-36AD-4501-8662-11C5B598E3E6}" srcOrd="3" destOrd="0" presId="urn:microsoft.com/office/officeart/2005/8/layout/list1"/>
    <dgm:cxn modelId="{B2F36C71-919C-4740-9FA5-09D8700C3EBC}" type="presParOf" srcId="{AC12B1DB-4DF4-4837-B47E-3F224E5EF508}" destId="{F9EA61A0-083A-4BC1-8ED9-B61D8B513AF7}" srcOrd="4" destOrd="0" presId="urn:microsoft.com/office/officeart/2005/8/layout/list1"/>
    <dgm:cxn modelId="{2E3EF8A7-1870-48DA-91D7-5D556BD18E27}" type="presParOf" srcId="{F9EA61A0-083A-4BC1-8ED9-B61D8B513AF7}" destId="{EB6D61BC-8026-414D-807F-28C14E693668}" srcOrd="0" destOrd="0" presId="urn:microsoft.com/office/officeart/2005/8/layout/list1"/>
    <dgm:cxn modelId="{65950D25-AF74-48B0-AF64-C29ECA740F8D}" type="presParOf" srcId="{F9EA61A0-083A-4BC1-8ED9-B61D8B513AF7}" destId="{955778C0-206E-4E1B-A28D-90244FB5FB31}" srcOrd="1" destOrd="0" presId="urn:microsoft.com/office/officeart/2005/8/layout/list1"/>
    <dgm:cxn modelId="{BCF219B4-FCA8-4680-9311-76B25DDEFEE3}" type="presParOf" srcId="{AC12B1DB-4DF4-4837-B47E-3F224E5EF508}" destId="{643DF4A5-7DF1-4F9F-9995-ACCB3635F93F}" srcOrd="5" destOrd="0" presId="urn:microsoft.com/office/officeart/2005/8/layout/list1"/>
    <dgm:cxn modelId="{929CFEC1-DC68-431B-BE63-0C8C680F174B}" type="presParOf" srcId="{AC12B1DB-4DF4-4837-B47E-3F224E5EF508}" destId="{6A704C2F-D7B3-4B57-B9DE-4DE4A2C46F9F}" srcOrd="6" destOrd="0" presId="urn:microsoft.com/office/officeart/2005/8/layout/list1"/>
    <dgm:cxn modelId="{A0F19F81-980E-4FA5-9FE8-646C1CDFD1FC}" type="presParOf" srcId="{AC12B1DB-4DF4-4837-B47E-3F224E5EF508}" destId="{A8641CF9-DD1C-4F6C-8F2B-6062E68B32ED}" srcOrd="7" destOrd="0" presId="urn:microsoft.com/office/officeart/2005/8/layout/list1"/>
    <dgm:cxn modelId="{498BE519-0863-467E-B35D-ED1EAF89DF11}" type="presParOf" srcId="{AC12B1DB-4DF4-4837-B47E-3F224E5EF508}" destId="{3A714F6F-93B4-4B26-B39C-B39406491EF5}" srcOrd="8" destOrd="0" presId="urn:microsoft.com/office/officeart/2005/8/layout/list1"/>
    <dgm:cxn modelId="{0660C926-F18D-4D23-AE79-97302BF2A7B1}" type="presParOf" srcId="{3A714F6F-93B4-4B26-B39C-B39406491EF5}" destId="{BB8426F3-BCE8-4932-8CCD-CCE29171EEA5}" srcOrd="0" destOrd="0" presId="urn:microsoft.com/office/officeart/2005/8/layout/list1"/>
    <dgm:cxn modelId="{DE9430F5-C3FC-456B-A778-2B9F677D4288}" type="presParOf" srcId="{3A714F6F-93B4-4B26-B39C-B39406491EF5}" destId="{1BB69AE6-F533-4DE4-99ED-EADE266CA51C}" srcOrd="1" destOrd="0" presId="urn:microsoft.com/office/officeart/2005/8/layout/list1"/>
    <dgm:cxn modelId="{1A457BB3-09E7-44E3-9508-8BCAA71C4698}" type="presParOf" srcId="{AC12B1DB-4DF4-4837-B47E-3F224E5EF508}" destId="{CA838A04-B84A-4813-83DB-BA918D9D23CD}" srcOrd="9" destOrd="0" presId="urn:microsoft.com/office/officeart/2005/8/layout/list1"/>
    <dgm:cxn modelId="{19995297-8386-479C-9D21-8930663D605D}" type="presParOf" srcId="{AC12B1DB-4DF4-4837-B47E-3F224E5EF508}" destId="{3F31AC8F-003D-4B60-BB83-035B0C8DBB31}" srcOrd="10" destOrd="0" presId="urn:microsoft.com/office/officeart/2005/8/layout/list1"/>
    <dgm:cxn modelId="{AD59251F-E5F3-4AC7-A42A-7398FF9DA0EC}" type="presParOf" srcId="{AC12B1DB-4DF4-4837-B47E-3F224E5EF508}" destId="{647AF09A-F6F7-4139-80EE-0E3740DBDC4C}" srcOrd="11" destOrd="0" presId="urn:microsoft.com/office/officeart/2005/8/layout/list1"/>
    <dgm:cxn modelId="{2FE7EDC7-1DA8-474D-BD50-C97EE252397A}" type="presParOf" srcId="{AC12B1DB-4DF4-4837-B47E-3F224E5EF508}" destId="{643FED14-75F5-4123-8EFD-B5B5B3DE96AF}" srcOrd="12" destOrd="0" presId="urn:microsoft.com/office/officeart/2005/8/layout/list1"/>
    <dgm:cxn modelId="{466AB4BF-F5ED-48BC-855F-8B1C1677F452}" type="presParOf" srcId="{643FED14-75F5-4123-8EFD-B5B5B3DE96AF}" destId="{968FA2FF-0FB6-4A3F-9197-8C623E9D6EFE}" srcOrd="0" destOrd="0" presId="urn:microsoft.com/office/officeart/2005/8/layout/list1"/>
    <dgm:cxn modelId="{72DAE336-3F97-4C1B-8899-D6EE57B6A31A}" type="presParOf" srcId="{643FED14-75F5-4123-8EFD-B5B5B3DE96AF}" destId="{1CB7BBEC-9E43-454D-9899-9C9D5047AF71}" srcOrd="1" destOrd="0" presId="urn:microsoft.com/office/officeart/2005/8/layout/list1"/>
    <dgm:cxn modelId="{7CF11C90-039C-41A9-B946-F7F5862C2D86}" type="presParOf" srcId="{AC12B1DB-4DF4-4837-B47E-3F224E5EF508}" destId="{2AADBF11-9E64-4F09-8394-A2557D8C220B}" srcOrd="13" destOrd="0" presId="urn:microsoft.com/office/officeart/2005/8/layout/list1"/>
    <dgm:cxn modelId="{3964E86A-A407-4B81-A234-417EEF511BBF}" type="presParOf" srcId="{AC12B1DB-4DF4-4837-B47E-3F224E5EF508}" destId="{E5821DFE-7F10-4BB0-8B49-B5A57C339FA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785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SEARCH FOR HOSPITALS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Hospitally lets you search for all hospitals nearby your area. </a:t>
          </a:r>
        </a:p>
      </dsp:txBody>
      <dsp:txXfrm>
        <a:off x="785" y="1490244"/>
        <a:ext cx="3182540" cy="2235367"/>
      </dsp:txXfrm>
    </dsp:sp>
    <dsp:sp modelId="{15536E38-36FE-4A51-B620-2715BFAD5475}">
      <dsp:nvSpPr>
        <dsp:cNvPr id="0" name=""/>
        <dsp:cNvSpPr/>
      </dsp:nvSpPr>
      <dsp:spPr>
        <a:xfrm>
          <a:off x="785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785" y="0"/>
        <a:ext cx="3182540" cy="1490244"/>
      </dsp:txXfrm>
    </dsp:sp>
    <dsp:sp modelId="{89A9B4CF-6439-46B1-B6A9-1D6CD5034774}">
      <dsp:nvSpPr>
        <dsp:cNvPr id="0" name=""/>
        <dsp:cNvSpPr/>
      </dsp:nvSpPr>
      <dsp:spPr>
        <a:xfrm>
          <a:off x="3437929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CONSULT A DOCTOR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 lets you easily to check availability of doctor for consultancy.</a:t>
          </a:r>
        </a:p>
      </dsp:txBody>
      <dsp:txXfrm>
        <a:off x="3437929" y="1490244"/>
        <a:ext cx="3182540" cy="2235367"/>
      </dsp:txXfrm>
    </dsp:sp>
    <dsp:sp modelId="{379B8CE4-8135-4F2C-A5A0-E55EBE328E9A}">
      <dsp:nvSpPr>
        <dsp:cNvPr id="0" name=""/>
        <dsp:cNvSpPr/>
      </dsp:nvSpPr>
      <dsp:spPr>
        <a:xfrm>
          <a:off x="3437929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3437929" y="0"/>
        <a:ext cx="3182540" cy="1490244"/>
      </dsp:txXfrm>
    </dsp:sp>
    <dsp:sp modelId="{0802B4A8-7224-4B0A-95B7-D17AEB2B2AFF}">
      <dsp:nvSpPr>
        <dsp:cNvPr id="0" name=""/>
        <dsp:cNvSpPr/>
      </dsp:nvSpPr>
      <dsp:spPr>
        <a:xfrm>
          <a:off x="6875073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COVID-19 CHATBOT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 has a special Telegram integrated chatbot which lets you all the details about COVID-19.</a:t>
          </a:r>
        </a:p>
      </dsp:txBody>
      <dsp:txXfrm>
        <a:off x="6875073" y="1490244"/>
        <a:ext cx="3182540" cy="2235367"/>
      </dsp:txXfrm>
    </dsp:sp>
    <dsp:sp modelId="{68AC9669-DC11-473A-AA2E-579A44E78C37}">
      <dsp:nvSpPr>
        <dsp:cNvPr id="0" name=""/>
        <dsp:cNvSpPr/>
      </dsp:nvSpPr>
      <dsp:spPr>
        <a:xfrm>
          <a:off x="6875073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6875073" y="0"/>
        <a:ext cx="3182540" cy="14902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785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TRACK A BED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Hospitally helps you to track and let know about the patient condition. </a:t>
          </a:r>
        </a:p>
      </dsp:txBody>
      <dsp:txXfrm>
        <a:off x="785" y="1490244"/>
        <a:ext cx="3182540" cy="2235367"/>
      </dsp:txXfrm>
    </dsp:sp>
    <dsp:sp modelId="{15536E38-36FE-4A51-B620-2715BFAD5475}">
      <dsp:nvSpPr>
        <dsp:cNvPr id="0" name=""/>
        <dsp:cNvSpPr/>
      </dsp:nvSpPr>
      <dsp:spPr>
        <a:xfrm>
          <a:off x="785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785" y="0"/>
        <a:ext cx="3182540" cy="1490244"/>
      </dsp:txXfrm>
    </dsp:sp>
    <dsp:sp modelId="{89A9B4CF-6439-46B1-B6A9-1D6CD5034774}">
      <dsp:nvSpPr>
        <dsp:cNvPr id="0" name=""/>
        <dsp:cNvSpPr/>
      </dsp:nvSpPr>
      <dsp:spPr>
        <a:xfrm>
          <a:off x="3437929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SALINE MONITORING SYSTEM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IOT based smart saline monitoring system helps the hospitals to monitor saline for the patient</a:t>
          </a:r>
          <a:endParaRPr lang="en-US" sz="1800" kern="1200" dirty="0"/>
        </a:p>
      </dsp:txBody>
      <dsp:txXfrm>
        <a:off x="3437929" y="1490244"/>
        <a:ext cx="3182540" cy="2235367"/>
      </dsp:txXfrm>
    </dsp:sp>
    <dsp:sp modelId="{379B8CE4-8135-4F2C-A5A0-E55EBE328E9A}">
      <dsp:nvSpPr>
        <dsp:cNvPr id="0" name=""/>
        <dsp:cNvSpPr/>
      </dsp:nvSpPr>
      <dsp:spPr>
        <a:xfrm>
          <a:off x="3437929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3437929" y="0"/>
        <a:ext cx="3182540" cy="1490244"/>
      </dsp:txXfrm>
    </dsp:sp>
    <dsp:sp modelId="{0802B4A8-7224-4B0A-95B7-D17AEB2B2AFF}">
      <dsp:nvSpPr>
        <dsp:cNvPr id="0" name=""/>
        <dsp:cNvSpPr/>
      </dsp:nvSpPr>
      <dsp:spPr>
        <a:xfrm>
          <a:off x="6875073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COVID-19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Hospitally has a special section for tracking COVID-19 patients</a:t>
          </a:r>
          <a:endParaRPr lang="en-US" sz="1800" kern="1200" dirty="0"/>
        </a:p>
      </dsp:txBody>
      <dsp:txXfrm>
        <a:off x="6875073" y="1490244"/>
        <a:ext cx="3182540" cy="2235367"/>
      </dsp:txXfrm>
    </dsp:sp>
    <dsp:sp modelId="{68AC9669-DC11-473A-AA2E-579A44E78C37}">
      <dsp:nvSpPr>
        <dsp:cNvPr id="0" name=""/>
        <dsp:cNvSpPr/>
      </dsp:nvSpPr>
      <dsp:spPr>
        <a:xfrm>
          <a:off x="6875073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6875073" y="0"/>
        <a:ext cx="3182540" cy="14902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15A7A-83A8-46C0-A102-B87D89A80A03}">
      <dsp:nvSpPr>
        <dsp:cNvPr id="0" name=""/>
        <dsp:cNvSpPr/>
      </dsp:nvSpPr>
      <dsp:spPr>
        <a:xfrm>
          <a:off x="0" y="606163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55F91-6C8F-462F-81B6-840B0AD21817}">
      <dsp:nvSpPr>
        <dsp:cNvPr id="0" name=""/>
        <dsp:cNvSpPr/>
      </dsp:nvSpPr>
      <dsp:spPr>
        <a:xfrm>
          <a:off x="502920" y="340483"/>
          <a:ext cx="7040880" cy="531360"/>
        </a:xfrm>
        <a:prstGeom prst="round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DETAILS OF TRACKING OF TOTAL NUMBER OF BEDS</a:t>
          </a:r>
          <a:endParaRPr lang="en-US" sz="1800" kern="1200" dirty="0"/>
        </a:p>
      </dsp:txBody>
      <dsp:txXfrm>
        <a:off x="528859" y="366422"/>
        <a:ext cx="6989002" cy="479482"/>
      </dsp:txXfrm>
    </dsp:sp>
    <dsp:sp modelId="{6A704C2F-D7B3-4B57-B9DE-4DE4A2C46F9F}">
      <dsp:nvSpPr>
        <dsp:cNvPr id="0" name=""/>
        <dsp:cNvSpPr/>
      </dsp:nvSpPr>
      <dsp:spPr>
        <a:xfrm>
          <a:off x="0" y="1422643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778C0-206E-4E1B-A28D-90244FB5FB31}">
      <dsp:nvSpPr>
        <dsp:cNvPr id="0" name=""/>
        <dsp:cNvSpPr/>
      </dsp:nvSpPr>
      <dsp:spPr>
        <a:xfrm>
          <a:off x="502920" y="1144635"/>
          <a:ext cx="7040880" cy="531360"/>
        </a:xfrm>
        <a:prstGeom prst="round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EASY FINDING HOSPITALS AND CONSULT DOCTOR</a:t>
          </a:r>
          <a:endParaRPr lang="en-US" sz="1800" kern="1200" dirty="0"/>
        </a:p>
      </dsp:txBody>
      <dsp:txXfrm>
        <a:off x="528859" y="1170574"/>
        <a:ext cx="6989002" cy="479482"/>
      </dsp:txXfrm>
    </dsp:sp>
    <dsp:sp modelId="{3F31AC8F-003D-4B60-BB83-035B0C8DBB31}">
      <dsp:nvSpPr>
        <dsp:cNvPr id="0" name=""/>
        <dsp:cNvSpPr/>
      </dsp:nvSpPr>
      <dsp:spPr>
        <a:xfrm>
          <a:off x="0" y="2239123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69AE6-F533-4DE4-99ED-EADE266CA51C}">
      <dsp:nvSpPr>
        <dsp:cNvPr id="0" name=""/>
        <dsp:cNvSpPr/>
      </dsp:nvSpPr>
      <dsp:spPr>
        <a:xfrm>
          <a:off x="502920" y="1973443"/>
          <a:ext cx="7040880" cy="531360"/>
        </a:xfrm>
        <a:prstGeom prst="round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IOT BASED SMART SALINE MONITORING SYSTEM</a:t>
          </a:r>
          <a:endParaRPr lang="en-US" sz="1800" kern="1200" dirty="0"/>
        </a:p>
      </dsp:txBody>
      <dsp:txXfrm>
        <a:off x="528859" y="1999382"/>
        <a:ext cx="6989002" cy="479482"/>
      </dsp:txXfrm>
    </dsp:sp>
    <dsp:sp modelId="{E5821DFE-7F10-4BB0-8B49-B5A57C339FA7}">
      <dsp:nvSpPr>
        <dsp:cNvPr id="0" name=""/>
        <dsp:cNvSpPr/>
      </dsp:nvSpPr>
      <dsp:spPr>
        <a:xfrm>
          <a:off x="0" y="3055603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7BBEC-9E43-454D-9899-9C9D5047AF71}">
      <dsp:nvSpPr>
        <dsp:cNvPr id="0" name=""/>
        <dsp:cNvSpPr/>
      </dsp:nvSpPr>
      <dsp:spPr>
        <a:xfrm>
          <a:off x="502920" y="2789923"/>
          <a:ext cx="7040880" cy="531360"/>
        </a:xfrm>
        <a:prstGeom prst="round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HOSPITALLY CHATBOT FOR ALL DETAILS FOR COVID-19</a:t>
          </a:r>
          <a:endParaRPr lang="en-US" sz="1800" kern="1200" dirty="0"/>
        </a:p>
      </dsp:txBody>
      <dsp:txXfrm>
        <a:off x="528859" y="2815862"/>
        <a:ext cx="6989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ospitally.bubbleapps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tx1"/>
                </a:solidFill>
              </a:rPr>
              <a:t>H</a:t>
            </a:r>
            <a:r>
              <a:rPr lang="en-US" sz="4400" b="1" dirty="0">
                <a:solidFill>
                  <a:schemeClr val="tx1"/>
                </a:solidFill>
              </a:rPr>
              <a:t>OSPITALLY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TEAM-PIONEERS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HOSPITALLY FOR YOU 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04814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804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HOSPITALLY FOR MANAGEMENT 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40169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9B8D-2302-4B0A-9F76-D4798A46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			      </a:t>
            </a:r>
            <a:r>
              <a:rPr lang="en-IN" b="1" dirty="0">
                <a:solidFill>
                  <a:schemeClr val="bg1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WHY HOSPITALLY?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0D1CE2-1D6C-4929-9935-0F407F9E6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519580"/>
              </p:ext>
            </p:extLst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636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C11E-1021-4BCB-9767-FED71761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9355-85D4-41EC-A520-89A53EC89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HOSPITALLY - </a:t>
            </a:r>
            <a:r>
              <a:rPr lang="en-US" dirty="0">
                <a:hlinkClick r:id="rId2"/>
              </a:rPr>
              <a:t>https://hospitally.bubbleapps.io/</a:t>
            </a:r>
            <a:endParaRPr lang="en-US" dirty="0"/>
          </a:p>
          <a:p>
            <a:r>
              <a:rPr lang="en-US"/>
              <a:t>YOUTUBE  LINK-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47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{F794D758-2177-455D-80A6-F7A10D7B752D}tf78829772</Template>
  <TotalTime>0</TotalTime>
  <Words>152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Bahnschrift SemiBold SemiConden</vt:lpstr>
      <vt:lpstr>Garamond</vt:lpstr>
      <vt:lpstr>Sagona Book</vt:lpstr>
      <vt:lpstr>Sagona ExtraLight</vt:lpstr>
      <vt:lpstr>SavonVTI</vt:lpstr>
      <vt:lpstr>HOSPITALLY</vt:lpstr>
      <vt:lpstr>HOSPITALLY FOR YOU </vt:lpstr>
      <vt:lpstr>HOSPITALLY FOR MANAGEMENT </vt:lpstr>
      <vt:lpstr>         WHY HOSPITALLY?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2020-06-27T03:53:53Z</dcterms:created>
  <dcterms:modified xsi:type="dcterms:W3CDTF">2020-06-27T06:00:27Z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