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13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47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635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18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5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56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0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31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89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423E-0BDF-4A26-8836-8D12F6EFD227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42DE-606F-4E04-9C75-16E52C8191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872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8157785"/>
              </p:ext>
            </p:extLst>
          </p:nvPr>
        </p:nvGraphicFramePr>
        <p:xfrm>
          <a:off x="714100" y="174170"/>
          <a:ext cx="11016348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58">
                  <a:extLst>
                    <a:ext uri="{9D8B030D-6E8A-4147-A177-3AD203B41FA5}">
                      <a16:colId xmlns="" xmlns:a16="http://schemas.microsoft.com/office/drawing/2014/main" val="106558310"/>
                    </a:ext>
                  </a:extLst>
                </a:gridCol>
                <a:gridCol w="1836058">
                  <a:extLst>
                    <a:ext uri="{9D8B030D-6E8A-4147-A177-3AD203B41FA5}">
                      <a16:colId xmlns="" xmlns:a16="http://schemas.microsoft.com/office/drawing/2014/main" val="1110086227"/>
                    </a:ext>
                  </a:extLst>
                </a:gridCol>
                <a:gridCol w="1836058">
                  <a:extLst>
                    <a:ext uri="{9D8B030D-6E8A-4147-A177-3AD203B41FA5}">
                      <a16:colId xmlns="" xmlns:a16="http://schemas.microsoft.com/office/drawing/2014/main" val="1300781689"/>
                    </a:ext>
                  </a:extLst>
                </a:gridCol>
                <a:gridCol w="1836058">
                  <a:extLst>
                    <a:ext uri="{9D8B030D-6E8A-4147-A177-3AD203B41FA5}">
                      <a16:colId xmlns="" xmlns:a16="http://schemas.microsoft.com/office/drawing/2014/main" val="1606469603"/>
                    </a:ext>
                  </a:extLst>
                </a:gridCol>
                <a:gridCol w="1836058">
                  <a:extLst>
                    <a:ext uri="{9D8B030D-6E8A-4147-A177-3AD203B41FA5}">
                      <a16:colId xmlns="" xmlns:a16="http://schemas.microsoft.com/office/drawing/2014/main" val="1994075986"/>
                    </a:ext>
                  </a:extLst>
                </a:gridCol>
                <a:gridCol w="1836058">
                  <a:extLst>
                    <a:ext uri="{9D8B030D-6E8A-4147-A177-3AD203B41FA5}">
                      <a16:colId xmlns="" xmlns:a16="http://schemas.microsoft.com/office/drawing/2014/main" val="3081271324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Sr. No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Website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</a:t>
                      </a:r>
                      <a:r>
                        <a:rPr lang="en-US" sz="2400" baseline="0" dirty="0" smtClean="0"/>
                        <a:t> of website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Things I</a:t>
                      </a:r>
                      <a:r>
                        <a:rPr lang="en-US" sz="1800" baseline="0" dirty="0" smtClean="0"/>
                        <a:t> Liked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Things I</a:t>
                      </a:r>
                      <a:r>
                        <a:rPr lang="en-US" sz="1800" baseline="0" dirty="0" smtClean="0"/>
                        <a:t> Disliked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433434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www.Instagram.com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</a:t>
                      </a:r>
                      <a:r>
                        <a:rPr lang="en-US" baseline="0" dirty="0" smtClean="0"/>
                        <a:t> networking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cost or almost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and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Instagram</a:t>
                      </a:r>
                      <a:r>
                        <a:rPr lang="en-US" baseline="0" dirty="0" smtClean="0"/>
                        <a:t> is free photo and video sharing app available for everyone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093643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 people</a:t>
                      </a:r>
                      <a:r>
                        <a:rPr lang="en-US" baseline="0" dirty="0" smtClean="0"/>
                        <a:t> to interact and connect with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</a:t>
                      </a:r>
                      <a:r>
                        <a:rPr lang="en-US" baseline="0" dirty="0" smtClean="0"/>
                        <a:t> in increasing 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r>
                        <a:rPr lang="en-US" baseline="0" dirty="0" smtClean="0"/>
                        <a:t> not work in all types of operating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 can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upload pictures and</a:t>
                      </a:r>
                      <a:r>
                        <a:rPr lang="en-US" baseline="0" dirty="0" smtClean="0"/>
                        <a:t> share them with </a:t>
                      </a:r>
                      <a:r>
                        <a:rPr lang="en-US" baseline="0" smtClean="0"/>
                        <a:t>their friends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1637117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</a:t>
                      </a:r>
                      <a:r>
                        <a:rPr lang="en-US" baseline="0" dirty="0" smtClean="0"/>
                        <a:t> in sharing videos, pictures and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good seed</a:t>
                      </a:r>
                      <a:r>
                        <a:rPr lang="en-US" baseline="0" dirty="0" smtClean="0"/>
                        <a:t> for clear 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2394237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market opportunities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Advertisements</a:t>
                      </a:r>
                      <a:r>
                        <a:rPr lang="en-US" baseline="0" dirty="0" smtClean="0"/>
                        <a:t> can be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0412125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</a:t>
                      </a:r>
                      <a:r>
                        <a:rPr lang="en-US" baseline="0" dirty="0" smtClean="0"/>
                        <a:t> in 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Fear</a:t>
                      </a:r>
                      <a:r>
                        <a:rPr lang="en-US" baseline="0" dirty="0" smtClean="0"/>
                        <a:t> of addiction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338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6878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32611125"/>
              </p:ext>
            </p:extLst>
          </p:nvPr>
        </p:nvGraphicFramePr>
        <p:xfrm>
          <a:off x="838200" y="365125"/>
          <a:ext cx="10515600" cy="641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129932062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89650594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969214767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438512089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421547218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123899420"/>
                    </a:ext>
                  </a:extLst>
                </a:gridCol>
              </a:tblGrid>
              <a:tr h="12384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Sr.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of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liked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disliked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5107472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https://github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smtClean="0"/>
                        <a:t>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code hosting platform for version control and collaboration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explore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r>
                        <a:rPr lang="en-US" baseline="0" dirty="0" smtClean="0"/>
                        <a:t> lags on low end 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used for storing ,tracking, collaborating on software projects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322970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0655032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0401376"/>
                  </a:ext>
                </a:extLst>
              </a:tr>
              <a:tr h="1238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577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2549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23884556"/>
              </p:ext>
            </p:extLst>
          </p:nvPr>
        </p:nvGraphicFramePr>
        <p:xfrm>
          <a:off x="809171" y="161926"/>
          <a:ext cx="10515600" cy="6618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1398970847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88616148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59173215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774870029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50732948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013140940"/>
                    </a:ext>
                  </a:extLst>
                </a:gridCol>
              </a:tblGrid>
              <a:tr h="1012031"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Sr.No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Website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 of website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Things I liked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Things</a:t>
                      </a:r>
                      <a:r>
                        <a:rPr lang="en-US" sz="2800" baseline="0" dirty="0" smtClean="0"/>
                        <a:t> I Disliked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Overall view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5800906"/>
                  </a:ext>
                </a:extLst>
              </a:tr>
              <a:tr h="138792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www.geeksforgeeks.org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stop destination for programmers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r>
                        <a:rPr lang="en-US" baseline="0" dirty="0" smtClean="0"/>
                        <a:t> an extensive collection of questions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Articles</a:t>
                      </a:r>
                      <a:r>
                        <a:rPr lang="en-US" baseline="0" dirty="0" smtClean="0"/>
                        <a:t> can be prepared by anyone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 platform for learning and gaining more knowledge in 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7186239"/>
                  </a:ext>
                </a:extLst>
              </a:tr>
              <a:tr h="1387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features programming questions, articles</a:t>
                      </a:r>
                      <a:r>
                        <a:rPr lang="en-US" baseline="0" dirty="0" smtClean="0"/>
                        <a:t> &amp; many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Ranges variety of 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articles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9804830"/>
                  </a:ext>
                </a:extLst>
              </a:tr>
              <a:tr h="87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602818"/>
                  </a:ext>
                </a:extLst>
              </a:tr>
              <a:tr h="87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481710"/>
                  </a:ext>
                </a:extLst>
              </a:tr>
              <a:tr h="8750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716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765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92113552"/>
              </p:ext>
            </p:extLst>
          </p:nvPr>
        </p:nvGraphicFramePr>
        <p:xfrm>
          <a:off x="838200" y="252551"/>
          <a:ext cx="10515600" cy="628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3916071177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510456003"/>
                    </a:ext>
                  </a:extLst>
                </a:gridCol>
                <a:gridCol w="1767114">
                  <a:extLst>
                    <a:ext uri="{9D8B030D-6E8A-4147-A177-3AD203B41FA5}">
                      <a16:colId xmlns="" xmlns:a16="http://schemas.microsoft.com/office/drawing/2014/main" val="1693076790"/>
                    </a:ext>
                  </a:extLst>
                </a:gridCol>
                <a:gridCol w="1738086">
                  <a:extLst>
                    <a:ext uri="{9D8B030D-6E8A-4147-A177-3AD203B41FA5}">
                      <a16:colId xmlns="" xmlns:a16="http://schemas.microsoft.com/office/drawing/2014/main" val="98908373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524637523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670864725"/>
                    </a:ext>
                  </a:extLst>
                </a:gridCol>
              </a:tblGrid>
              <a:tr h="869646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Sr.No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Webite</a:t>
                      </a:r>
                      <a:r>
                        <a:rPr lang="en-US" sz="240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 of website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Things I Liked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Things I Disliked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Overall 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6806929"/>
                  </a:ext>
                </a:extLst>
              </a:tr>
              <a:tr h="134654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www.amazon.in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an largest online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don’t need your own shop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depends on product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consists of focusing on investing in technologies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582207"/>
                  </a:ext>
                </a:extLst>
              </a:tr>
              <a:tr h="13465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online retail shopping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Well established </a:t>
                      </a:r>
                      <a:r>
                        <a:rPr lang="en-US" dirty="0" err="1" smtClean="0"/>
                        <a:t>amazon</a:t>
                      </a:r>
                      <a:r>
                        <a:rPr lang="en-US" dirty="0" smtClean="0"/>
                        <a:t> partner program for affiliates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Several providers of same products can result in a price battle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Enhancing logistics application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7044831"/>
                  </a:ext>
                </a:extLst>
              </a:tr>
              <a:tr h="842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5872967"/>
                  </a:ext>
                </a:extLst>
              </a:tr>
              <a:tr h="842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2964392"/>
                  </a:ext>
                </a:extLst>
              </a:tr>
              <a:tr h="842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01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014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8893522"/>
              </p:ext>
            </p:extLst>
          </p:nvPr>
        </p:nvGraphicFramePr>
        <p:xfrm>
          <a:off x="838200" y="435428"/>
          <a:ext cx="10515600" cy="634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963602302"/>
                    </a:ext>
                  </a:extLst>
                </a:gridCol>
                <a:gridCol w="1850571">
                  <a:extLst>
                    <a:ext uri="{9D8B030D-6E8A-4147-A177-3AD203B41FA5}">
                      <a16:colId xmlns="" xmlns:a16="http://schemas.microsoft.com/office/drawing/2014/main" val="1164812350"/>
                    </a:ext>
                  </a:extLst>
                </a:gridCol>
                <a:gridCol w="1654629">
                  <a:extLst>
                    <a:ext uri="{9D8B030D-6E8A-4147-A177-3AD203B41FA5}">
                      <a16:colId xmlns="" xmlns:a16="http://schemas.microsoft.com/office/drawing/2014/main" val="63062002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87072562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23802917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439959666"/>
                    </a:ext>
                  </a:extLst>
                </a:gridCol>
              </a:tblGrid>
              <a:tr h="8125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of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Liked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Things I Disliked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304976"/>
                  </a:ext>
                </a:extLst>
              </a:tr>
              <a:tr h="203302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www.zomato.com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swanky upscale restaurants to the </a:t>
                      </a:r>
                      <a:r>
                        <a:rPr lang="en-US" baseline="0" dirty="0" err="1" smtClean="0"/>
                        <a:t>cosiest</a:t>
                      </a:r>
                      <a:r>
                        <a:rPr lang="en-US" baseline="0" dirty="0" smtClean="0"/>
                        <a:t> hidden gems serving the most incredible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Allows you to find restaurants based on your 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where customers can connect with restaurants to order food and </a:t>
                      </a:r>
                      <a:r>
                        <a:rPr lang="en-US" baseline="0" smtClean="0"/>
                        <a:t>get delivery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2317150"/>
                  </a:ext>
                </a:extLst>
              </a:tr>
              <a:tr h="81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Allow to book table in advance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 concerns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1951545"/>
                  </a:ext>
                </a:extLst>
              </a:tr>
              <a:tr h="81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390498"/>
                  </a:ext>
                </a:extLst>
              </a:tr>
              <a:tr h="81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2263745"/>
                  </a:ext>
                </a:extLst>
              </a:tr>
              <a:tr h="81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516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9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344</Words>
  <Application>Microsoft Office PowerPoint</Application>
  <PresentationFormat>Custom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</dc:creator>
  <cp:lastModifiedBy>coep</cp:lastModifiedBy>
  <cp:revision>16</cp:revision>
  <dcterms:created xsi:type="dcterms:W3CDTF">2023-04-25T08:08:19Z</dcterms:created>
  <dcterms:modified xsi:type="dcterms:W3CDTF">2023-04-25T19:04:07Z</dcterms:modified>
</cp:coreProperties>
</file>