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5" r:id="rId6"/>
    <p:sldId id="261" r:id="rId7"/>
    <p:sldId id="262" r:id="rId8"/>
    <p:sldId id="268" r:id="rId9"/>
    <p:sldId id="263" r:id="rId10"/>
    <p:sldId id="257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2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7737-AC12-41BF-9685-624BD4F23C52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5398-4D95-4EE7-B8AA-8D5C4208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677297"/>
            <a:ext cx="12191999" cy="642551"/>
          </a:xfrm>
        </p:spPr>
        <p:txBody>
          <a:bodyPr>
            <a:noAutofit/>
          </a:bodyPr>
          <a:lstStyle/>
          <a:p>
            <a:r>
              <a:rPr lang="ru-RU" dirty="0" smtClean="0"/>
              <a:t>Тестирование</a:t>
            </a:r>
            <a:r>
              <a:rPr lang="ru-RU" sz="4800" dirty="0" smtClean="0"/>
              <a:t> </a:t>
            </a:r>
            <a:r>
              <a:rPr lang="ru-RU" dirty="0" smtClean="0"/>
              <a:t>ПО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957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78" y="601363"/>
            <a:ext cx="6879965" cy="5159974"/>
          </a:xfrm>
        </p:spPr>
      </p:pic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Домашнее задание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Разработать, используя </a:t>
            </a:r>
            <a:r>
              <a:rPr lang="en-US" sz="2000" dirty="0" smtClean="0"/>
              <a:t>TDD</a:t>
            </a:r>
            <a:r>
              <a:rPr lang="ru-RU" sz="2000" dirty="0" smtClean="0"/>
              <a:t>, написав не менее 10 тестов: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https</a:t>
            </a:r>
            <a:r>
              <a:rPr lang="en-US" sz="2000" dirty="0"/>
              <a:t>://www.evernote.com/shard/s67/client/snv?noteGuid=76c690fa-45a5-41f4-b18a-1ec75309a6d6&amp;noteKey=0a8fee87bf5bb2ecb3435373b769bfb3&amp;sn=https%3A%2F%2Fwww.evernote.com%2Fshard%2Fs67%2Fsh%2F76c690fa-45a5-41f4-b18a-1ec75309a6d6%2F0a8fee87bf5bb2ecb3435373b769bfb3&amp;title=SpellCheck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44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1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Классификация тестов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5060"/>
            <a:ext cx="12192000" cy="5338682"/>
          </a:xfrm>
        </p:spPr>
      </p:pic>
    </p:spTree>
    <p:extLst>
      <p:ext uri="{BB962C8B-B14F-4D97-AF65-F5344CB8AC3E}">
        <p14:creationId xmlns:p14="http://schemas.microsoft.com/office/powerpoint/2010/main" val="29923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Модульные тесты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2595" y="1416908"/>
            <a:ext cx="10571205" cy="4760055"/>
          </a:xfrm>
        </p:spPr>
        <p:txBody>
          <a:bodyPr/>
          <a:lstStyle/>
          <a:p>
            <a:r>
              <a:rPr lang="ru-RU" dirty="0" smtClean="0"/>
              <a:t>Должны быть атомарными</a:t>
            </a:r>
            <a:endParaRPr lang="ru-RU" dirty="0"/>
          </a:p>
          <a:p>
            <a:r>
              <a:rPr lang="ru-RU" dirty="0"/>
              <a:t>Не должны зависеть от </a:t>
            </a:r>
            <a:r>
              <a:rPr lang="ru-RU" dirty="0" smtClean="0"/>
              <a:t>окружения</a:t>
            </a:r>
          </a:p>
          <a:p>
            <a:r>
              <a:rPr lang="ru-RU" dirty="0" smtClean="0"/>
              <a:t>Должны быть актуальными и достоверными</a:t>
            </a:r>
          </a:p>
          <a:p>
            <a:r>
              <a:rPr lang="ru-RU" dirty="0" smtClean="0"/>
              <a:t>Должны легко поддерживаться</a:t>
            </a:r>
          </a:p>
          <a:p>
            <a:r>
              <a:rPr lang="ru-RU" dirty="0" smtClean="0"/>
              <a:t>Должны быть единообразны</a:t>
            </a:r>
          </a:p>
          <a:p>
            <a:r>
              <a:rPr lang="ru-RU" dirty="0" smtClean="0"/>
              <a:t>Должны запускаться автоматически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8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Выполнение тестов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54" y="1902898"/>
            <a:ext cx="3558746" cy="37277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03" y="1259230"/>
            <a:ext cx="2859454" cy="50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ru-RU" sz="4000" dirty="0" smtClean="0"/>
              <a:t>Непрерывная</a:t>
            </a:r>
            <a:r>
              <a:rPr lang="ru-RU" dirty="0" smtClean="0"/>
              <a:t> </a:t>
            </a:r>
            <a:r>
              <a:rPr lang="ru-RU" sz="4000" dirty="0" smtClean="0"/>
              <a:t>интеграция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011"/>
            <a:ext cx="5105230" cy="18699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1176"/>
          <a:stretch/>
        </p:blipFill>
        <p:spPr>
          <a:xfrm>
            <a:off x="1597045" y="1120377"/>
            <a:ext cx="8240812" cy="38676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28" y="4988011"/>
            <a:ext cx="5898172" cy="18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Arrange Act Assert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5" y="1325563"/>
            <a:ext cx="11551069" cy="50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Зависимости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4" y="921386"/>
            <a:ext cx="4882980" cy="57072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6" y="1878701"/>
            <a:ext cx="5829159" cy="31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Механизмы реализации подставных объектов для зависимостей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6438" y="1515033"/>
            <a:ext cx="11271422" cy="4351338"/>
          </a:xfrm>
        </p:spPr>
        <p:txBody>
          <a:bodyPr/>
          <a:lstStyle/>
          <a:p>
            <a:r>
              <a:rPr lang="en-US" dirty="0" smtClean="0"/>
              <a:t>Dependency Inversion &amp; Injection</a:t>
            </a:r>
            <a:r>
              <a:rPr lang="ru-RU" dirty="0" smtClean="0"/>
              <a:t> (инверсия и внедрение зависимостей)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Fakes</a:t>
            </a:r>
            <a:r>
              <a:rPr lang="ru-RU" dirty="0" smtClean="0"/>
              <a:t>, </a:t>
            </a:r>
            <a:r>
              <a:rPr lang="en-US" dirty="0" smtClean="0"/>
              <a:t>Stubs, Mocks </a:t>
            </a:r>
            <a:r>
              <a:rPr lang="ru-RU" dirty="0" smtClean="0"/>
              <a:t>(подставные объекты)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4030921"/>
            <a:ext cx="6748849" cy="23439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4" y="2023505"/>
            <a:ext cx="4267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Плюсы и минусы модульных тестов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+ Документируют код, описывая ожидаемое поведение</a:t>
            </a:r>
          </a:p>
          <a:p>
            <a:pPr marL="0" indent="0">
              <a:buNone/>
            </a:pPr>
            <a:r>
              <a:rPr lang="ru-RU" dirty="0"/>
              <a:t>+ </a:t>
            </a:r>
            <a:r>
              <a:rPr lang="ru-RU" dirty="0" smtClean="0"/>
              <a:t>Заставляют делать код </a:t>
            </a:r>
            <a:r>
              <a:rPr lang="ru-RU" dirty="0"/>
              <a:t>лучше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 Дают запас прочности на дальнейший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</a:t>
            </a:r>
          </a:p>
          <a:p>
            <a:pPr marL="0" indent="0">
              <a:buNone/>
            </a:pPr>
            <a:r>
              <a:rPr lang="ru-RU" dirty="0" smtClean="0"/>
              <a:t>+ Снижают время на отладку и поиск ошибок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Иллюзия работоспособности</a:t>
            </a:r>
          </a:p>
          <a:p>
            <a:pPr>
              <a:buFontTx/>
              <a:buChar char="-"/>
            </a:pPr>
            <a:r>
              <a:rPr lang="ru-RU" dirty="0" smtClean="0"/>
              <a:t>Их нужно писать</a:t>
            </a:r>
            <a:r>
              <a:rPr lang="en-US" dirty="0" smtClean="0"/>
              <a:t> </a:t>
            </a:r>
            <a:r>
              <a:rPr lang="ru-RU" dirty="0" smtClean="0"/>
              <a:t>и поддерживать</a:t>
            </a:r>
          </a:p>
          <a:p>
            <a:pPr>
              <a:buFontTx/>
              <a:buChar char="-"/>
            </a:pPr>
            <a:r>
              <a:rPr lang="ru-RU" dirty="0" smtClean="0"/>
              <a:t>Нужно реализовывать подставные объекты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854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118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Тестирование ПО</vt:lpstr>
      <vt:lpstr>Классификация тестов</vt:lpstr>
      <vt:lpstr>Модульные тесты</vt:lpstr>
      <vt:lpstr>Выполнение тестов</vt:lpstr>
      <vt:lpstr>Непрерывная интеграция</vt:lpstr>
      <vt:lpstr>Arrange Act Assert</vt:lpstr>
      <vt:lpstr>Зависимости</vt:lpstr>
      <vt:lpstr>Механизмы реализации подставных объектов для зависимостей</vt:lpstr>
      <vt:lpstr>Плюсы и минусы модульных тестов</vt:lpstr>
      <vt:lpstr>Презентация PowerPoint</vt:lpstr>
      <vt:lpstr>Домашнее 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презенташки</dc:title>
  <dc:creator>Хвостов Александр Иванович</dc:creator>
  <cp:lastModifiedBy>Хвостов Александр Иванович</cp:lastModifiedBy>
  <cp:revision>49</cp:revision>
  <dcterms:created xsi:type="dcterms:W3CDTF">2019-07-03T08:16:25Z</dcterms:created>
  <dcterms:modified xsi:type="dcterms:W3CDTF">2019-07-04T12:55:16Z</dcterms:modified>
</cp:coreProperties>
</file>