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0" r:id="rId5"/>
    <p:sldId id="260" r:id="rId6"/>
    <p:sldId id="264" r:id="rId7"/>
    <p:sldId id="262" r:id="rId8"/>
    <p:sldId id="261" r:id="rId9"/>
    <p:sldId id="263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B5F16-AE60-44D6-8E77-C633FE0173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72B8E8C-791D-44F2-AB82-3BA0A14BF2E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521DE363-F66E-40E5-9885-EB91FF82F037}" type="parTrans" cxnId="{6DD4A987-EACC-44A2-BC3A-87B13A8EEC0D}">
      <dgm:prSet/>
      <dgm:spPr/>
      <dgm:t>
        <a:bodyPr/>
        <a:lstStyle/>
        <a:p>
          <a:endParaRPr lang="en-US"/>
        </a:p>
      </dgm:t>
    </dgm:pt>
    <dgm:pt modelId="{4D3065C0-E478-406B-A19A-CB730F4C59AB}" type="sibTrans" cxnId="{6DD4A987-EACC-44A2-BC3A-87B13A8EEC0D}">
      <dgm:prSet/>
      <dgm:spPr/>
      <dgm:t>
        <a:bodyPr/>
        <a:lstStyle/>
        <a:p>
          <a:endParaRPr lang="en-US"/>
        </a:p>
      </dgm:t>
    </dgm:pt>
    <dgm:pt modelId="{954CF964-D7C0-4917-9CE1-DA647B3DB583}">
      <dgm:prSet/>
      <dgm:spPr/>
      <dgm:t>
        <a:bodyPr/>
        <a:lstStyle/>
        <a:p>
          <a:r>
            <a:rPr lang="en-US" dirty="0"/>
            <a:t>Project overview </a:t>
          </a:r>
        </a:p>
      </dgm:t>
    </dgm:pt>
    <dgm:pt modelId="{B2D1A43E-37F8-4FA0-8646-01FA806A350D}" type="parTrans" cxnId="{C4720939-D88C-49E8-A6C6-818D41E79085}">
      <dgm:prSet/>
      <dgm:spPr/>
      <dgm:t>
        <a:bodyPr/>
        <a:lstStyle/>
        <a:p>
          <a:endParaRPr lang="en-US"/>
        </a:p>
      </dgm:t>
    </dgm:pt>
    <dgm:pt modelId="{4CBA3755-A7C3-4F61-BA55-438B0F75E049}" type="sibTrans" cxnId="{C4720939-D88C-49E8-A6C6-818D41E79085}">
      <dgm:prSet/>
      <dgm:spPr/>
      <dgm:t>
        <a:bodyPr/>
        <a:lstStyle/>
        <a:p>
          <a:endParaRPr lang="en-US"/>
        </a:p>
      </dgm:t>
    </dgm:pt>
    <dgm:pt modelId="{5C8E7BFA-07FC-4B6D-B15C-60A696DA783C}">
      <dgm:prSet/>
      <dgm:spPr/>
      <dgm:t>
        <a:bodyPr/>
        <a:lstStyle/>
        <a:p>
          <a:r>
            <a:rPr lang="en-US" dirty="0"/>
            <a:t>Deep diving into data model </a:t>
          </a:r>
        </a:p>
      </dgm:t>
    </dgm:pt>
    <dgm:pt modelId="{296E0717-CD35-4728-BD85-A6FF84BCDAEC}" type="parTrans" cxnId="{5AF18ED7-FE46-4E40-AF1E-CED289022E07}">
      <dgm:prSet/>
      <dgm:spPr/>
      <dgm:t>
        <a:bodyPr/>
        <a:lstStyle/>
        <a:p>
          <a:endParaRPr lang="en-US"/>
        </a:p>
      </dgm:t>
    </dgm:pt>
    <dgm:pt modelId="{8F044370-6758-46F5-B08E-B3BC1D76AB6C}" type="sibTrans" cxnId="{5AF18ED7-FE46-4E40-AF1E-CED289022E07}">
      <dgm:prSet/>
      <dgm:spPr/>
      <dgm:t>
        <a:bodyPr/>
        <a:lstStyle/>
        <a:p>
          <a:endParaRPr lang="en-US"/>
        </a:p>
      </dgm:t>
    </dgm:pt>
    <dgm:pt modelId="{C96BEB14-F3B9-4978-AB8D-A34FB46734B2}">
      <dgm:prSet/>
      <dgm:spPr/>
      <dgm:t>
        <a:bodyPr/>
        <a:lstStyle/>
        <a:p>
          <a:r>
            <a:rPr lang="en-US" dirty="0"/>
            <a:t>Scalability and Future scope</a:t>
          </a:r>
        </a:p>
      </dgm:t>
    </dgm:pt>
    <dgm:pt modelId="{039F4F3B-1E5B-498C-A6BC-DBF6135E691F}" type="parTrans" cxnId="{07A820DA-3A2F-464D-8CCD-C82FB4C68026}">
      <dgm:prSet/>
      <dgm:spPr/>
      <dgm:t>
        <a:bodyPr/>
        <a:lstStyle/>
        <a:p>
          <a:endParaRPr lang="en-US"/>
        </a:p>
      </dgm:t>
    </dgm:pt>
    <dgm:pt modelId="{D6FF434B-55CA-4AE8-A1BC-5D5ADE6416AC}" type="sibTrans" cxnId="{07A820DA-3A2F-464D-8CCD-C82FB4C68026}">
      <dgm:prSet/>
      <dgm:spPr/>
      <dgm:t>
        <a:bodyPr/>
        <a:lstStyle/>
        <a:p>
          <a:endParaRPr lang="en-US"/>
        </a:p>
      </dgm:t>
    </dgm:pt>
    <dgm:pt modelId="{9FCF3AAD-6A4B-4392-A9A4-F90584334E4B}" type="pres">
      <dgm:prSet presAssocID="{EAFB5F16-AE60-44D6-8E77-C633FE01732C}" presName="Name0" presStyleCnt="0">
        <dgm:presLayoutVars>
          <dgm:dir/>
          <dgm:resizeHandles val="exact"/>
        </dgm:presLayoutVars>
      </dgm:prSet>
      <dgm:spPr/>
    </dgm:pt>
    <dgm:pt modelId="{9E6F3EE0-B70D-444A-8F8C-9923A4B60B95}" type="pres">
      <dgm:prSet presAssocID="{772B8E8C-791D-44F2-AB82-3BA0A14BF2EF}" presName="node" presStyleLbl="node1" presStyleIdx="0" presStyleCnt="4">
        <dgm:presLayoutVars>
          <dgm:bulletEnabled val="1"/>
        </dgm:presLayoutVars>
      </dgm:prSet>
      <dgm:spPr/>
    </dgm:pt>
    <dgm:pt modelId="{200D8BA1-68D6-4A26-9CFA-8635A2E7DC37}" type="pres">
      <dgm:prSet presAssocID="{4D3065C0-E478-406B-A19A-CB730F4C59AB}" presName="sibTrans" presStyleLbl="sibTrans1D1" presStyleIdx="0" presStyleCnt="3"/>
      <dgm:spPr/>
    </dgm:pt>
    <dgm:pt modelId="{C9D3B96F-23C7-429E-8528-953866145349}" type="pres">
      <dgm:prSet presAssocID="{4D3065C0-E478-406B-A19A-CB730F4C59AB}" presName="connectorText" presStyleLbl="sibTrans1D1" presStyleIdx="0" presStyleCnt="3"/>
      <dgm:spPr/>
    </dgm:pt>
    <dgm:pt modelId="{1C33566F-9600-4FC3-B1F8-68435EBA4D29}" type="pres">
      <dgm:prSet presAssocID="{954CF964-D7C0-4917-9CE1-DA647B3DB583}" presName="node" presStyleLbl="node1" presStyleIdx="1" presStyleCnt="4">
        <dgm:presLayoutVars>
          <dgm:bulletEnabled val="1"/>
        </dgm:presLayoutVars>
      </dgm:prSet>
      <dgm:spPr/>
    </dgm:pt>
    <dgm:pt modelId="{B5155B1D-A65F-4F9C-B9A6-D9DD3F06E2EC}" type="pres">
      <dgm:prSet presAssocID="{4CBA3755-A7C3-4F61-BA55-438B0F75E049}" presName="sibTrans" presStyleLbl="sibTrans1D1" presStyleIdx="1" presStyleCnt="3"/>
      <dgm:spPr/>
    </dgm:pt>
    <dgm:pt modelId="{1FB9BCF4-97FF-4188-84DA-53C5D39BF171}" type="pres">
      <dgm:prSet presAssocID="{4CBA3755-A7C3-4F61-BA55-438B0F75E049}" presName="connectorText" presStyleLbl="sibTrans1D1" presStyleIdx="1" presStyleCnt="3"/>
      <dgm:spPr/>
    </dgm:pt>
    <dgm:pt modelId="{D6981ED3-E828-499C-B455-EDCE0D0D44E8}" type="pres">
      <dgm:prSet presAssocID="{5C8E7BFA-07FC-4B6D-B15C-60A696DA783C}" presName="node" presStyleLbl="node1" presStyleIdx="2" presStyleCnt="4">
        <dgm:presLayoutVars>
          <dgm:bulletEnabled val="1"/>
        </dgm:presLayoutVars>
      </dgm:prSet>
      <dgm:spPr/>
    </dgm:pt>
    <dgm:pt modelId="{3D1FE03D-0052-48CD-8E39-15AF1D887B53}" type="pres">
      <dgm:prSet presAssocID="{8F044370-6758-46F5-B08E-B3BC1D76AB6C}" presName="sibTrans" presStyleLbl="sibTrans1D1" presStyleIdx="2" presStyleCnt="3"/>
      <dgm:spPr/>
    </dgm:pt>
    <dgm:pt modelId="{872EB191-B8F8-4828-963C-CC91F62567BD}" type="pres">
      <dgm:prSet presAssocID="{8F044370-6758-46F5-B08E-B3BC1D76AB6C}" presName="connectorText" presStyleLbl="sibTrans1D1" presStyleIdx="2" presStyleCnt="3"/>
      <dgm:spPr/>
    </dgm:pt>
    <dgm:pt modelId="{B2FFA256-0DA1-4881-9206-BD58D7AA4171}" type="pres">
      <dgm:prSet presAssocID="{C96BEB14-F3B9-4978-AB8D-A34FB46734B2}" presName="node" presStyleLbl="node1" presStyleIdx="3" presStyleCnt="4">
        <dgm:presLayoutVars>
          <dgm:bulletEnabled val="1"/>
        </dgm:presLayoutVars>
      </dgm:prSet>
      <dgm:spPr/>
    </dgm:pt>
  </dgm:ptLst>
  <dgm:cxnLst>
    <dgm:cxn modelId="{6EE7C500-10F3-4320-92D4-58A32848A069}" type="presOf" srcId="{8F044370-6758-46F5-B08E-B3BC1D76AB6C}" destId="{3D1FE03D-0052-48CD-8E39-15AF1D887B53}" srcOrd="0" destOrd="0" presId="urn:microsoft.com/office/officeart/2016/7/layout/RepeatingBendingProcessNew"/>
    <dgm:cxn modelId="{DCC5DB06-5EA0-4C6F-AD7A-EA35128CB215}" type="presOf" srcId="{5C8E7BFA-07FC-4B6D-B15C-60A696DA783C}" destId="{D6981ED3-E828-499C-B455-EDCE0D0D44E8}" srcOrd="0" destOrd="0" presId="urn:microsoft.com/office/officeart/2016/7/layout/RepeatingBendingProcessNew"/>
    <dgm:cxn modelId="{25003915-7900-443C-ABDE-5104D48F8780}" type="presOf" srcId="{EAFB5F16-AE60-44D6-8E77-C633FE01732C}" destId="{9FCF3AAD-6A4B-4392-A9A4-F90584334E4B}" srcOrd="0" destOrd="0" presId="urn:microsoft.com/office/officeart/2016/7/layout/RepeatingBendingProcessNew"/>
    <dgm:cxn modelId="{A43A6615-2B9D-4292-AC25-9D24E8E12EBB}" type="presOf" srcId="{4D3065C0-E478-406B-A19A-CB730F4C59AB}" destId="{C9D3B96F-23C7-429E-8528-953866145349}" srcOrd="1" destOrd="0" presId="urn:microsoft.com/office/officeart/2016/7/layout/RepeatingBendingProcessNew"/>
    <dgm:cxn modelId="{216E9C28-5B67-48BF-BB82-25E4746A2E9F}" type="presOf" srcId="{4D3065C0-E478-406B-A19A-CB730F4C59AB}" destId="{200D8BA1-68D6-4A26-9CFA-8635A2E7DC37}" srcOrd="0" destOrd="0" presId="urn:microsoft.com/office/officeart/2016/7/layout/RepeatingBendingProcessNew"/>
    <dgm:cxn modelId="{C4720939-D88C-49E8-A6C6-818D41E79085}" srcId="{EAFB5F16-AE60-44D6-8E77-C633FE01732C}" destId="{954CF964-D7C0-4917-9CE1-DA647B3DB583}" srcOrd="1" destOrd="0" parTransId="{B2D1A43E-37F8-4FA0-8646-01FA806A350D}" sibTransId="{4CBA3755-A7C3-4F61-BA55-438B0F75E049}"/>
    <dgm:cxn modelId="{5444554E-33E4-4AEA-A88C-C92ABE651052}" type="presOf" srcId="{8F044370-6758-46F5-B08E-B3BC1D76AB6C}" destId="{872EB191-B8F8-4828-963C-CC91F62567BD}" srcOrd="1" destOrd="0" presId="urn:microsoft.com/office/officeart/2016/7/layout/RepeatingBendingProcessNew"/>
    <dgm:cxn modelId="{E73D4882-8ABE-4ED4-806D-67474B6A4165}" type="presOf" srcId="{772B8E8C-791D-44F2-AB82-3BA0A14BF2EF}" destId="{9E6F3EE0-B70D-444A-8F8C-9923A4B60B95}" srcOrd="0" destOrd="0" presId="urn:microsoft.com/office/officeart/2016/7/layout/RepeatingBendingProcessNew"/>
    <dgm:cxn modelId="{6DD4A987-EACC-44A2-BC3A-87B13A8EEC0D}" srcId="{EAFB5F16-AE60-44D6-8E77-C633FE01732C}" destId="{772B8E8C-791D-44F2-AB82-3BA0A14BF2EF}" srcOrd="0" destOrd="0" parTransId="{521DE363-F66E-40E5-9885-EB91FF82F037}" sibTransId="{4D3065C0-E478-406B-A19A-CB730F4C59AB}"/>
    <dgm:cxn modelId="{FA4CAE8A-E3A5-4B89-94B1-6A6F20EB59A2}" type="presOf" srcId="{954CF964-D7C0-4917-9CE1-DA647B3DB583}" destId="{1C33566F-9600-4FC3-B1F8-68435EBA4D29}" srcOrd="0" destOrd="0" presId="urn:microsoft.com/office/officeart/2016/7/layout/RepeatingBendingProcessNew"/>
    <dgm:cxn modelId="{84BFB69A-ED99-4C41-9A69-20842AAFBCB1}" type="presOf" srcId="{4CBA3755-A7C3-4F61-BA55-438B0F75E049}" destId="{1FB9BCF4-97FF-4188-84DA-53C5D39BF171}" srcOrd="1" destOrd="0" presId="urn:microsoft.com/office/officeart/2016/7/layout/RepeatingBendingProcessNew"/>
    <dgm:cxn modelId="{FF6B30B6-369B-4807-B95C-2C686FF69AD8}" type="presOf" srcId="{4CBA3755-A7C3-4F61-BA55-438B0F75E049}" destId="{B5155B1D-A65F-4F9C-B9A6-D9DD3F06E2EC}" srcOrd="0" destOrd="0" presId="urn:microsoft.com/office/officeart/2016/7/layout/RepeatingBendingProcessNew"/>
    <dgm:cxn modelId="{5AF18ED7-FE46-4E40-AF1E-CED289022E07}" srcId="{EAFB5F16-AE60-44D6-8E77-C633FE01732C}" destId="{5C8E7BFA-07FC-4B6D-B15C-60A696DA783C}" srcOrd="2" destOrd="0" parTransId="{296E0717-CD35-4728-BD85-A6FF84BCDAEC}" sibTransId="{8F044370-6758-46F5-B08E-B3BC1D76AB6C}"/>
    <dgm:cxn modelId="{07A820DA-3A2F-464D-8CCD-C82FB4C68026}" srcId="{EAFB5F16-AE60-44D6-8E77-C633FE01732C}" destId="{C96BEB14-F3B9-4978-AB8D-A34FB46734B2}" srcOrd="3" destOrd="0" parTransId="{039F4F3B-1E5B-498C-A6BC-DBF6135E691F}" sibTransId="{D6FF434B-55CA-4AE8-A1BC-5D5ADE6416AC}"/>
    <dgm:cxn modelId="{BA6886FF-E175-4681-AC98-C27F5BB821CF}" type="presOf" srcId="{C96BEB14-F3B9-4978-AB8D-A34FB46734B2}" destId="{B2FFA256-0DA1-4881-9206-BD58D7AA4171}" srcOrd="0" destOrd="0" presId="urn:microsoft.com/office/officeart/2016/7/layout/RepeatingBendingProcessNew"/>
    <dgm:cxn modelId="{CE700A3B-C59F-4227-9CD6-F2C7952CF09E}" type="presParOf" srcId="{9FCF3AAD-6A4B-4392-A9A4-F90584334E4B}" destId="{9E6F3EE0-B70D-444A-8F8C-9923A4B60B95}" srcOrd="0" destOrd="0" presId="urn:microsoft.com/office/officeart/2016/7/layout/RepeatingBendingProcessNew"/>
    <dgm:cxn modelId="{E8B456F2-157E-4AB8-AB89-21E1DDDA5E60}" type="presParOf" srcId="{9FCF3AAD-6A4B-4392-A9A4-F90584334E4B}" destId="{200D8BA1-68D6-4A26-9CFA-8635A2E7DC37}" srcOrd="1" destOrd="0" presId="urn:microsoft.com/office/officeart/2016/7/layout/RepeatingBendingProcessNew"/>
    <dgm:cxn modelId="{E9569113-4817-4CAE-B583-F8A2A487E014}" type="presParOf" srcId="{200D8BA1-68D6-4A26-9CFA-8635A2E7DC37}" destId="{C9D3B96F-23C7-429E-8528-953866145349}" srcOrd="0" destOrd="0" presId="urn:microsoft.com/office/officeart/2016/7/layout/RepeatingBendingProcessNew"/>
    <dgm:cxn modelId="{1E1B2EEE-1A15-47AD-BA6A-774B68CA3143}" type="presParOf" srcId="{9FCF3AAD-6A4B-4392-A9A4-F90584334E4B}" destId="{1C33566F-9600-4FC3-B1F8-68435EBA4D29}" srcOrd="2" destOrd="0" presId="urn:microsoft.com/office/officeart/2016/7/layout/RepeatingBendingProcessNew"/>
    <dgm:cxn modelId="{B39983D2-D847-4EF7-B198-6796E3E5AC12}" type="presParOf" srcId="{9FCF3AAD-6A4B-4392-A9A4-F90584334E4B}" destId="{B5155B1D-A65F-4F9C-B9A6-D9DD3F06E2EC}" srcOrd="3" destOrd="0" presId="urn:microsoft.com/office/officeart/2016/7/layout/RepeatingBendingProcessNew"/>
    <dgm:cxn modelId="{6FAADF15-3F72-432F-AB2A-846E139D1470}" type="presParOf" srcId="{B5155B1D-A65F-4F9C-B9A6-D9DD3F06E2EC}" destId="{1FB9BCF4-97FF-4188-84DA-53C5D39BF171}" srcOrd="0" destOrd="0" presId="urn:microsoft.com/office/officeart/2016/7/layout/RepeatingBendingProcessNew"/>
    <dgm:cxn modelId="{41DFEA24-CAC0-4C48-9630-582F895A98D2}" type="presParOf" srcId="{9FCF3AAD-6A4B-4392-A9A4-F90584334E4B}" destId="{D6981ED3-E828-499C-B455-EDCE0D0D44E8}" srcOrd="4" destOrd="0" presId="urn:microsoft.com/office/officeart/2016/7/layout/RepeatingBendingProcessNew"/>
    <dgm:cxn modelId="{CD4C0F08-0CB9-4386-ABF2-54FE26C13211}" type="presParOf" srcId="{9FCF3AAD-6A4B-4392-A9A4-F90584334E4B}" destId="{3D1FE03D-0052-48CD-8E39-15AF1D887B53}" srcOrd="5" destOrd="0" presId="urn:microsoft.com/office/officeart/2016/7/layout/RepeatingBendingProcessNew"/>
    <dgm:cxn modelId="{EBB6957C-65C2-4ECC-A8C4-CE8452F1178C}" type="presParOf" srcId="{3D1FE03D-0052-48CD-8E39-15AF1D887B53}" destId="{872EB191-B8F8-4828-963C-CC91F62567BD}" srcOrd="0" destOrd="0" presId="urn:microsoft.com/office/officeart/2016/7/layout/RepeatingBendingProcessNew"/>
    <dgm:cxn modelId="{4D06EC44-4100-464E-BD2B-F9AB468F62C5}" type="presParOf" srcId="{9FCF3AAD-6A4B-4392-A9A4-F90584334E4B}" destId="{B2FFA256-0DA1-4881-9206-BD58D7AA4171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AF933-5F35-4055-8D29-F7C5500EF43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24F939-48E3-4FCC-A347-2357063769AD}">
      <dgm:prSet/>
      <dgm:spPr/>
      <dgm:t>
        <a:bodyPr/>
        <a:lstStyle/>
        <a:p>
          <a:r>
            <a:rPr lang="en-US" dirty="0"/>
            <a:t>English premier league is annually played.</a:t>
          </a:r>
        </a:p>
      </dgm:t>
    </dgm:pt>
    <dgm:pt modelId="{402151C0-61BF-47A9-8A8F-16D648F57AF9}" type="parTrans" cxnId="{79D6DDD7-66B6-4715-9CA9-2C2B139E0783}">
      <dgm:prSet/>
      <dgm:spPr/>
      <dgm:t>
        <a:bodyPr/>
        <a:lstStyle/>
        <a:p>
          <a:endParaRPr lang="en-US"/>
        </a:p>
      </dgm:t>
    </dgm:pt>
    <dgm:pt modelId="{A01D135C-036D-4C23-B50D-C2C0C388E887}" type="sibTrans" cxnId="{79D6DDD7-66B6-4715-9CA9-2C2B139E07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E5E2C0-90D5-4E0C-9F82-83A91FC36EEB}">
      <dgm:prSet/>
      <dgm:spPr/>
      <dgm:t>
        <a:bodyPr/>
        <a:lstStyle/>
        <a:p>
          <a:r>
            <a:rPr lang="en-US" dirty="0"/>
            <a:t>Each team has a match in both, home and away ground with every other team.</a:t>
          </a:r>
        </a:p>
      </dgm:t>
    </dgm:pt>
    <dgm:pt modelId="{DC7996E0-AC12-49BC-BD1D-93D1323745B0}" type="parTrans" cxnId="{C2546B3D-BCF3-4D13-8E47-BA26FCF2774C}">
      <dgm:prSet/>
      <dgm:spPr/>
      <dgm:t>
        <a:bodyPr/>
        <a:lstStyle/>
        <a:p>
          <a:endParaRPr lang="en-US"/>
        </a:p>
      </dgm:t>
    </dgm:pt>
    <dgm:pt modelId="{B7E5BE8F-4547-48A9-B810-97368A733DC8}" type="sibTrans" cxnId="{C2546B3D-BCF3-4D13-8E47-BA26FCF2774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140AEA1-9BFE-47FD-AD99-35E760C28895}">
      <dgm:prSet/>
      <dgm:spPr/>
      <dgm:t>
        <a:bodyPr/>
        <a:lstStyle/>
        <a:p>
          <a:r>
            <a:rPr lang="en-US" dirty="0"/>
            <a:t>At the end of the season the club with the most amount of points win the league.</a:t>
          </a:r>
        </a:p>
      </dgm:t>
    </dgm:pt>
    <dgm:pt modelId="{C3AA3139-9659-48DA-9A2C-3BAE3C193E30}" type="parTrans" cxnId="{CFE72F08-61DB-460E-B273-ADDF04FFE62A}">
      <dgm:prSet/>
      <dgm:spPr/>
      <dgm:t>
        <a:bodyPr/>
        <a:lstStyle/>
        <a:p>
          <a:endParaRPr lang="en-US"/>
        </a:p>
      </dgm:t>
    </dgm:pt>
    <dgm:pt modelId="{A5D69AC1-6DB1-4A18-95E9-5D80E8A34B93}" type="sibTrans" cxnId="{CFE72F08-61DB-460E-B273-ADDF04FFE6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4E61CDB-CA3E-48BE-B886-792044E56FEA}">
      <dgm:prSet/>
      <dgm:spPr/>
      <dgm:t>
        <a:bodyPr/>
        <a:lstStyle/>
        <a:p>
          <a:r>
            <a:rPr lang="en-US" dirty="0"/>
            <a:t>All the parameters are in compliance with European football rules.</a:t>
          </a:r>
        </a:p>
      </dgm:t>
    </dgm:pt>
    <dgm:pt modelId="{A02C8A80-92F0-4B9A-828C-059A3FA01FBB}" type="parTrans" cxnId="{69B20C18-24DC-480B-9FB9-030C78A94347}">
      <dgm:prSet/>
      <dgm:spPr/>
      <dgm:t>
        <a:bodyPr/>
        <a:lstStyle/>
        <a:p>
          <a:endParaRPr lang="en-US"/>
        </a:p>
      </dgm:t>
    </dgm:pt>
    <dgm:pt modelId="{0816EC4C-FF37-4738-B816-E1EF73DFD6C0}" type="sibTrans" cxnId="{69B20C18-24DC-480B-9FB9-030C78A9434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45BB74F-6B39-4E8D-BF5B-BA319795F661}" type="pres">
      <dgm:prSet presAssocID="{70BAF933-5F35-4055-8D29-F7C5500EF434}" presName="Name0" presStyleCnt="0">
        <dgm:presLayoutVars>
          <dgm:animLvl val="lvl"/>
          <dgm:resizeHandles val="exact"/>
        </dgm:presLayoutVars>
      </dgm:prSet>
      <dgm:spPr/>
    </dgm:pt>
    <dgm:pt modelId="{354A32C2-3EF7-44C9-862E-DD05DC1641DD}" type="pres">
      <dgm:prSet presAssocID="{F024F939-48E3-4FCC-A347-2357063769AD}" presName="compositeNode" presStyleCnt="0">
        <dgm:presLayoutVars>
          <dgm:bulletEnabled val="1"/>
        </dgm:presLayoutVars>
      </dgm:prSet>
      <dgm:spPr/>
    </dgm:pt>
    <dgm:pt modelId="{8AB31FA2-655F-4602-A1A6-D511CB0F9D0D}" type="pres">
      <dgm:prSet presAssocID="{F024F939-48E3-4FCC-A347-2357063769AD}" presName="bgRect" presStyleLbl="bgAccFollowNode1" presStyleIdx="0" presStyleCnt="4"/>
      <dgm:spPr/>
    </dgm:pt>
    <dgm:pt modelId="{229A529D-04E1-4028-B45D-71481970A35B}" type="pres">
      <dgm:prSet presAssocID="{A01D135C-036D-4C23-B50D-C2C0C388E88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A22034D-1D91-43EF-8F6C-2AADA3F4C21C}" type="pres">
      <dgm:prSet presAssocID="{F024F939-48E3-4FCC-A347-2357063769AD}" presName="bottomLine" presStyleLbl="alignNode1" presStyleIdx="1" presStyleCnt="8">
        <dgm:presLayoutVars/>
      </dgm:prSet>
      <dgm:spPr/>
    </dgm:pt>
    <dgm:pt modelId="{B24DFC4A-7B04-46A1-AB80-CE0EACE91676}" type="pres">
      <dgm:prSet presAssocID="{F024F939-48E3-4FCC-A347-2357063769AD}" presName="nodeText" presStyleLbl="bgAccFollowNode1" presStyleIdx="0" presStyleCnt="4">
        <dgm:presLayoutVars>
          <dgm:bulletEnabled val="1"/>
        </dgm:presLayoutVars>
      </dgm:prSet>
      <dgm:spPr/>
    </dgm:pt>
    <dgm:pt modelId="{16FBFC5F-E624-4C0E-8D32-0F30370BE8C9}" type="pres">
      <dgm:prSet presAssocID="{A01D135C-036D-4C23-B50D-C2C0C388E887}" presName="sibTrans" presStyleCnt="0"/>
      <dgm:spPr/>
    </dgm:pt>
    <dgm:pt modelId="{D6D8A68D-DF3F-413F-AD05-C4BCF00F61F3}" type="pres">
      <dgm:prSet presAssocID="{E0E5E2C0-90D5-4E0C-9F82-83A91FC36EEB}" presName="compositeNode" presStyleCnt="0">
        <dgm:presLayoutVars>
          <dgm:bulletEnabled val="1"/>
        </dgm:presLayoutVars>
      </dgm:prSet>
      <dgm:spPr/>
    </dgm:pt>
    <dgm:pt modelId="{EC059502-B35F-42C5-9436-1BFF047E4DCA}" type="pres">
      <dgm:prSet presAssocID="{E0E5E2C0-90D5-4E0C-9F82-83A91FC36EEB}" presName="bgRect" presStyleLbl="bgAccFollowNode1" presStyleIdx="1" presStyleCnt="4"/>
      <dgm:spPr/>
    </dgm:pt>
    <dgm:pt modelId="{1A051989-E8F4-4ECD-B437-A8AD7556632A}" type="pres">
      <dgm:prSet presAssocID="{B7E5BE8F-4547-48A9-B810-97368A733DC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E9C1FD6-F560-4957-98F6-62FD3D9E6D68}" type="pres">
      <dgm:prSet presAssocID="{E0E5E2C0-90D5-4E0C-9F82-83A91FC36EEB}" presName="bottomLine" presStyleLbl="alignNode1" presStyleIdx="3" presStyleCnt="8">
        <dgm:presLayoutVars/>
      </dgm:prSet>
      <dgm:spPr/>
    </dgm:pt>
    <dgm:pt modelId="{0650566C-7CAD-47DD-90E7-3BC148999073}" type="pres">
      <dgm:prSet presAssocID="{E0E5E2C0-90D5-4E0C-9F82-83A91FC36EEB}" presName="nodeText" presStyleLbl="bgAccFollowNode1" presStyleIdx="1" presStyleCnt="4">
        <dgm:presLayoutVars>
          <dgm:bulletEnabled val="1"/>
        </dgm:presLayoutVars>
      </dgm:prSet>
      <dgm:spPr/>
    </dgm:pt>
    <dgm:pt modelId="{16FB33BB-E30E-4528-B6D3-0FBC90E60AFB}" type="pres">
      <dgm:prSet presAssocID="{B7E5BE8F-4547-48A9-B810-97368A733DC8}" presName="sibTrans" presStyleCnt="0"/>
      <dgm:spPr/>
    </dgm:pt>
    <dgm:pt modelId="{E2281ABF-ACA3-4BF0-BF4A-247AE16A2D8C}" type="pres">
      <dgm:prSet presAssocID="{A140AEA1-9BFE-47FD-AD99-35E760C28895}" presName="compositeNode" presStyleCnt="0">
        <dgm:presLayoutVars>
          <dgm:bulletEnabled val="1"/>
        </dgm:presLayoutVars>
      </dgm:prSet>
      <dgm:spPr/>
    </dgm:pt>
    <dgm:pt modelId="{B6418DF0-BA96-43B4-9D6E-5D83E0E60256}" type="pres">
      <dgm:prSet presAssocID="{A140AEA1-9BFE-47FD-AD99-35E760C28895}" presName="bgRect" presStyleLbl="bgAccFollowNode1" presStyleIdx="2" presStyleCnt="4"/>
      <dgm:spPr/>
    </dgm:pt>
    <dgm:pt modelId="{4DCD82CF-584E-47EF-8C17-4E69F442FD1C}" type="pres">
      <dgm:prSet presAssocID="{A5D69AC1-6DB1-4A18-95E9-5D80E8A34B9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BEC132E-970C-458E-9B17-63E70A041B43}" type="pres">
      <dgm:prSet presAssocID="{A140AEA1-9BFE-47FD-AD99-35E760C28895}" presName="bottomLine" presStyleLbl="alignNode1" presStyleIdx="5" presStyleCnt="8">
        <dgm:presLayoutVars/>
      </dgm:prSet>
      <dgm:spPr/>
    </dgm:pt>
    <dgm:pt modelId="{33D73A9E-C95D-44CF-88F6-13D943472991}" type="pres">
      <dgm:prSet presAssocID="{A140AEA1-9BFE-47FD-AD99-35E760C28895}" presName="nodeText" presStyleLbl="bgAccFollowNode1" presStyleIdx="2" presStyleCnt="4">
        <dgm:presLayoutVars>
          <dgm:bulletEnabled val="1"/>
        </dgm:presLayoutVars>
      </dgm:prSet>
      <dgm:spPr/>
    </dgm:pt>
    <dgm:pt modelId="{E97705FA-FEA8-450F-A794-CCC94101AA7D}" type="pres">
      <dgm:prSet presAssocID="{A5D69AC1-6DB1-4A18-95E9-5D80E8A34B93}" presName="sibTrans" presStyleCnt="0"/>
      <dgm:spPr/>
    </dgm:pt>
    <dgm:pt modelId="{E48CF46F-3787-411F-B44F-3101CC6CC8EA}" type="pres">
      <dgm:prSet presAssocID="{34E61CDB-CA3E-48BE-B886-792044E56FEA}" presName="compositeNode" presStyleCnt="0">
        <dgm:presLayoutVars>
          <dgm:bulletEnabled val="1"/>
        </dgm:presLayoutVars>
      </dgm:prSet>
      <dgm:spPr/>
    </dgm:pt>
    <dgm:pt modelId="{AB971ED1-722D-4597-A00A-83A86A5EE4BC}" type="pres">
      <dgm:prSet presAssocID="{34E61CDB-CA3E-48BE-B886-792044E56FEA}" presName="bgRect" presStyleLbl="bgAccFollowNode1" presStyleIdx="3" presStyleCnt="4"/>
      <dgm:spPr/>
    </dgm:pt>
    <dgm:pt modelId="{6015BC34-285A-471C-8761-C25574172FC7}" type="pres">
      <dgm:prSet presAssocID="{0816EC4C-FF37-4738-B816-E1EF73DFD6C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44D4652-382D-413B-BA0E-1B716F8D3871}" type="pres">
      <dgm:prSet presAssocID="{34E61CDB-CA3E-48BE-B886-792044E56FEA}" presName="bottomLine" presStyleLbl="alignNode1" presStyleIdx="7" presStyleCnt="8">
        <dgm:presLayoutVars/>
      </dgm:prSet>
      <dgm:spPr/>
    </dgm:pt>
    <dgm:pt modelId="{1C9FE542-EC6B-4C70-954D-4425B68E603F}" type="pres">
      <dgm:prSet presAssocID="{34E61CDB-CA3E-48BE-B886-792044E56F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E661B08-3BBC-4772-A02D-B677EFB35BA3}" type="presOf" srcId="{0816EC4C-FF37-4738-B816-E1EF73DFD6C0}" destId="{6015BC34-285A-471C-8761-C25574172FC7}" srcOrd="0" destOrd="0" presId="urn:microsoft.com/office/officeart/2016/7/layout/BasicLinearProcessNumbered"/>
    <dgm:cxn modelId="{CFE72F08-61DB-460E-B273-ADDF04FFE62A}" srcId="{70BAF933-5F35-4055-8D29-F7C5500EF434}" destId="{A140AEA1-9BFE-47FD-AD99-35E760C28895}" srcOrd="2" destOrd="0" parTransId="{C3AA3139-9659-48DA-9A2C-3BAE3C193E30}" sibTransId="{A5D69AC1-6DB1-4A18-95E9-5D80E8A34B93}"/>
    <dgm:cxn modelId="{69B20C18-24DC-480B-9FB9-030C78A94347}" srcId="{70BAF933-5F35-4055-8D29-F7C5500EF434}" destId="{34E61CDB-CA3E-48BE-B886-792044E56FEA}" srcOrd="3" destOrd="0" parTransId="{A02C8A80-92F0-4B9A-828C-059A3FA01FBB}" sibTransId="{0816EC4C-FF37-4738-B816-E1EF73DFD6C0}"/>
    <dgm:cxn modelId="{85141623-4215-414E-9806-347EE95BF521}" type="presOf" srcId="{F024F939-48E3-4FCC-A347-2357063769AD}" destId="{B24DFC4A-7B04-46A1-AB80-CE0EACE91676}" srcOrd="1" destOrd="0" presId="urn:microsoft.com/office/officeart/2016/7/layout/BasicLinearProcessNumbered"/>
    <dgm:cxn modelId="{4D7CBB30-16ED-4233-BECE-2D2A883FF670}" type="presOf" srcId="{A140AEA1-9BFE-47FD-AD99-35E760C28895}" destId="{B6418DF0-BA96-43B4-9D6E-5D83E0E60256}" srcOrd="0" destOrd="0" presId="urn:microsoft.com/office/officeart/2016/7/layout/BasicLinearProcessNumbered"/>
    <dgm:cxn modelId="{F4A93E32-E2CD-4D22-AAE0-125FBE3383B6}" type="presOf" srcId="{34E61CDB-CA3E-48BE-B886-792044E56FEA}" destId="{1C9FE542-EC6B-4C70-954D-4425B68E603F}" srcOrd="1" destOrd="0" presId="urn:microsoft.com/office/officeart/2016/7/layout/BasicLinearProcessNumbered"/>
    <dgm:cxn modelId="{C2546B3D-BCF3-4D13-8E47-BA26FCF2774C}" srcId="{70BAF933-5F35-4055-8D29-F7C5500EF434}" destId="{E0E5E2C0-90D5-4E0C-9F82-83A91FC36EEB}" srcOrd="1" destOrd="0" parTransId="{DC7996E0-AC12-49BC-BD1D-93D1323745B0}" sibTransId="{B7E5BE8F-4547-48A9-B810-97368A733DC8}"/>
    <dgm:cxn modelId="{61FB795D-51DC-482B-BBAC-39D5DF88008C}" type="presOf" srcId="{E0E5E2C0-90D5-4E0C-9F82-83A91FC36EEB}" destId="{0650566C-7CAD-47DD-90E7-3BC148999073}" srcOrd="1" destOrd="0" presId="urn:microsoft.com/office/officeart/2016/7/layout/BasicLinearProcessNumbered"/>
    <dgm:cxn modelId="{77822C61-E689-4210-A1D9-ECA2BAF8ADB7}" type="presOf" srcId="{F024F939-48E3-4FCC-A347-2357063769AD}" destId="{8AB31FA2-655F-4602-A1A6-D511CB0F9D0D}" srcOrd="0" destOrd="0" presId="urn:microsoft.com/office/officeart/2016/7/layout/BasicLinearProcessNumbered"/>
    <dgm:cxn modelId="{6DC89B4B-59F1-44A4-8F3D-E700A2895602}" type="presOf" srcId="{A140AEA1-9BFE-47FD-AD99-35E760C28895}" destId="{33D73A9E-C95D-44CF-88F6-13D943472991}" srcOrd="1" destOrd="0" presId="urn:microsoft.com/office/officeart/2016/7/layout/BasicLinearProcessNumbered"/>
    <dgm:cxn modelId="{7944286C-9DA9-43C8-AE03-82B689D0CF43}" type="presOf" srcId="{B7E5BE8F-4547-48A9-B810-97368A733DC8}" destId="{1A051989-E8F4-4ECD-B437-A8AD7556632A}" srcOrd="0" destOrd="0" presId="urn:microsoft.com/office/officeart/2016/7/layout/BasicLinearProcessNumbered"/>
    <dgm:cxn modelId="{A2A02A80-A73F-410C-8240-264CCEADE8DA}" type="presOf" srcId="{E0E5E2C0-90D5-4E0C-9F82-83A91FC36EEB}" destId="{EC059502-B35F-42C5-9436-1BFF047E4DCA}" srcOrd="0" destOrd="0" presId="urn:microsoft.com/office/officeart/2016/7/layout/BasicLinearProcessNumbered"/>
    <dgm:cxn modelId="{534A37AC-0361-4581-A262-0CB9D78EADC4}" type="presOf" srcId="{A5D69AC1-6DB1-4A18-95E9-5D80E8A34B93}" destId="{4DCD82CF-584E-47EF-8C17-4E69F442FD1C}" srcOrd="0" destOrd="0" presId="urn:microsoft.com/office/officeart/2016/7/layout/BasicLinearProcessNumbered"/>
    <dgm:cxn modelId="{79D6DDD7-66B6-4715-9CA9-2C2B139E0783}" srcId="{70BAF933-5F35-4055-8D29-F7C5500EF434}" destId="{F024F939-48E3-4FCC-A347-2357063769AD}" srcOrd="0" destOrd="0" parTransId="{402151C0-61BF-47A9-8A8F-16D648F57AF9}" sibTransId="{A01D135C-036D-4C23-B50D-C2C0C388E887}"/>
    <dgm:cxn modelId="{204ECBDD-F890-4003-B04C-5A9DB75CB58A}" type="presOf" srcId="{34E61CDB-CA3E-48BE-B886-792044E56FEA}" destId="{AB971ED1-722D-4597-A00A-83A86A5EE4BC}" srcOrd="0" destOrd="0" presId="urn:microsoft.com/office/officeart/2016/7/layout/BasicLinearProcessNumbered"/>
    <dgm:cxn modelId="{B9F1FFE8-48F0-4075-A463-667322FCDC0F}" type="presOf" srcId="{A01D135C-036D-4C23-B50D-C2C0C388E887}" destId="{229A529D-04E1-4028-B45D-71481970A35B}" srcOrd="0" destOrd="0" presId="urn:microsoft.com/office/officeart/2016/7/layout/BasicLinearProcessNumbered"/>
    <dgm:cxn modelId="{99DA3FF5-7B89-4CC0-A079-075F4D6F726E}" type="presOf" srcId="{70BAF933-5F35-4055-8D29-F7C5500EF434}" destId="{645BB74F-6B39-4E8D-BF5B-BA319795F661}" srcOrd="0" destOrd="0" presId="urn:microsoft.com/office/officeart/2016/7/layout/BasicLinearProcessNumbered"/>
    <dgm:cxn modelId="{005D1607-0753-49FF-82B1-4BFA49F08278}" type="presParOf" srcId="{645BB74F-6B39-4E8D-BF5B-BA319795F661}" destId="{354A32C2-3EF7-44C9-862E-DD05DC1641DD}" srcOrd="0" destOrd="0" presId="urn:microsoft.com/office/officeart/2016/7/layout/BasicLinearProcessNumbered"/>
    <dgm:cxn modelId="{6DB6EBE2-26B9-4083-9DBA-146CAE41B4C8}" type="presParOf" srcId="{354A32C2-3EF7-44C9-862E-DD05DC1641DD}" destId="{8AB31FA2-655F-4602-A1A6-D511CB0F9D0D}" srcOrd="0" destOrd="0" presId="urn:microsoft.com/office/officeart/2016/7/layout/BasicLinearProcessNumbered"/>
    <dgm:cxn modelId="{45FD0B17-8422-4C9D-B671-48807235503E}" type="presParOf" srcId="{354A32C2-3EF7-44C9-862E-DD05DC1641DD}" destId="{229A529D-04E1-4028-B45D-71481970A35B}" srcOrd="1" destOrd="0" presId="urn:microsoft.com/office/officeart/2016/7/layout/BasicLinearProcessNumbered"/>
    <dgm:cxn modelId="{7941C150-7438-4885-8081-2FC3232A1907}" type="presParOf" srcId="{354A32C2-3EF7-44C9-862E-DD05DC1641DD}" destId="{6A22034D-1D91-43EF-8F6C-2AADA3F4C21C}" srcOrd="2" destOrd="0" presId="urn:microsoft.com/office/officeart/2016/7/layout/BasicLinearProcessNumbered"/>
    <dgm:cxn modelId="{F9D9CDDB-0E1C-4593-AF60-FD0569520B3C}" type="presParOf" srcId="{354A32C2-3EF7-44C9-862E-DD05DC1641DD}" destId="{B24DFC4A-7B04-46A1-AB80-CE0EACE91676}" srcOrd="3" destOrd="0" presId="urn:microsoft.com/office/officeart/2016/7/layout/BasicLinearProcessNumbered"/>
    <dgm:cxn modelId="{46C62529-D4D9-4433-9FEA-EE74A1364352}" type="presParOf" srcId="{645BB74F-6B39-4E8D-BF5B-BA319795F661}" destId="{16FBFC5F-E624-4C0E-8D32-0F30370BE8C9}" srcOrd="1" destOrd="0" presId="urn:microsoft.com/office/officeart/2016/7/layout/BasicLinearProcessNumbered"/>
    <dgm:cxn modelId="{3C3789AF-70D1-49BC-A2FB-6BB52FFA031F}" type="presParOf" srcId="{645BB74F-6B39-4E8D-BF5B-BA319795F661}" destId="{D6D8A68D-DF3F-413F-AD05-C4BCF00F61F3}" srcOrd="2" destOrd="0" presId="urn:microsoft.com/office/officeart/2016/7/layout/BasicLinearProcessNumbered"/>
    <dgm:cxn modelId="{19241BBA-D444-4D44-AFBF-06404B1E71C9}" type="presParOf" srcId="{D6D8A68D-DF3F-413F-AD05-C4BCF00F61F3}" destId="{EC059502-B35F-42C5-9436-1BFF047E4DCA}" srcOrd="0" destOrd="0" presId="urn:microsoft.com/office/officeart/2016/7/layout/BasicLinearProcessNumbered"/>
    <dgm:cxn modelId="{8B6E1F7A-4808-49D3-940A-AEDDAE515B91}" type="presParOf" srcId="{D6D8A68D-DF3F-413F-AD05-C4BCF00F61F3}" destId="{1A051989-E8F4-4ECD-B437-A8AD7556632A}" srcOrd="1" destOrd="0" presId="urn:microsoft.com/office/officeart/2016/7/layout/BasicLinearProcessNumbered"/>
    <dgm:cxn modelId="{EC9D0316-105A-40A9-AAD3-F496A401EF30}" type="presParOf" srcId="{D6D8A68D-DF3F-413F-AD05-C4BCF00F61F3}" destId="{7E9C1FD6-F560-4957-98F6-62FD3D9E6D68}" srcOrd="2" destOrd="0" presId="urn:microsoft.com/office/officeart/2016/7/layout/BasicLinearProcessNumbered"/>
    <dgm:cxn modelId="{2F159CB1-A8C3-4D7D-9BCB-2EA8C05E913C}" type="presParOf" srcId="{D6D8A68D-DF3F-413F-AD05-C4BCF00F61F3}" destId="{0650566C-7CAD-47DD-90E7-3BC148999073}" srcOrd="3" destOrd="0" presId="urn:microsoft.com/office/officeart/2016/7/layout/BasicLinearProcessNumbered"/>
    <dgm:cxn modelId="{FFA56F32-9A98-491D-92B7-215C3ACF13FA}" type="presParOf" srcId="{645BB74F-6B39-4E8D-BF5B-BA319795F661}" destId="{16FB33BB-E30E-4528-B6D3-0FBC90E60AFB}" srcOrd="3" destOrd="0" presId="urn:microsoft.com/office/officeart/2016/7/layout/BasicLinearProcessNumbered"/>
    <dgm:cxn modelId="{5702ED25-E1B8-4D05-9584-5C734C7A3984}" type="presParOf" srcId="{645BB74F-6B39-4E8D-BF5B-BA319795F661}" destId="{E2281ABF-ACA3-4BF0-BF4A-247AE16A2D8C}" srcOrd="4" destOrd="0" presId="urn:microsoft.com/office/officeart/2016/7/layout/BasicLinearProcessNumbered"/>
    <dgm:cxn modelId="{3376AD9C-B350-485E-A11E-8A4F760B297F}" type="presParOf" srcId="{E2281ABF-ACA3-4BF0-BF4A-247AE16A2D8C}" destId="{B6418DF0-BA96-43B4-9D6E-5D83E0E60256}" srcOrd="0" destOrd="0" presId="urn:microsoft.com/office/officeart/2016/7/layout/BasicLinearProcessNumbered"/>
    <dgm:cxn modelId="{08DCD8A1-A81D-4F9F-B1EB-4343AFD1AA8E}" type="presParOf" srcId="{E2281ABF-ACA3-4BF0-BF4A-247AE16A2D8C}" destId="{4DCD82CF-584E-47EF-8C17-4E69F442FD1C}" srcOrd="1" destOrd="0" presId="urn:microsoft.com/office/officeart/2016/7/layout/BasicLinearProcessNumbered"/>
    <dgm:cxn modelId="{3202D3F8-A207-4466-A731-CB488B88659A}" type="presParOf" srcId="{E2281ABF-ACA3-4BF0-BF4A-247AE16A2D8C}" destId="{CBEC132E-970C-458E-9B17-63E70A041B43}" srcOrd="2" destOrd="0" presId="urn:microsoft.com/office/officeart/2016/7/layout/BasicLinearProcessNumbered"/>
    <dgm:cxn modelId="{E422D2B6-6CB4-40B6-96AC-6DC6D046CE2D}" type="presParOf" srcId="{E2281ABF-ACA3-4BF0-BF4A-247AE16A2D8C}" destId="{33D73A9E-C95D-44CF-88F6-13D943472991}" srcOrd="3" destOrd="0" presId="urn:microsoft.com/office/officeart/2016/7/layout/BasicLinearProcessNumbered"/>
    <dgm:cxn modelId="{4E8FAC44-9113-4315-9BDF-B94305B1382C}" type="presParOf" srcId="{645BB74F-6B39-4E8D-BF5B-BA319795F661}" destId="{E97705FA-FEA8-450F-A794-CCC94101AA7D}" srcOrd="5" destOrd="0" presId="urn:microsoft.com/office/officeart/2016/7/layout/BasicLinearProcessNumbered"/>
    <dgm:cxn modelId="{E642D6B4-CD10-4CCD-9265-18C147C8F678}" type="presParOf" srcId="{645BB74F-6B39-4E8D-BF5B-BA319795F661}" destId="{E48CF46F-3787-411F-B44F-3101CC6CC8EA}" srcOrd="6" destOrd="0" presId="urn:microsoft.com/office/officeart/2016/7/layout/BasicLinearProcessNumbered"/>
    <dgm:cxn modelId="{74C3AC37-D323-453A-8F0F-170A59350691}" type="presParOf" srcId="{E48CF46F-3787-411F-B44F-3101CC6CC8EA}" destId="{AB971ED1-722D-4597-A00A-83A86A5EE4BC}" srcOrd="0" destOrd="0" presId="urn:microsoft.com/office/officeart/2016/7/layout/BasicLinearProcessNumbered"/>
    <dgm:cxn modelId="{A66FDE34-88C0-40C9-ABF1-5482F56FC176}" type="presParOf" srcId="{E48CF46F-3787-411F-B44F-3101CC6CC8EA}" destId="{6015BC34-285A-471C-8761-C25574172FC7}" srcOrd="1" destOrd="0" presId="urn:microsoft.com/office/officeart/2016/7/layout/BasicLinearProcessNumbered"/>
    <dgm:cxn modelId="{C17A93B9-5D71-44AF-B77B-98766DBC22D7}" type="presParOf" srcId="{E48CF46F-3787-411F-B44F-3101CC6CC8EA}" destId="{A44D4652-382D-413B-BA0E-1B716F8D3871}" srcOrd="2" destOrd="0" presId="urn:microsoft.com/office/officeart/2016/7/layout/BasicLinearProcessNumbered"/>
    <dgm:cxn modelId="{2A943151-1A21-459B-AC13-37B1579BE1E3}" type="presParOf" srcId="{E48CF46F-3787-411F-B44F-3101CC6CC8EA}" destId="{1C9FE542-EC6B-4C70-954D-4425B68E603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9ED28F-4995-490D-9C3C-02CD06BCE81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D130078-AF69-4913-8412-7425CAF79056}">
      <dgm:prSet/>
      <dgm:spPr/>
      <dgm:t>
        <a:bodyPr/>
        <a:lstStyle/>
        <a:p>
          <a:r>
            <a:rPr lang="en-US" dirty="0"/>
            <a:t>Relationship b/w </a:t>
          </a:r>
          <a:r>
            <a:rPr lang="en-US" b="1" dirty="0"/>
            <a:t>Club and Match</a:t>
          </a:r>
        </a:p>
      </dgm:t>
    </dgm:pt>
    <dgm:pt modelId="{AF775FE7-C12A-4F85-AF35-B26C3B95D351}" type="parTrans" cxnId="{CC3357BF-F3C1-45EA-8AC8-C215F6A40D87}">
      <dgm:prSet/>
      <dgm:spPr/>
      <dgm:t>
        <a:bodyPr/>
        <a:lstStyle/>
        <a:p>
          <a:endParaRPr lang="en-US"/>
        </a:p>
      </dgm:t>
    </dgm:pt>
    <dgm:pt modelId="{54B7C1AA-07FD-4A64-B8BA-43DE7E95E897}" type="sibTrans" cxnId="{CC3357BF-F3C1-45EA-8AC8-C215F6A40D8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FFFD8D-9C6B-4AF2-AB9C-6B19D83B9D03}">
      <dgm:prSet/>
      <dgm:spPr/>
      <dgm:t>
        <a:bodyPr/>
        <a:lstStyle/>
        <a:p>
          <a:r>
            <a:rPr lang="en-US" dirty="0"/>
            <a:t>Relationship b/w </a:t>
          </a:r>
          <a:r>
            <a:rPr lang="en-US" b="1" dirty="0"/>
            <a:t>Club and Player</a:t>
          </a:r>
        </a:p>
      </dgm:t>
    </dgm:pt>
    <dgm:pt modelId="{F314A256-5597-455B-8FF1-1DEC34FCF1F2}" type="parTrans" cxnId="{95EB9B2D-D72D-4BEC-8BF8-340F4C52F7A7}">
      <dgm:prSet/>
      <dgm:spPr/>
      <dgm:t>
        <a:bodyPr/>
        <a:lstStyle/>
        <a:p>
          <a:endParaRPr lang="en-US"/>
        </a:p>
      </dgm:t>
    </dgm:pt>
    <dgm:pt modelId="{EF23E8D2-2722-4B75-8825-8446FD5BCF0D}" type="sibTrans" cxnId="{95EB9B2D-D72D-4BEC-8BF8-340F4C52F7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B12529E-1A04-45D9-BDE1-C6411ECE2ADA}">
      <dgm:prSet/>
      <dgm:spPr/>
      <dgm:t>
        <a:bodyPr/>
        <a:lstStyle/>
        <a:p>
          <a:r>
            <a:rPr lang="en-US" dirty="0"/>
            <a:t>Relationship b/w </a:t>
          </a:r>
          <a:r>
            <a:rPr lang="en-US" b="1" dirty="0"/>
            <a:t>Player and Match</a:t>
          </a:r>
        </a:p>
      </dgm:t>
    </dgm:pt>
    <dgm:pt modelId="{A89F1542-AA6D-4FB7-999B-A206EEE0DFD9}" type="parTrans" cxnId="{0293820B-0719-443C-8300-4B1288490511}">
      <dgm:prSet/>
      <dgm:spPr/>
      <dgm:t>
        <a:bodyPr/>
        <a:lstStyle/>
        <a:p>
          <a:endParaRPr lang="en-US"/>
        </a:p>
      </dgm:t>
    </dgm:pt>
    <dgm:pt modelId="{F61AAB98-DCE0-4FE6-90A4-02C3B9509D28}" type="sibTrans" cxnId="{0293820B-0719-443C-8300-4B12884905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332C6D1-F0FC-45C2-88B9-669464F2D5CE}">
      <dgm:prSet/>
      <dgm:spPr/>
      <dgm:t>
        <a:bodyPr/>
        <a:lstStyle/>
        <a:p>
          <a:r>
            <a:rPr lang="en-US" dirty="0"/>
            <a:t>Single use case with </a:t>
          </a:r>
          <a:r>
            <a:rPr lang="en-US" b="1" dirty="0"/>
            <a:t>all nodes </a:t>
          </a:r>
        </a:p>
      </dgm:t>
    </dgm:pt>
    <dgm:pt modelId="{8A104BBB-D811-457D-A248-2D2BF00144A1}" type="parTrans" cxnId="{D32C069E-8032-4E75-B377-E96C5DACFAD0}">
      <dgm:prSet/>
      <dgm:spPr/>
      <dgm:t>
        <a:bodyPr/>
        <a:lstStyle/>
        <a:p>
          <a:endParaRPr lang="en-GB"/>
        </a:p>
      </dgm:t>
    </dgm:pt>
    <dgm:pt modelId="{FFCF694A-BC0F-42EE-8033-D46295B8FC21}" type="sibTrans" cxnId="{D32C069E-8032-4E75-B377-E96C5DACFAD0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295571B1-C7F3-4C8E-ADA3-936C4BA4B1A6}" type="pres">
      <dgm:prSet presAssocID="{969ED28F-4995-490D-9C3C-02CD06BCE81A}" presName="Name0" presStyleCnt="0">
        <dgm:presLayoutVars>
          <dgm:animLvl val="lvl"/>
          <dgm:resizeHandles val="exact"/>
        </dgm:presLayoutVars>
      </dgm:prSet>
      <dgm:spPr/>
    </dgm:pt>
    <dgm:pt modelId="{1CDBE775-6E7F-4059-B895-283C8ACAA98F}" type="pres">
      <dgm:prSet presAssocID="{4D130078-AF69-4913-8412-7425CAF79056}" presName="compositeNode" presStyleCnt="0">
        <dgm:presLayoutVars>
          <dgm:bulletEnabled val="1"/>
        </dgm:presLayoutVars>
      </dgm:prSet>
      <dgm:spPr/>
    </dgm:pt>
    <dgm:pt modelId="{21AEF9DF-DC4E-45EA-851B-B6BB8F76CBC2}" type="pres">
      <dgm:prSet presAssocID="{4D130078-AF69-4913-8412-7425CAF79056}" presName="bgRect" presStyleLbl="bgAccFollowNode1" presStyleIdx="0" presStyleCnt="4"/>
      <dgm:spPr/>
    </dgm:pt>
    <dgm:pt modelId="{D192F105-EF22-4605-994C-EB0F25620DC4}" type="pres">
      <dgm:prSet presAssocID="{54B7C1AA-07FD-4A64-B8BA-43DE7E95E89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97175EE-58C0-451A-9FC7-D792E7A6F2B7}" type="pres">
      <dgm:prSet presAssocID="{4D130078-AF69-4913-8412-7425CAF79056}" presName="bottomLine" presStyleLbl="alignNode1" presStyleIdx="1" presStyleCnt="8">
        <dgm:presLayoutVars/>
      </dgm:prSet>
      <dgm:spPr/>
    </dgm:pt>
    <dgm:pt modelId="{5B090DDE-3206-4F15-A469-F5DE2121EAD1}" type="pres">
      <dgm:prSet presAssocID="{4D130078-AF69-4913-8412-7425CAF79056}" presName="nodeText" presStyleLbl="bgAccFollowNode1" presStyleIdx="0" presStyleCnt="4">
        <dgm:presLayoutVars>
          <dgm:bulletEnabled val="1"/>
        </dgm:presLayoutVars>
      </dgm:prSet>
      <dgm:spPr/>
    </dgm:pt>
    <dgm:pt modelId="{E4CE5919-4321-4FA1-AB10-117449CB4006}" type="pres">
      <dgm:prSet presAssocID="{54B7C1AA-07FD-4A64-B8BA-43DE7E95E897}" presName="sibTrans" presStyleCnt="0"/>
      <dgm:spPr/>
    </dgm:pt>
    <dgm:pt modelId="{45FCECE6-574F-464A-9081-C78B457B479B}" type="pres">
      <dgm:prSet presAssocID="{42FFFD8D-9C6B-4AF2-AB9C-6B19D83B9D03}" presName="compositeNode" presStyleCnt="0">
        <dgm:presLayoutVars>
          <dgm:bulletEnabled val="1"/>
        </dgm:presLayoutVars>
      </dgm:prSet>
      <dgm:spPr/>
    </dgm:pt>
    <dgm:pt modelId="{77836944-AA15-48CA-97A7-40710E5A6847}" type="pres">
      <dgm:prSet presAssocID="{42FFFD8D-9C6B-4AF2-AB9C-6B19D83B9D03}" presName="bgRect" presStyleLbl="bgAccFollowNode1" presStyleIdx="1" presStyleCnt="4"/>
      <dgm:spPr/>
    </dgm:pt>
    <dgm:pt modelId="{53F5EC17-298B-49C4-A05F-791A4862491F}" type="pres">
      <dgm:prSet presAssocID="{EF23E8D2-2722-4B75-8825-8446FD5BCF0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B1F0397-741D-4A7F-AC4F-4E161714682E}" type="pres">
      <dgm:prSet presAssocID="{42FFFD8D-9C6B-4AF2-AB9C-6B19D83B9D03}" presName="bottomLine" presStyleLbl="alignNode1" presStyleIdx="3" presStyleCnt="8">
        <dgm:presLayoutVars/>
      </dgm:prSet>
      <dgm:spPr/>
    </dgm:pt>
    <dgm:pt modelId="{59664664-ABFF-485C-854C-26D725A7FA00}" type="pres">
      <dgm:prSet presAssocID="{42FFFD8D-9C6B-4AF2-AB9C-6B19D83B9D03}" presName="nodeText" presStyleLbl="bgAccFollowNode1" presStyleIdx="1" presStyleCnt="4">
        <dgm:presLayoutVars>
          <dgm:bulletEnabled val="1"/>
        </dgm:presLayoutVars>
      </dgm:prSet>
      <dgm:spPr/>
    </dgm:pt>
    <dgm:pt modelId="{A94E6A16-B195-4A85-8961-CF88C245B04A}" type="pres">
      <dgm:prSet presAssocID="{EF23E8D2-2722-4B75-8825-8446FD5BCF0D}" presName="sibTrans" presStyleCnt="0"/>
      <dgm:spPr/>
    </dgm:pt>
    <dgm:pt modelId="{9A863B6A-BD02-4F67-B45D-ABF84A43C8AF}" type="pres">
      <dgm:prSet presAssocID="{DB12529E-1A04-45D9-BDE1-C6411ECE2ADA}" presName="compositeNode" presStyleCnt="0">
        <dgm:presLayoutVars>
          <dgm:bulletEnabled val="1"/>
        </dgm:presLayoutVars>
      </dgm:prSet>
      <dgm:spPr/>
    </dgm:pt>
    <dgm:pt modelId="{2B69C1DB-D421-45BD-B912-0AAFF82CF6A1}" type="pres">
      <dgm:prSet presAssocID="{DB12529E-1A04-45D9-BDE1-C6411ECE2ADA}" presName="bgRect" presStyleLbl="bgAccFollowNode1" presStyleIdx="2" presStyleCnt="4"/>
      <dgm:spPr/>
    </dgm:pt>
    <dgm:pt modelId="{DB97382C-2A3B-4C2E-947D-CD7C2F0632AA}" type="pres">
      <dgm:prSet presAssocID="{F61AAB98-DCE0-4FE6-90A4-02C3B9509D2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61E19DF-EB29-451A-AB18-B58FDED65774}" type="pres">
      <dgm:prSet presAssocID="{DB12529E-1A04-45D9-BDE1-C6411ECE2ADA}" presName="bottomLine" presStyleLbl="alignNode1" presStyleIdx="5" presStyleCnt="8">
        <dgm:presLayoutVars/>
      </dgm:prSet>
      <dgm:spPr/>
    </dgm:pt>
    <dgm:pt modelId="{EEE17B28-F7B3-4C17-9E78-05CED72EFEEB}" type="pres">
      <dgm:prSet presAssocID="{DB12529E-1A04-45D9-BDE1-C6411ECE2ADA}" presName="nodeText" presStyleLbl="bgAccFollowNode1" presStyleIdx="2" presStyleCnt="4">
        <dgm:presLayoutVars>
          <dgm:bulletEnabled val="1"/>
        </dgm:presLayoutVars>
      </dgm:prSet>
      <dgm:spPr/>
    </dgm:pt>
    <dgm:pt modelId="{B84335C6-1538-4F34-8CF2-31FBCCFC99C4}" type="pres">
      <dgm:prSet presAssocID="{F61AAB98-DCE0-4FE6-90A4-02C3B9509D28}" presName="sibTrans" presStyleCnt="0"/>
      <dgm:spPr/>
    </dgm:pt>
    <dgm:pt modelId="{857ABFC2-BC06-4EAD-98BD-BD9CF0ADCAF2}" type="pres">
      <dgm:prSet presAssocID="{B332C6D1-F0FC-45C2-88B9-669464F2D5CE}" presName="compositeNode" presStyleCnt="0">
        <dgm:presLayoutVars>
          <dgm:bulletEnabled val="1"/>
        </dgm:presLayoutVars>
      </dgm:prSet>
      <dgm:spPr/>
    </dgm:pt>
    <dgm:pt modelId="{22C02372-2681-4430-A029-4C5848816083}" type="pres">
      <dgm:prSet presAssocID="{B332C6D1-F0FC-45C2-88B9-669464F2D5CE}" presName="bgRect" presStyleLbl="bgAccFollowNode1" presStyleIdx="3" presStyleCnt="4"/>
      <dgm:spPr/>
    </dgm:pt>
    <dgm:pt modelId="{C3052F06-B17C-4330-9EFB-B6D36874FFD4}" type="pres">
      <dgm:prSet presAssocID="{FFCF694A-BC0F-42EE-8033-D46295B8FC2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FCB46B3-7216-403B-B575-CF42DBE27274}" type="pres">
      <dgm:prSet presAssocID="{B332C6D1-F0FC-45C2-88B9-669464F2D5CE}" presName="bottomLine" presStyleLbl="alignNode1" presStyleIdx="7" presStyleCnt="8">
        <dgm:presLayoutVars/>
      </dgm:prSet>
      <dgm:spPr/>
    </dgm:pt>
    <dgm:pt modelId="{EBDFED7C-CC05-461A-A0AC-6446C1A0C8BF}" type="pres">
      <dgm:prSet presAssocID="{B332C6D1-F0FC-45C2-88B9-669464F2D5C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937E000-DF22-4903-88CA-9E8E2E971567}" type="presOf" srcId="{FFCF694A-BC0F-42EE-8033-D46295B8FC21}" destId="{C3052F06-B17C-4330-9EFB-B6D36874FFD4}" srcOrd="0" destOrd="0" presId="urn:microsoft.com/office/officeart/2016/7/layout/BasicLinearProcessNumbered"/>
    <dgm:cxn modelId="{0293820B-0719-443C-8300-4B1288490511}" srcId="{969ED28F-4995-490D-9C3C-02CD06BCE81A}" destId="{DB12529E-1A04-45D9-BDE1-C6411ECE2ADA}" srcOrd="2" destOrd="0" parTransId="{A89F1542-AA6D-4FB7-999B-A206EEE0DFD9}" sibTransId="{F61AAB98-DCE0-4FE6-90A4-02C3B9509D28}"/>
    <dgm:cxn modelId="{0347F424-222D-4070-98E3-5F7C13FAB7F1}" type="presOf" srcId="{54B7C1AA-07FD-4A64-B8BA-43DE7E95E897}" destId="{D192F105-EF22-4605-994C-EB0F25620DC4}" srcOrd="0" destOrd="0" presId="urn:microsoft.com/office/officeart/2016/7/layout/BasicLinearProcessNumbered"/>
    <dgm:cxn modelId="{5C0D6629-1DDD-4E98-BD52-07112E91D277}" type="presOf" srcId="{DB12529E-1A04-45D9-BDE1-C6411ECE2ADA}" destId="{2B69C1DB-D421-45BD-B912-0AAFF82CF6A1}" srcOrd="0" destOrd="0" presId="urn:microsoft.com/office/officeart/2016/7/layout/BasicLinearProcessNumbered"/>
    <dgm:cxn modelId="{95EB9B2D-D72D-4BEC-8BF8-340F4C52F7A7}" srcId="{969ED28F-4995-490D-9C3C-02CD06BCE81A}" destId="{42FFFD8D-9C6B-4AF2-AB9C-6B19D83B9D03}" srcOrd="1" destOrd="0" parTransId="{F314A256-5597-455B-8FF1-1DEC34FCF1F2}" sibTransId="{EF23E8D2-2722-4B75-8825-8446FD5BCF0D}"/>
    <dgm:cxn modelId="{18A7493B-6217-4644-ABA3-16AD63F5CAB5}" type="presOf" srcId="{B332C6D1-F0FC-45C2-88B9-669464F2D5CE}" destId="{22C02372-2681-4430-A029-4C5848816083}" srcOrd="0" destOrd="0" presId="urn:microsoft.com/office/officeart/2016/7/layout/BasicLinearProcessNumbered"/>
    <dgm:cxn modelId="{10FC9E3D-2F31-4161-828B-2D35A316E878}" type="presOf" srcId="{EF23E8D2-2722-4B75-8825-8446FD5BCF0D}" destId="{53F5EC17-298B-49C4-A05F-791A4862491F}" srcOrd="0" destOrd="0" presId="urn:microsoft.com/office/officeart/2016/7/layout/BasicLinearProcessNumbered"/>
    <dgm:cxn modelId="{25794769-1620-4541-BE22-837A1939D953}" type="presOf" srcId="{DB12529E-1A04-45D9-BDE1-C6411ECE2ADA}" destId="{EEE17B28-F7B3-4C17-9E78-05CED72EFEEB}" srcOrd="1" destOrd="0" presId="urn:microsoft.com/office/officeart/2016/7/layout/BasicLinearProcessNumbered"/>
    <dgm:cxn modelId="{674F107C-9297-4220-B9D3-37E39EA0F24D}" type="presOf" srcId="{B332C6D1-F0FC-45C2-88B9-669464F2D5CE}" destId="{EBDFED7C-CC05-461A-A0AC-6446C1A0C8BF}" srcOrd="1" destOrd="0" presId="urn:microsoft.com/office/officeart/2016/7/layout/BasicLinearProcessNumbered"/>
    <dgm:cxn modelId="{2EBAC384-991D-4DD7-8E9C-9A7CC1BE8796}" type="presOf" srcId="{4D130078-AF69-4913-8412-7425CAF79056}" destId="{5B090DDE-3206-4F15-A469-F5DE2121EAD1}" srcOrd="1" destOrd="0" presId="urn:microsoft.com/office/officeart/2016/7/layout/BasicLinearProcessNumbered"/>
    <dgm:cxn modelId="{9763E284-CA5A-4261-BA26-0E8848AEF1D2}" type="presOf" srcId="{969ED28F-4995-490D-9C3C-02CD06BCE81A}" destId="{295571B1-C7F3-4C8E-ADA3-936C4BA4B1A6}" srcOrd="0" destOrd="0" presId="urn:microsoft.com/office/officeart/2016/7/layout/BasicLinearProcessNumbered"/>
    <dgm:cxn modelId="{D32C069E-8032-4E75-B377-E96C5DACFAD0}" srcId="{969ED28F-4995-490D-9C3C-02CD06BCE81A}" destId="{B332C6D1-F0FC-45C2-88B9-669464F2D5CE}" srcOrd="3" destOrd="0" parTransId="{8A104BBB-D811-457D-A248-2D2BF00144A1}" sibTransId="{FFCF694A-BC0F-42EE-8033-D46295B8FC21}"/>
    <dgm:cxn modelId="{E9746EAC-6E27-4488-B41A-33DDB2F4BAA8}" type="presOf" srcId="{4D130078-AF69-4913-8412-7425CAF79056}" destId="{21AEF9DF-DC4E-45EA-851B-B6BB8F76CBC2}" srcOrd="0" destOrd="0" presId="urn:microsoft.com/office/officeart/2016/7/layout/BasicLinearProcessNumbered"/>
    <dgm:cxn modelId="{CC3357BF-F3C1-45EA-8AC8-C215F6A40D87}" srcId="{969ED28F-4995-490D-9C3C-02CD06BCE81A}" destId="{4D130078-AF69-4913-8412-7425CAF79056}" srcOrd="0" destOrd="0" parTransId="{AF775FE7-C12A-4F85-AF35-B26C3B95D351}" sibTransId="{54B7C1AA-07FD-4A64-B8BA-43DE7E95E897}"/>
    <dgm:cxn modelId="{4B34D4D6-E7F8-45AD-8ABA-50A5A155A6A5}" type="presOf" srcId="{F61AAB98-DCE0-4FE6-90A4-02C3B9509D28}" destId="{DB97382C-2A3B-4C2E-947D-CD7C2F0632AA}" srcOrd="0" destOrd="0" presId="urn:microsoft.com/office/officeart/2016/7/layout/BasicLinearProcessNumbered"/>
    <dgm:cxn modelId="{1B13E7EA-A2BE-42EF-8CA9-DDE22A3FDA83}" type="presOf" srcId="{42FFFD8D-9C6B-4AF2-AB9C-6B19D83B9D03}" destId="{77836944-AA15-48CA-97A7-40710E5A6847}" srcOrd="0" destOrd="0" presId="urn:microsoft.com/office/officeart/2016/7/layout/BasicLinearProcessNumbered"/>
    <dgm:cxn modelId="{1B5406EE-80AF-42C4-9476-7B13190D5F38}" type="presOf" srcId="{42FFFD8D-9C6B-4AF2-AB9C-6B19D83B9D03}" destId="{59664664-ABFF-485C-854C-26D725A7FA00}" srcOrd="1" destOrd="0" presId="urn:microsoft.com/office/officeart/2016/7/layout/BasicLinearProcessNumbered"/>
    <dgm:cxn modelId="{4DDC686F-7151-4D66-B00F-A593FE7BA46E}" type="presParOf" srcId="{295571B1-C7F3-4C8E-ADA3-936C4BA4B1A6}" destId="{1CDBE775-6E7F-4059-B895-283C8ACAA98F}" srcOrd="0" destOrd="0" presId="urn:microsoft.com/office/officeart/2016/7/layout/BasicLinearProcessNumbered"/>
    <dgm:cxn modelId="{F91A9018-618A-4838-B641-DC8184D0C50D}" type="presParOf" srcId="{1CDBE775-6E7F-4059-B895-283C8ACAA98F}" destId="{21AEF9DF-DC4E-45EA-851B-B6BB8F76CBC2}" srcOrd="0" destOrd="0" presId="urn:microsoft.com/office/officeart/2016/7/layout/BasicLinearProcessNumbered"/>
    <dgm:cxn modelId="{E8009794-BF1D-455A-8B68-DD59FB28453E}" type="presParOf" srcId="{1CDBE775-6E7F-4059-B895-283C8ACAA98F}" destId="{D192F105-EF22-4605-994C-EB0F25620DC4}" srcOrd="1" destOrd="0" presId="urn:microsoft.com/office/officeart/2016/7/layout/BasicLinearProcessNumbered"/>
    <dgm:cxn modelId="{4976FA0B-C1E5-4002-B776-20994CDF4E7A}" type="presParOf" srcId="{1CDBE775-6E7F-4059-B895-283C8ACAA98F}" destId="{B97175EE-58C0-451A-9FC7-D792E7A6F2B7}" srcOrd="2" destOrd="0" presId="urn:microsoft.com/office/officeart/2016/7/layout/BasicLinearProcessNumbered"/>
    <dgm:cxn modelId="{8AB0DF39-61C9-4F48-BC13-8DA6031BB9C0}" type="presParOf" srcId="{1CDBE775-6E7F-4059-B895-283C8ACAA98F}" destId="{5B090DDE-3206-4F15-A469-F5DE2121EAD1}" srcOrd="3" destOrd="0" presId="urn:microsoft.com/office/officeart/2016/7/layout/BasicLinearProcessNumbered"/>
    <dgm:cxn modelId="{16746682-CFE2-4586-BE9E-C796CE27D2A3}" type="presParOf" srcId="{295571B1-C7F3-4C8E-ADA3-936C4BA4B1A6}" destId="{E4CE5919-4321-4FA1-AB10-117449CB4006}" srcOrd="1" destOrd="0" presId="urn:microsoft.com/office/officeart/2016/7/layout/BasicLinearProcessNumbered"/>
    <dgm:cxn modelId="{1F144D29-1596-4493-9BF1-694A18049BE7}" type="presParOf" srcId="{295571B1-C7F3-4C8E-ADA3-936C4BA4B1A6}" destId="{45FCECE6-574F-464A-9081-C78B457B479B}" srcOrd="2" destOrd="0" presId="urn:microsoft.com/office/officeart/2016/7/layout/BasicLinearProcessNumbered"/>
    <dgm:cxn modelId="{66EAC32E-5B0C-47BB-81D7-6FB73E316FF0}" type="presParOf" srcId="{45FCECE6-574F-464A-9081-C78B457B479B}" destId="{77836944-AA15-48CA-97A7-40710E5A6847}" srcOrd="0" destOrd="0" presId="urn:microsoft.com/office/officeart/2016/7/layout/BasicLinearProcessNumbered"/>
    <dgm:cxn modelId="{4EB0268A-3082-45C6-BD62-C11F522D3B90}" type="presParOf" srcId="{45FCECE6-574F-464A-9081-C78B457B479B}" destId="{53F5EC17-298B-49C4-A05F-791A4862491F}" srcOrd="1" destOrd="0" presId="urn:microsoft.com/office/officeart/2016/7/layout/BasicLinearProcessNumbered"/>
    <dgm:cxn modelId="{AE11DD85-DEB4-4D08-A746-1C1BC084FBDB}" type="presParOf" srcId="{45FCECE6-574F-464A-9081-C78B457B479B}" destId="{6B1F0397-741D-4A7F-AC4F-4E161714682E}" srcOrd="2" destOrd="0" presId="urn:microsoft.com/office/officeart/2016/7/layout/BasicLinearProcessNumbered"/>
    <dgm:cxn modelId="{EA76F090-2E17-4612-9059-FA49D05CBD17}" type="presParOf" srcId="{45FCECE6-574F-464A-9081-C78B457B479B}" destId="{59664664-ABFF-485C-854C-26D725A7FA00}" srcOrd="3" destOrd="0" presId="urn:microsoft.com/office/officeart/2016/7/layout/BasicLinearProcessNumbered"/>
    <dgm:cxn modelId="{9502866C-B96D-49DC-B497-8C928AD8CC7B}" type="presParOf" srcId="{295571B1-C7F3-4C8E-ADA3-936C4BA4B1A6}" destId="{A94E6A16-B195-4A85-8961-CF88C245B04A}" srcOrd="3" destOrd="0" presId="urn:microsoft.com/office/officeart/2016/7/layout/BasicLinearProcessNumbered"/>
    <dgm:cxn modelId="{3B70E317-6370-4C2E-B296-85907E0150E0}" type="presParOf" srcId="{295571B1-C7F3-4C8E-ADA3-936C4BA4B1A6}" destId="{9A863B6A-BD02-4F67-B45D-ABF84A43C8AF}" srcOrd="4" destOrd="0" presId="urn:microsoft.com/office/officeart/2016/7/layout/BasicLinearProcessNumbered"/>
    <dgm:cxn modelId="{463B8041-69C3-4330-A095-FF36624B6A78}" type="presParOf" srcId="{9A863B6A-BD02-4F67-B45D-ABF84A43C8AF}" destId="{2B69C1DB-D421-45BD-B912-0AAFF82CF6A1}" srcOrd="0" destOrd="0" presId="urn:microsoft.com/office/officeart/2016/7/layout/BasicLinearProcessNumbered"/>
    <dgm:cxn modelId="{2A8DF51E-BB53-4F63-832A-34741D4CDA31}" type="presParOf" srcId="{9A863B6A-BD02-4F67-B45D-ABF84A43C8AF}" destId="{DB97382C-2A3B-4C2E-947D-CD7C2F0632AA}" srcOrd="1" destOrd="0" presId="urn:microsoft.com/office/officeart/2016/7/layout/BasicLinearProcessNumbered"/>
    <dgm:cxn modelId="{3AB0B71A-7AFF-4AED-8F39-A1D4B6272EF4}" type="presParOf" srcId="{9A863B6A-BD02-4F67-B45D-ABF84A43C8AF}" destId="{961E19DF-EB29-451A-AB18-B58FDED65774}" srcOrd="2" destOrd="0" presId="urn:microsoft.com/office/officeart/2016/7/layout/BasicLinearProcessNumbered"/>
    <dgm:cxn modelId="{358DFC21-E626-4826-BF82-B9CA0E0D6533}" type="presParOf" srcId="{9A863B6A-BD02-4F67-B45D-ABF84A43C8AF}" destId="{EEE17B28-F7B3-4C17-9E78-05CED72EFEEB}" srcOrd="3" destOrd="0" presId="urn:microsoft.com/office/officeart/2016/7/layout/BasicLinearProcessNumbered"/>
    <dgm:cxn modelId="{F2FD69F6-B0C0-445D-B059-4D5287CEC915}" type="presParOf" srcId="{295571B1-C7F3-4C8E-ADA3-936C4BA4B1A6}" destId="{B84335C6-1538-4F34-8CF2-31FBCCFC99C4}" srcOrd="5" destOrd="0" presId="urn:microsoft.com/office/officeart/2016/7/layout/BasicLinearProcessNumbered"/>
    <dgm:cxn modelId="{85F04448-8BD4-4F7F-8334-7E1D842155EF}" type="presParOf" srcId="{295571B1-C7F3-4C8E-ADA3-936C4BA4B1A6}" destId="{857ABFC2-BC06-4EAD-98BD-BD9CF0ADCAF2}" srcOrd="6" destOrd="0" presId="urn:microsoft.com/office/officeart/2016/7/layout/BasicLinearProcessNumbered"/>
    <dgm:cxn modelId="{FB2BB67A-1A95-45B8-9748-9C3D591E7C86}" type="presParOf" srcId="{857ABFC2-BC06-4EAD-98BD-BD9CF0ADCAF2}" destId="{22C02372-2681-4430-A029-4C5848816083}" srcOrd="0" destOrd="0" presId="urn:microsoft.com/office/officeart/2016/7/layout/BasicLinearProcessNumbered"/>
    <dgm:cxn modelId="{C310FB0C-73B1-4531-A311-DA9079C053CD}" type="presParOf" srcId="{857ABFC2-BC06-4EAD-98BD-BD9CF0ADCAF2}" destId="{C3052F06-B17C-4330-9EFB-B6D36874FFD4}" srcOrd="1" destOrd="0" presId="urn:microsoft.com/office/officeart/2016/7/layout/BasicLinearProcessNumbered"/>
    <dgm:cxn modelId="{FB907666-4169-4D63-BF8E-85C1828833D8}" type="presParOf" srcId="{857ABFC2-BC06-4EAD-98BD-BD9CF0ADCAF2}" destId="{4FCB46B3-7216-403B-B575-CF42DBE27274}" srcOrd="2" destOrd="0" presId="urn:microsoft.com/office/officeart/2016/7/layout/BasicLinearProcessNumbered"/>
    <dgm:cxn modelId="{F1BBF948-471D-4102-94C9-47F9CCE6647A}" type="presParOf" srcId="{857ABFC2-BC06-4EAD-98BD-BD9CF0ADCAF2}" destId="{EBDFED7C-CC05-461A-A0AC-6446C1A0C8B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D8BA1-68D6-4A26-9CFA-8635A2E7DC37}">
      <dsp:nvSpPr>
        <dsp:cNvPr id="0" name=""/>
        <dsp:cNvSpPr/>
      </dsp:nvSpPr>
      <dsp:spPr>
        <a:xfrm>
          <a:off x="2729116" y="1607542"/>
          <a:ext cx="597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21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2029" y="1650123"/>
        <a:ext cx="31390" cy="6278"/>
      </dsp:txXfrm>
    </dsp:sp>
    <dsp:sp modelId="{9E6F3EE0-B70D-444A-8F8C-9923A4B60B95}">
      <dsp:nvSpPr>
        <dsp:cNvPr id="0" name=""/>
        <dsp:cNvSpPr/>
      </dsp:nvSpPr>
      <dsp:spPr>
        <a:xfrm>
          <a:off x="1278" y="834371"/>
          <a:ext cx="2729638" cy="16377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55" tIns="140399" rIns="133755" bIns="14039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Introduction</a:t>
          </a:r>
        </a:p>
      </dsp:txBody>
      <dsp:txXfrm>
        <a:off x="1278" y="834371"/>
        <a:ext cx="2729638" cy="1637782"/>
      </dsp:txXfrm>
    </dsp:sp>
    <dsp:sp modelId="{B5155B1D-A65F-4F9C-B9A6-D9DD3F06E2EC}">
      <dsp:nvSpPr>
        <dsp:cNvPr id="0" name=""/>
        <dsp:cNvSpPr/>
      </dsp:nvSpPr>
      <dsp:spPr>
        <a:xfrm>
          <a:off x="1366097" y="2470354"/>
          <a:ext cx="3357454" cy="597216"/>
        </a:xfrm>
        <a:custGeom>
          <a:avLst/>
          <a:gdLst/>
          <a:ahLst/>
          <a:cxnLst/>
          <a:rect l="0" t="0" r="0" b="0"/>
          <a:pathLst>
            <a:path>
              <a:moveTo>
                <a:pt x="3357454" y="0"/>
              </a:moveTo>
              <a:lnTo>
                <a:pt x="3357454" y="315708"/>
              </a:lnTo>
              <a:lnTo>
                <a:pt x="0" y="315708"/>
              </a:lnTo>
              <a:lnTo>
                <a:pt x="0" y="59721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33" y="2765823"/>
        <a:ext cx="170782" cy="6278"/>
      </dsp:txXfrm>
    </dsp:sp>
    <dsp:sp modelId="{1C33566F-9600-4FC3-B1F8-68435EBA4D29}">
      <dsp:nvSpPr>
        <dsp:cNvPr id="0" name=""/>
        <dsp:cNvSpPr/>
      </dsp:nvSpPr>
      <dsp:spPr>
        <a:xfrm>
          <a:off x="3358733" y="834371"/>
          <a:ext cx="2729638" cy="16377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55" tIns="140399" rIns="133755" bIns="14039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overview </a:t>
          </a:r>
        </a:p>
      </dsp:txBody>
      <dsp:txXfrm>
        <a:off x="3358733" y="834371"/>
        <a:ext cx="2729638" cy="1637782"/>
      </dsp:txXfrm>
    </dsp:sp>
    <dsp:sp modelId="{3D1FE03D-0052-48CD-8E39-15AF1D887B53}">
      <dsp:nvSpPr>
        <dsp:cNvPr id="0" name=""/>
        <dsp:cNvSpPr/>
      </dsp:nvSpPr>
      <dsp:spPr>
        <a:xfrm>
          <a:off x="2729116" y="3873142"/>
          <a:ext cx="597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21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2029" y="3915723"/>
        <a:ext cx="31390" cy="6278"/>
      </dsp:txXfrm>
    </dsp:sp>
    <dsp:sp modelId="{D6981ED3-E828-499C-B455-EDCE0D0D44E8}">
      <dsp:nvSpPr>
        <dsp:cNvPr id="0" name=""/>
        <dsp:cNvSpPr/>
      </dsp:nvSpPr>
      <dsp:spPr>
        <a:xfrm>
          <a:off x="1278" y="3099970"/>
          <a:ext cx="2729638" cy="16377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55" tIns="140399" rIns="133755" bIns="14039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Deep diving into data model </a:t>
          </a:r>
        </a:p>
      </dsp:txBody>
      <dsp:txXfrm>
        <a:off x="1278" y="3099970"/>
        <a:ext cx="2729638" cy="1637782"/>
      </dsp:txXfrm>
    </dsp:sp>
    <dsp:sp modelId="{B2FFA256-0DA1-4881-9206-BD58D7AA4171}">
      <dsp:nvSpPr>
        <dsp:cNvPr id="0" name=""/>
        <dsp:cNvSpPr/>
      </dsp:nvSpPr>
      <dsp:spPr>
        <a:xfrm>
          <a:off x="3358733" y="3099970"/>
          <a:ext cx="2729638" cy="16377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755" tIns="140399" rIns="133755" bIns="140399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Scalability and Future scope</a:t>
          </a:r>
        </a:p>
      </dsp:txBody>
      <dsp:txXfrm>
        <a:off x="3358733" y="3099970"/>
        <a:ext cx="2729638" cy="1637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1FA2-655F-4602-A1A6-D511CB0F9D0D}">
      <dsp:nvSpPr>
        <dsp:cNvPr id="0" name=""/>
        <dsp:cNvSpPr/>
      </dsp:nvSpPr>
      <dsp:spPr>
        <a:xfrm>
          <a:off x="3011" y="0"/>
          <a:ext cx="2389290" cy="29874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English premier league is annually played.</a:t>
          </a:r>
        </a:p>
      </dsp:txBody>
      <dsp:txXfrm>
        <a:off x="3011" y="1135218"/>
        <a:ext cx="2389290" cy="1792450"/>
      </dsp:txXfrm>
    </dsp:sp>
    <dsp:sp modelId="{229A529D-04E1-4028-B45D-71481970A35B}">
      <dsp:nvSpPr>
        <dsp:cNvPr id="0" name=""/>
        <dsp:cNvSpPr/>
      </dsp:nvSpPr>
      <dsp:spPr>
        <a:xfrm>
          <a:off x="749544" y="298741"/>
          <a:ext cx="896225" cy="896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880793" y="429990"/>
        <a:ext cx="633727" cy="633727"/>
      </dsp:txXfrm>
    </dsp:sp>
    <dsp:sp modelId="{6A22034D-1D91-43EF-8F6C-2AADA3F4C21C}">
      <dsp:nvSpPr>
        <dsp:cNvPr id="0" name=""/>
        <dsp:cNvSpPr/>
      </dsp:nvSpPr>
      <dsp:spPr>
        <a:xfrm>
          <a:off x="3011" y="2987346"/>
          <a:ext cx="238929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59502-B35F-42C5-9436-1BFF047E4DCA}">
      <dsp:nvSpPr>
        <dsp:cNvPr id="0" name=""/>
        <dsp:cNvSpPr/>
      </dsp:nvSpPr>
      <dsp:spPr>
        <a:xfrm>
          <a:off x="2631230" y="0"/>
          <a:ext cx="2389290" cy="298741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team has a match in both, home and away ground with every other team.</a:t>
          </a:r>
        </a:p>
      </dsp:txBody>
      <dsp:txXfrm>
        <a:off x="2631230" y="1135218"/>
        <a:ext cx="2389290" cy="1792450"/>
      </dsp:txXfrm>
    </dsp:sp>
    <dsp:sp modelId="{1A051989-E8F4-4ECD-B437-A8AD7556632A}">
      <dsp:nvSpPr>
        <dsp:cNvPr id="0" name=""/>
        <dsp:cNvSpPr/>
      </dsp:nvSpPr>
      <dsp:spPr>
        <a:xfrm>
          <a:off x="3377763" y="298741"/>
          <a:ext cx="896225" cy="8962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509012" y="429990"/>
        <a:ext cx="633727" cy="633727"/>
      </dsp:txXfrm>
    </dsp:sp>
    <dsp:sp modelId="{7E9C1FD6-F560-4957-98F6-62FD3D9E6D68}">
      <dsp:nvSpPr>
        <dsp:cNvPr id="0" name=""/>
        <dsp:cNvSpPr/>
      </dsp:nvSpPr>
      <dsp:spPr>
        <a:xfrm>
          <a:off x="2631230" y="2987346"/>
          <a:ext cx="238929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8DF0-BA96-43B4-9D6E-5D83E0E60256}">
      <dsp:nvSpPr>
        <dsp:cNvPr id="0" name=""/>
        <dsp:cNvSpPr/>
      </dsp:nvSpPr>
      <dsp:spPr>
        <a:xfrm>
          <a:off x="5259450" y="0"/>
          <a:ext cx="2389290" cy="298741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At the end of the season the club with the most amount of points win the league.</a:t>
          </a:r>
        </a:p>
      </dsp:txBody>
      <dsp:txXfrm>
        <a:off x="5259450" y="1135218"/>
        <a:ext cx="2389290" cy="1792450"/>
      </dsp:txXfrm>
    </dsp:sp>
    <dsp:sp modelId="{4DCD82CF-584E-47EF-8C17-4E69F442FD1C}">
      <dsp:nvSpPr>
        <dsp:cNvPr id="0" name=""/>
        <dsp:cNvSpPr/>
      </dsp:nvSpPr>
      <dsp:spPr>
        <a:xfrm>
          <a:off x="6005982" y="298741"/>
          <a:ext cx="896225" cy="896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6137231" y="429990"/>
        <a:ext cx="633727" cy="633727"/>
      </dsp:txXfrm>
    </dsp:sp>
    <dsp:sp modelId="{CBEC132E-970C-458E-9B17-63E70A041B43}">
      <dsp:nvSpPr>
        <dsp:cNvPr id="0" name=""/>
        <dsp:cNvSpPr/>
      </dsp:nvSpPr>
      <dsp:spPr>
        <a:xfrm>
          <a:off x="5259450" y="2987346"/>
          <a:ext cx="238929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71ED1-722D-4597-A00A-83A86A5EE4BC}">
      <dsp:nvSpPr>
        <dsp:cNvPr id="0" name=""/>
        <dsp:cNvSpPr/>
      </dsp:nvSpPr>
      <dsp:spPr>
        <a:xfrm>
          <a:off x="7887669" y="0"/>
          <a:ext cx="2389290" cy="29874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the parameters are in compliance with European football rules.</a:t>
          </a:r>
        </a:p>
      </dsp:txBody>
      <dsp:txXfrm>
        <a:off x="7887669" y="1135218"/>
        <a:ext cx="2389290" cy="1792450"/>
      </dsp:txXfrm>
    </dsp:sp>
    <dsp:sp modelId="{6015BC34-285A-471C-8761-C25574172FC7}">
      <dsp:nvSpPr>
        <dsp:cNvPr id="0" name=""/>
        <dsp:cNvSpPr/>
      </dsp:nvSpPr>
      <dsp:spPr>
        <a:xfrm>
          <a:off x="8634201" y="298741"/>
          <a:ext cx="896225" cy="8962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8765450" y="429990"/>
        <a:ext cx="633727" cy="633727"/>
      </dsp:txXfrm>
    </dsp:sp>
    <dsp:sp modelId="{A44D4652-382D-413B-BA0E-1B716F8D3871}">
      <dsp:nvSpPr>
        <dsp:cNvPr id="0" name=""/>
        <dsp:cNvSpPr/>
      </dsp:nvSpPr>
      <dsp:spPr>
        <a:xfrm>
          <a:off x="7887669" y="2987346"/>
          <a:ext cx="238929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F9DF-DC4E-45EA-851B-B6BB8F76CBC2}">
      <dsp:nvSpPr>
        <dsp:cNvPr id="0" name=""/>
        <dsp:cNvSpPr/>
      </dsp:nvSpPr>
      <dsp:spPr>
        <a:xfrm>
          <a:off x="3011" y="0"/>
          <a:ext cx="2389290" cy="2987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Relationship b/w </a:t>
          </a:r>
          <a:r>
            <a:rPr lang="en-US" sz="2600" b="1" kern="1200" dirty="0"/>
            <a:t>Club and Match</a:t>
          </a:r>
        </a:p>
      </dsp:txBody>
      <dsp:txXfrm>
        <a:off x="3011" y="1135218"/>
        <a:ext cx="2389290" cy="1792450"/>
      </dsp:txXfrm>
    </dsp:sp>
    <dsp:sp modelId="{D192F105-EF22-4605-994C-EB0F25620DC4}">
      <dsp:nvSpPr>
        <dsp:cNvPr id="0" name=""/>
        <dsp:cNvSpPr/>
      </dsp:nvSpPr>
      <dsp:spPr>
        <a:xfrm>
          <a:off x="749544" y="298741"/>
          <a:ext cx="896225" cy="896225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880793" y="429990"/>
        <a:ext cx="633727" cy="633727"/>
      </dsp:txXfrm>
    </dsp:sp>
    <dsp:sp modelId="{B97175EE-58C0-451A-9FC7-D792E7A6F2B7}">
      <dsp:nvSpPr>
        <dsp:cNvPr id="0" name=""/>
        <dsp:cNvSpPr/>
      </dsp:nvSpPr>
      <dsp:spPr>
        <a:xfrm>
          <a:off x="3011" y="2987346"/>
          <a:ext cx="2389290" cy="72"/>
        </a:xfrm>
        <a:prstGeom prst="rect">
          <a:avLst/>
        </a:prstGeom>
        <a:solidFill>
          <a:schemeClr val="accent1">
            <a:shade val="80000"/>
            <a:hueOff val="49898"/>
            <a:satOff val="-894"/>
            <a:lumOff val="3798"/>
            <a:alphaOff val="0"/>
          </a:schemeClr>
        </a:solidFill>
        <a:ln w="12700" cap="flat" cmpd="sng" algn="ctr">
          <a:solidFill>
            <a:schemeClr val="accent1">
              <a:shade val="80000"/>
              <a:hueOff val="49898"/>
              <a:satOff val="-894"/>
              <a:lumOff val="37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36944-AA15-48CA-97A7-40710E5A6847}">
      <dsp:nvSpPr>
        <dsp:cNvPr id="0" name=""/>
        <dsp:cNvSpPr/>
      </dsp:nvSpPr>
      <dsp:spPr>
        <a:xfrm>
          <a:off x="2631230" y="0"/>
          <a:ext cx="2389290" cy="2987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Relationship b/w </a:t>
          </a:r>
          <a:r>
            <a:rPr lang="en-US" sz="2600" b="1" kern="1200" dirty="0"/>
            <a:t>Club and Player</a:t>
          </a:r>
        </a:p>
      </dsp:txBody>
      <dsp:txXfrm>
        <a:off x="2631230" y="1135218"/>
        <a:ext cx="2389290" cy="1792450"/>
      </dsp:txXfrm>
    </dsp:sp>
    <dsp:sp modelId="{53F5EC17-298B-49C4-A05F-791A4862491F}">
      <dsp:nvSpPr>
        <dsp:cNvPr id="0" name=""/>
        <dsp:cNvSpPr/>
      </dsp:nvSpPr>
      <dsp:spPr>
        <a:xfrm>
          <a:off x="3377763" y="298741"/>
          <a:ext cx="896225" cy="896225"/>
        </a:xfrm>
        <a:prstGeom prst="ellipse">
          <a:avLst/>
        </a:prstGeom>
        <a:solidFill>
          <a:schemeClr val="accent1">
            <a:shade val="80000"/>
            <a:hueOff val="99795"/>
            <a:satOff val="-1787"/>
            <a:lumOff val="7596"/>
            <a:alphaOff val="0"/>
          </a:schemeClr>
        </a:solidFill>
        <a:ln w="12700" cap="flat" cmpd="sng" algn="ctr">
          <a:solidFill>
            <a:schemeClr val="accent1">
              <a:shade val="80000"/>
              <a:hueOff val="99795"/>
              <a:satOff val="-1787"/>
              <a:lumOff val="75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509012" y="429990"/>
        <a:ext cx="633727" cy="633727"/>
      </dsp:txXfrm>
    </dsp:sp>
    <dsp:sp modelId="{6B1F0397-741D-4A7F-AC4F-4E161714682E}">
      <dsp:nvSpPr>
        <dsp:cNvPr id="0" name=""/>
        <dsp:cNvSpPr/>
      </dsp:nvSpPr>
      <dsp:spPr>
        <a:xfrm>
          <a:off x="2631230" y="2987346"/>
          <a:ext cx="2389290" cy="72"/>
        </a:xfrm>
        <a:prstGeom prst="rect">
          <a:avLst/>
        </a:prstGeom>
        <a:solidFill>
          <a:schemeClr val="accent1">
            <a:shade val="80000"/>
            <a:hueOff val="149693"/>
            <a:satOff val="-2681"/>
            <a:lumOff val="11394"/>
            <a:alphaOff val="0"/>
          </a:schemeClr>
        </a:solidFill>
        <a:ln w="12700" cap="flat" cmpd="sng" algn="ctr">
          <a:solidFill>
            <a:schemeClr val="accent1">
              <a:shade val="80000"/>
              <a:hueOff val="149693"/>
              <a:satOff val="-2681"/>
              <a:lumOff val="11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C1DB-D421-45BD-B912-0AAFF82CF6A1}">
      <dsp:nvSpPr>
        <dsp:cNvPr id="0" name=""/>
        <dsp:cNvSpPr/>
      </dsp:nvSpPr>
      <dsp:spPr>
        <a:xfrm>
          <a:off x="5259450" y="0"/>
          <a:ext cx="2389290" cy="2987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Relationship b/w </a:t>
          </a:r>
          <a:r>
            <a:rPr lang="en-US" sz="2600" b="1" kern="1200" dirty="0"/>
            <a:t>Player and Match</a:t>
          </a:r>
        </a:p>
      </dsp:txBody>
      <dsp:txXfrm>
        <a:off x="5259450" y="1135218"/>
        <a:ext cx="2389290" cy="1792450"/>
      </dsp:txXfrm>
    </dsp:sp>
    <dsp:sp modelId="{DB97382C-2A3B-4C2E-947D-CD7C2F0632AA}">
      <dsp:nvSpPr>
        <dsp:cNvPr id="0" name=""/>
        <dsp:cNvSpPr/>
      </dsp:nvSpPr>
      <dsp:spPr>
        <a:xfrm>
          <a:off x="6005982" y="298741"/>
          <a:ext cx="896225" cy="896225"/>
        </a:xfrm>
        <a:prstGeom prst="ellipse">
          <a:avLst/>
        </a:prstGeom>
        <a:solidFill>
          <a:schemeClr val="accent1">
            <a:shade val="80000"/>
            <a:hueOff val="199590"/>
            <a:satOff val="-3575"/>
            <a:lumOff val="15191"/>
            <a:alphaOff val="0"/>
          </a:schemeClr>
        </a:solidFill>
        <a:ln w="12700" cap="flat" cmpd="sng" algn="ctr">
          <a:solidFill>
            <a:schemeClr val="accent1">
              <a:shade val="80000"/>
              <a:hueOff val="199590"/>
              <a:satOff val="-3575"/>
              <a:lumOff val="15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6137231" y="429990"/>
        <a:ext cx="633727" cy="633727"/>
      </dsp:txXfrm>
    </dsp:sp>
    <dsp:sp modelId="{961E19DF-EB29-451A-AB18-B58FDED65774}">
      <dsp:nvSpPr>
        <dsp:cNvPr id="0" name=""/>
        <dsp:cNvSpPr/>
      </dsp:nvSpPr>
      <dsp:spPr>
        <a:xfrm>
          <a:off x="5259450" y="2987346"/>
          <a:ext cx="2389290" cy="72"/>
        </a:xfrm>
        <a:prstGeom prst="rect">
          <a:avLst/>
        </a:prstGeom>
        <a:solidFill>
          <a:schemeClr val="accent1">
            <a:shade val="80000"/>
            <a:hueOff val="249488"/>
            <a:satOff val="-4469"/>
            <a:lumOff val="18989"/>
            <a:alphaOff val="0"/>
          </a:schemeClr>
        </a:solidFill>
        <a:ln w="12700" cap="flat" cmpd="sng" algn="ctr">
          <a:solidFill>
            <a:schemeClr val="accent1">
              <a:shade val="80000"/>
              <a:hueOff val="249488"/>
              <a:satOff val="-4469"/>
              <a:lumOff val="18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2372-2681-4430-A029-4C5848816083}">
      <dsp:nvSpPr>
        <dsp:cNvPr id="0" name=""/>
        <dsp:cNvSpPr/>
      </dsp:nvSpPr>
      <dsp:spPr>
        <a:xfrm>
          <a:off x="7887669" y="0"/>
          <a:ext cx="2389290" cy="2987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Single use case with </a:t>
          </a:r>
          <a:r>
            <a:rPr lang="en-US" sz="2600" b="1" kern="1200" dirty="0"/>
            <a:t>all nodes </a:t>
          </a:r>
        </a:p>
      </dsp:txBody>
      <dsp:txXfrm>
        <a:off x="7887669" y="1135218"/>
        <a:ext cx="2389290" cy="1792450"/>
      </dsp:txXfrm>
    </dsp:sp>
    <dsp:sp modelId="{C3052F06-B17C-4330-9EFB-B6D36874FFD4}">
      <dsp:nvSpPr>
        <dsp:cNvPr id="0" name=""/>
        <dsp:cNvSpPr/>
      </dsp:nvSpPr>
      <dsp:spPr>
        <a:xfrm>
          <a:off x="8634201" y="298741"/>
          <a:ext cx="896225" cy="896225"/>
        </a:xfrm>
        <a:prstGeom prst="ellipse">
          <a:avLst/>
        </a:prstGeom>
        <a:solidFill>
          <a:schemeClr val="accent1">
            <a:shade val="80000"/>
            <a:hueOff val="299385"/>
            <a:satOff val="-5362"/>
            <a:lumOff val="22787"/>
            <a:alphaOff val="0"/>
          </a:schemeClr>
        </a:solidFill>
        <a:ln w="12700" cap="flat" cmpd="sng" algn="ctr">
          <a:solidFill>
            <a:schemeClr val="accent1">
              <a:shade val="80000"/>
              <a:hueOff val="299385"/>
              <a:satOff val="-5362"/>
              <a:lumOff val="22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4</a:t>
          </a:r>
        </a:p>
      </dsp:txBody>
      <dsp:txXfrm>
        <a:off x="8765450" y="429990"/>
        <a:ext cx="633727" cy="633727"/>
      </dsp:txXfrm>
    </dsp:sp>
    <dsp:sp modelId="{4FCB46B3-7216-403B-B575-CF42DBE27274}">
      <dsp:nvSpPr>
        <dsp:cNvPr id="0" name=""/>
        <dsp:cNvSpPr/>
      </dsp:nvSpPr>
      <dsp:spPr>
        <a:xfrm>
          <a:off x="7887669" y="2987346"/>
          <a:ext cx="2389290" cy="72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A178-0648-4D0B-8683-333B9D4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BBE3-FD7E-4722-9623-E7726A4AC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6E03-BA30-421E-9C78-45D9A6D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3E84-B917-4626-8AD5-158C1AA1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579F-9FE0-4A2F-820A-95A00CA6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CA08-3083-41DB-AE1C-21CD435E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A68E-211B-470E-9F05-265EA91A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E22D-0FB7-480D-B000-1537696D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889-6476-437B-952D-CFFDD61D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8688-571D-46AA-940A-0DFF3EDD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216C-FBA5-4FC1-A4E2-E8944DB31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601E9-D03C-4037-B7DA-8666E099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DD1-E4A3-44EF-B73F-6EC29653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C6BE-EAC0-46C3-8F7E-DC09A2F1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0EC1-DAFF-4D1F-B054-04BC7F05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AE0B-01C7-4B3A-9CA4-8E5CB902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6820-F365-482E-B075-E499B3E5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89BE-46E3-44B1-B221-650CA8A2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F0D5-C685-48EF-A603-647D581D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50F0-2D7D-441E-8B0C-8EC25672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73B1-97B0-47D5-BF74-D3E26CC9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C0B2-CF9C-45F9-98F5-7C4C4D4A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DF97-F383-4FE6-AF18-D5D0C5DC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23D7-2632-4FBA-8F91-F3CBAB3A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C095-F49B-4B97-981C-32A784D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2BB4-39B6-409D-BAD0-E5E42539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8648-2F5C-4363-9E69-BF52B6DA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57E6-451E-44C1-AB2F-86F2A8EE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F18C-D759-4464-B3CB-064A3BF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9DF7F-B28A-4B8C-A880-F4A77ADD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5B05-77C2-4145-AE67-744D59E6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4B0-DDAA-48C3-9050-170DDCFC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0C15-A211-40EB-A1A5-5047D8E2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979E-BF57-4A58-80BA-3B128B9C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1E472-6CBD-4141-94B0-0EE18558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98239-19EA-4CDE-8117-DA7CFFEF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C3100-A453-49C3-B3DB-3A95DB3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AFF06-082B-480B-9D88-8EF96E48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5826-0A58-4CFD-B123-76F3079F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441C-F394-4A1A-B8C3-984FA8EB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97DD2-0563-4B40-9760-8A46BA32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E1F12-E383-4D76-9B27-F67554B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3148B-8337-4524-8092-0C67331A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7C632-25CB-46BD-B13D-388FD2F5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0FC3-6140-43FE-9A34-6D0C8C03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84FE-305B-48A3-9FCD-AA36A824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982C-2148-4268-8295-BFAECFD0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29B7-8C44-4AC4-A649-2DA9B838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17DA1-6C71-455D-8A12-F8FE5307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2ACB-D923-44D0-8E7F-886BDE12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3EF3-50E8-4B5D-9756-4C09A1C5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9910-8FC7-4DF6-838D-2C08B71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083A-635A-46E6-9226-98C06F16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379D8-4880-44B1-90A9-394735A0C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70E6C-08A5-4458-9ACC-4753C446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51ED-3040-4A4F-B408-120CBBA0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008BA-82D2-42E4-BB12-D5ACADA4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7F86-A678-4EF2-8D5F-59AFA3CB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2469C-03E1-4EF5-8950-FFE7C3DA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7F75-6760-4C9F-95D0-06C4B628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B349-58DA-4BD9-9FA9-05F0FC6E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1CBD-B8B9-4AB8-980C-11C17A7BA0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ABE3-6825-4A87-8A53-6C51D7969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51C2-6615-45B0-A1AC-6E2D27F5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7ADF-2417-4712-88CC-BBE0E93E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46.101.205.5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nsmes.com/2016/11/neo-technology-secures-36m-in-series-d-funding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A18E7-B609-4DEF-9C9E-4F80E91E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pic>
        <p:nvPicPr>
          <p:cNvPr id="17" name="Content Placeholder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CD0C9C36-964A-4D61-BE9B-B53ED721A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D2DA89-2757-4E4B-B02F-A32CB881FD43}"/>
              </a:ext>
            </a:extLst>
          </p:cNvPr>
          <p:cNvSpPr txBox="1"/>
          <p:nvPr/>
        </p:nvSpPr>
        <p:spPr>
          <a:xfrm>
            <a:off x="7257821" y="588850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br>
              <a:rPr lang="en-US" dirty="0"/>
            </a:b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C336-C679-4347-9CD7-D58368E0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Data model of the English Premier League</a:t>
            </a:r>
            <a:br>
              <a:rPr lang="en-US" sz="2800" b="1" u="sng" dirty="0">
                <a:solidFill>
                  <a:schemeClr val="bg1"/>
                </a:solidFill>
              </a:rPr>
            </a:br>
            <a:r>
              <a:rPr lang="en-US" sz="2800" b="1" u="sng" dirty="0">
                <a:solidFill>
                  <a:schemeClr val="bg1"/>
                </a:solidFill>
              </a:rPr>
              <a:t>(with neo4j)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Department for information media and design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Advanced Information Systems </a:t>
            </a:r>
          </a:p>
          <a:p>
            <a:pPr marL="0" indent="0">
              <a:buNone/>
            </a:pPr>
            <a:r>
              <a:rPr lang="en-US" sz="1400" b="0" u="sng" dirty="0">
                <a:solidFill>
                  <a:schemeClr val="bg1"/>
                </a:solidFill>
                <a:effectLst/>
              </a:rPr>
              <a:t>Team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Akash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Meghana</a:t>
            </a:r>
          </a:p>
          <a:p>
            <a:r>
              <a:rPr lang="en-US" sz="1400" dirty="0">
                <a:solidFill>
                  <a:schemeClr val="bg1"/>
                </a:solidFill>
              </a:rPr>
              <a:t>Omar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Sanketh</a:t>
            </a:r>
          </a:p>
        </p:txBody>
      </p:sp>
    </p:spTree>
    <p:extLst>
      <p:ext uri="{BB962C8B-B14F-4D97-AF65-F5344CB8AC3E}">
        <p14:creationId xmlns:p14="http://schemas.microsoft.com/office/powerpoint/2010/main" val="118082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679F3-3F45-464B-8EA7-7CEDE50C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Scalability and 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ACFB9-66E0-4605-8545-FDE65F22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650" y="809625"/>
            <a:ext cx="8143875" cy="2017213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r>
              <a:rPr lang="en-US" sz="2000" dirty="0"/>
              <a:t>For addition of every club we have to ensure there are (N-1)*2 match nodes and a relationship between club and match. N being total number of clubs.</a:t>
            </a:r>
          </a:p>
          <a:p>
            <a:r>
              <a:rPr lang="en-US" sz="2000" dirty="0"/>
              <a:t>Addition of matches is completely based on the addition of club, ensuring of relationship is mandatory</a:t>
            </a:r>
          </a:p>
          <a:p>
            <a:r>
              <a:rPr lang="en-US" sz="2000" dirty="0"/>
              <a:t>The designed data model can be executed for any number of player, club and matches. </a:t>
            </a:r>
            <a:endParaRPr lang="en-GB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7A9194-594F-443F-BEB5-DA1D503301F1}"/>
              </a:ext>
            </a:extLst>
          </p:cNvPr>
          <p:cNvSpPr txBox="1">
            <a:spLocks/>
          </p:cNvSpPr>
          <p:nvPr/>
        </p:nvSpPr>
        <p:spPr>
          <a:xfrm>
            <a:off x="3676650" y="3676651"/>
            <a:ext cx="8143875" cy="2017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 model can be designed for a more deductive analysis. For e.g. Which clubs that topped the charts before Christmas, also won the season?</a:t>
            </a:r>
          </a:p>
          <a:p>
            <a:r>
              <a:rPr lang="en-US" sz="2000" dirty="0"/>
              <a:t>Testing of this model for more number of seasons, clubs and players</a:t>
            </a:r>
          </a:p>
          <a:p>
            <a:r>
              <a:rPr lang="en-US" sz="2000" dirty="0"/>
              <a:t>Research on user stories. For e.g. what is the kind of stats the fans are currently demanding based on the season. 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B5AC0-2970-49E8-A2B3-94A87961919E}"/>
              </a:ext>
            </a:extLst>
          </p:cNvPr>
          <p:cNvCxnSpPr/>
          <p:nvPr/>
        </p:nvCxnSpPr>
        <p:spPr>
          <a:xfrm>
            <a:off x="3676650" y="3228975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3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888321-8630-4F24-B4D3-50520066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23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1865-C529-4A68-A993-8E4FBED6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7021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6FB2-E608-449B-9C2C-53920047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 and Overview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47539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8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6FB2-E608-449B-9C2C-53920047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Tasks Allocation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212CE-E726-41BE-8FF1-056A8ADC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37949"/>
              </p:ext>
            </p:extLst>
          </p:nvPr>
        </p:nvGraphicFramePr>
        <p:xfrm>
          <a:off x="2061844" y="2765310"/>
          <a:ext cx="7758431" cy="2803641"/>
        </p:xfrm>
        <a:graphic>
          <a:graphicData uri="http://schemas.openxmlformats.org/drawingml/2006/table">
            <a:tbl>
              <a:tblPr firstRow="1" firstCol="1" bandRow="1"/>
              <a:tblGrid>
                <a:gridCol w="1515323">
                  <a:extLst>
                    <a:ext uri="{9D8B030D-6E8A-4147-A177-3AD203B41FA5}">
                      <a16:colId xmlns:a16="http://schemas.microsoft.com/office/drawing/2014/main" val="3389438418"/>
                    </a:ext>
                  </a:extLst>
                </a:gridCol>
                <a:gridCol w="1515323">
                  <a:extLst>
                    <a:ext uri="{9D8B030D-6E8A-4147-A177-3AD203B41FA5}">
                      <a16:colId xmlns:a16="http://schemas.microsoft.com/office/drawing/2014/main" val="75016079"/>
                    </a:ext>
                  </a:extLst>
                </a:gridCol>
                <a:gridCol w="1515323">
                  <a:extLst>
                    <a:ext uri="{9D8B030D-6E8A-4147-A177-3AD203B41FA5}">
                      <a16:colId xmlns:a16="http://schemas.microsoft.com/office/drawing/2014/main" val="2631827429"/>
                    </a:ext>
                  </a:extLst>
                </a:gridCol>
                <a:gridCol w="1668516">
                  <a:extLst>
                    <a:ext uri="{9D8B030D-6E8A-4147-A177-3AD203B41FA5}">
                      <a16:colId xmlns:a16="http://schemas.microsoft.com/office/drawing/2014/main" val="464383746"/>
                    </a:ext>
                  </a:extLst>
                </a:gridCol>
                <a:gridCol w="1543946">
                  <a:extLst>
                    <a:ext uri="{9D8B030D-6E8A-4147-A177-3AD203B41FA5}">
                      <a16:colId xmlns:a16="http://schemas.microsoft.com/office/drawing/2014/main" val="2712530857"/>
                    </a:ext>
                  </a:extLst>
                </a:gridCol>
              </a:tblGrid>
              <a:tr h="1073265"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Member\Role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Neo4j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Reporting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43994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Omar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92203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Akash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9785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Meghana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32109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Sanketh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4145" indent="-144145" algn="just" hangingPunct="0">
                        <a:lnSpc>
                          <a:spcPts val="1200"/>
                        </a:lnSpc>
                        <a:spcAft>
                          <a:spcPts val="800"/>
                        </a:spcAft>
                        <a:tabLst>
                          <a:tab pos="144145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8446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B21579B-72E5-4E6B-95C6-3FBF75F9F650}"/>
              </a:ext>
            </a:extLst>
          </p:cNvPr>
          <p:cNvSpPr/>
          <p:nvPr/>
        </p:nvSpPr>
        <p:spPr>
          <a:xfrm>
            <a:off x="2090698" y="5967254"/>
            <a:ext cx="4416594" cy="261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145" indent="-144145" algn="just" hangingPunct="0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  <a:tabLst>
                <a:tab pos="1441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– Responsible, I – Informed, C – Consulted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9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679F3-3F45-464B-8EA7-7CEDE50C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 Overview</a:t>
            </a:r>
          </a:p>
        </p:txBody>
      </p:sp>
      <p:pic>
        <p:nvPicPr>
          <p:cNvPr id="11" name="Content Placeholder 10" descr="A picture containing indoor, small, sitting&#10;&#10;Description generated with high confidence">
            <a:extLst>
              <a:ext uri="{FF2B5EF4-FFF2-40B4-BE49-F238E27FC236}">
                <a16:creationId xmlns:a16="http://schemas.microsoft.com/office/drawing/2014/main" id="{1D97FBD6-B562-48E3-B956-C9881E21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246968"/>
            <a:ext cx="7642049" cy="5753781"/>
          </a:xfrm>
        </p:spPr>
      </p:pic>
    </p:spTree>
    <p:extLst>
      <p:ext uri="{BB962C8B-B14F-4D97-AF65-F5344CB8AC3E}">
        <p14:creationId xmlns:p14="http://schemas.microsoft.com/office/powerpoint/2010/main" val="352165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5D4CF-25C0-432B-9F17-FC3D20A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Deep Diving 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01163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9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lack&#10;&#10;Description generated with high confidence">
            <a:extLst>
              <a:ext uri="{FF2B5EF4-FFF2-40B4-BE49-F238E27FC236}">
                <a16:creationId xmlns:a16="http://schemas.microsoft.com/office/drawing/2014/main" id="{B600C920-C16E-4EEF-A53C-37468053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4" y="2554203"/>
            <a:ext cx="4962859" cy="4090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5CFFE-D369-4BE6-8293-C753232C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Relationship b/w Club and Match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8CA2AA8-F37D-4E09-946F-468386019C25}"/>
              </a:ext>
            </a:extLst>
          </p:cNvPr>
          <p:cNvSpPr/>
          <p:nvPr/>
        </p:nvSpPr>
        <p:spPr>
          <a:xfrm>
            <a:off x="7087035" y="84841"/>
            <a:ext cx="2582944" cy="2469362"/>
          </a:xfrm>
          <a:prstGeom prst="borderCallout1">
            <a:avLst>
              <a:gd name="adj1" fmla="val 50644"/>
              <a:gd name="adj2" fmla="val -5999"/>
              <a:gd name="adj3" fmla="val 112727"/>
              <a:gd name="adj4" fmla="val -2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Draw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Clean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Possession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Week id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2F020-FEB0-4E46-84FF-C5FC9C24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67" y="2091326"/>
            <a:ext cx="609604" cy="609604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77E8287B-1104-4968-AD9F-C4A7D2BA8B88}"/>
              </a:ext>
            </a:extLst>
          </p:cNvPr>
          <p:cNvSpPr/>
          <p:nvPr/>
        </p:nvSpPr>
        <p:spPr>
          <a:xfrm>
            <a:off x="9602769" y="4214134"/>
            <a:ext cx="1263543" cy="980722"/>
          </a:xfrm>
          <a:prstGeom prst="borderCallout1">
            <a:avLst>
              <a:gd name="adj1" fmla="val 50644"/>
              <a:gd name="adj2" fmla="val -5999"/>
              <a:gd name="adj3" fmla="val -105191"/>
              <a:gd name="adj4" fmla="val -126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52627-659E-4A3D-8B49-6B73F60AB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08" y="4783638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36176-69E0-4E24-A397-36BCBA71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7" y="651752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Relationship b/w Club and Player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669F9F-193E-4345-A3B6-7E3410810B7C}"/>
              </a:ext>
            </a:extLst>
          </p:cNvPr>
          <p:cNvGrpSpPr/>
          <p:nvPr/>
        </p:nvGrpSpPr>
        <p:grpSpPr>
          <a:xfrm>
            <a:off x="1467088" y="1627483"/>
            <a:ext cx="10207921" cy="4902161"/>
            <a:chOff x="2049137" y="1541436"/>
            <a:chExt cx="10207921" cy="4902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3A9278-B482-4D00-B10A-0867B7E41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2" r="29398"/>
            <a:stretch/>
          </p:blipFill>
          <p:spPr>
            <a:xfrm>
              <a:off x="2049137" y="1541436"/>
              <a:ext cx="7170237" cy="4902161"/>
            </a:xfrm>
            <a:prstGeom prst="rect">
              <a:avLst/>
            </a:prstGeom>
          </p:spPr>
        </p:pic>
        <p:sp>
          <p:nvSpPr>
            <p:cNvPr id="8" name="Callout: Line 7">
              <a:extLst>
                <a:ext uri="{FF2B5EF4-FFF2-40B4-BE49-F238E27FC236}">
                  <a16:creationId xmlns:a16="http://schemas.microsoft.com/office/drawing/2014/main" id="{CCCAC827-CBDD-43E7-A40A-E688F5B110B7}"/>
                </a:ext>
              </a:extLst>
            </p:cNvPr>
            <p:cNvSpPr/>
            <p:nvPr/>
          </p:nvSpPr>
          <p:spPr>
            <a:xfrm>
              <a:off x="9047994" y="1693104"/>
              <a:ext cx="3054284" cy="3491484"/>
            </a:xfrm>
            <a:prstGeom prst="borderCallout1">
              <a:avLst>
                <a:gd name="adj1" fmla="val 18750"/>
                <a:gd name="adj2" fmla="val -8333"/>
                <a:gd name="adj3" fmla="val 13188"/>
                <a:gd name="adj4" fmla="val -97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Name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Club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Agent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Strength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Shot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Pass Accuracy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Injuries In Season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Possiblepositions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Previous teams  </a:t>
              </a:r>
            </a:p>
            <a:p>
              <a:pPr algn="ctr"/>
              <a:endParaRPr lang="en-GB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C4CD76-866C-489F-A0B7-731EEDB8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7454" y="2992704"/>
              <a:ext cx="609604" cy="609604"/>
            </a:xfrm>
            <a:prstGeom prst="rect">
              <a:avLst/>
            </a:prstGeom>
          </p:spPr>
        </p:pic>
        <p:sp>
          <p:nvSpPr>
            <p:cNvPr id="13" name="Callout: Line 12">
              <a:extLst>
                <a:ext uri="{FF2B5EF4-FFF2-40B4-BE49-F238E27FC236}">
                  <a16:creationId xmlns:a16="http://schemas.microsoft.com/office/drawing/2014/main" id="{DAC2FADD-832E-4E69-BEA2-60EFD4A9DB09}"/>
                </a:ext>
              </a:extLst>
            </p:cNvPr>
            <p:cNvSpPr/>
            <p:nvPr/>
          </p:nvSpPr>
          <p:spPr>
            <a:xfrm>
              <a:off x="2677253" y="2723878"/>
              <a:ext cx="912362" cy="878430"/>
            </a:xfrm>
            <a:prstGeom prst="borderCallout1">
              <a:avLst>
                <a:gd name="adj1" fmla="val 68115"/>
                <a:gd name="adj2" fmla="val 116688"/>
                <a:gd name="adj3" fmla="val 119923"/>
                <a:gd name="adj4" fmla="val 2439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Name </a:t>
              </a:r>
              <a:endParaRPr lang="en-GB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885E0-7AFC-495D-BA9C-C8678832A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76" y="3297506"/>
              <a:ext cx="483950" cy="48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76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small, computer, yellow&#10;&#10;Description generated with high confidence">
            <a:extLst>
              <a:ext uri="{FF2B5EF4-FFF2-40B4-BE49-F238E27FC236}">
                <a16:creationId xmlns:a16="http://schemas.microsoft.com/office/drawing/2014/main" id="{21979708-4B6E-4F96-9F33-C8E49E56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4" y="1808159"/>
            <a:ext cx="5252888" cy="4869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D47DD-D276-463F-93DE-78502AD7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Relationship b/w Player and Match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5590A8E1-62D4-402D-AE67-7F16611AA807}"/>
              </a:ext>
            </a:extLst>
          </p:cNvPr>
          <p:cNvSpPr/>
          <p:nvPr/>
        </p:nvSpPr>
        <p:spPr>
          <a:xfrm>
            <a:off x="6637156" y="84840"/>
            <a:ext cx="2582944" cy="2258309"/>
          </a:xfrm>
          <a:prstGeom prst="borderCallout1">
            <a:avLst>
              <a:gd name="adj1" fmla="val 50644"/>
              <a:gd name="adj2" fmla="val -5999"/>
              <a:gd name="adj3" fmla="val 118043"/>
              <a:gd name="adj4" fmla="val -1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Assists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Minutes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Position played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Yellow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</a:t>
            </a:r>
            <a:r>
              <a:rPr lang="en-GB" b="1" dirty="0" err="1"/>
              <a:t>ouls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Goals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E351C-C79E-4EEB-8263-216F5073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98" y="810471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382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Data model of the English Premier League (with neo4j)</vt:lpstr>
      <vt:lpstr>Content</vt:lpstr>
      <vt:lpstr>Introduction and Overview</vt:lpstr>
      <vt:lpstr>Tasks Allocation</vt:lpstr>
      <vt:lpstr>Graph Overview</vt:lpstr>
      <vt:lpstr>Deep Diving </vt:lpstr>
      <vt:lpstr>Relationship b/w Club and Match</vt:lpstr>
      <vt:lpstr>Relationship b/w Club and Player</vt:lpstr>
      <vt:lpstr>Relationship b/w Player and Match</vt:lpstr>
      <vt:lpstr>Scalability and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of  The English Premier League</dc:title>
  <dc:creator>Sampathkumar, Akash (SRH Hochschule Heidelberg Student)</dc:creator>
  <cp:lastModifiedBy>Mysore Shivakumar, Sanketh (SRH Hochschule Heidelberg Student)</cp:lastModifiedBy>
  <cp:revision>39</cp:revision>
  <dcterms:created xsi:type="dcterms:W3CDTF">2018-02-04T19:27:21Z</dcterms:created>
  <dcterms:modified xsi:type="dcterms:W3CDTF">2018-02-14T22:17:24Z</dcterms:modified>
</cp:coreProperties>
</file>