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6858000" cy="51435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572" y="-102"/>
      </p:cViewPr>
      <p:guideLst>
        <p:guide orient="horz" pos="16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1559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40" name="Picture 39"/>
          <p:cNvPicPr/>
          <p:nvPr/>
        </p:nvPicPr>
        <p:blipFill>
          <a:blip r:embed="rId2"/>
          <a:stretch/>
        </p:blipFill>
        <p:spPr>
          <a:xfrm>
            <a:off x="1559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3" name="Picture 112"/>
          <p:cNvPicPr/>
          <p:nvPr/>
        </p:nvPicPr>
        <p:blipFill>
          <a:blip r:embed="rId2"/>
          <a:stretch/>
        </p:blipFill>
        <p:spPr>
          <a:xfrm>
            <a:off x="1559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114" name="Picture 113"/>
          <p:cNvPicPr/>
          <p:nvPr/>
        </p:nvPicPr>
        <p:blipFill>
          <a:blip r:embed="rId2"/>
          <a:stretch/>
        </p:blipFill>
        <p:spPr>
          <a:xfrm>
            <a:off x="1559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0" name="Picture 149"/>
          <p:cNvPicPr/>
          <p:nvPr/>
        </p:nvPicPr>
        <p:blipFill>
          <a:blip r:embed="rId2"/>
          <a:stretch/>
        </p:blipFill>
        <p:spPr>
          <a:xfrm>
            <a:off x="1559160" y="1203480"/>
            <a:ext cx="3738960" cy="298296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/>
        </p:blipFill>
        <p:spPr>
          <a:xfrm>
            <a:off x="1559160" y="1203480"/>
            <a:ext cx="373896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42720" y="205200"/>
            <a:ext cx="61718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27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505320" y="276192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27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05320" y="1203480"/>
            <a:ext cx="301176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42720" y="2761920"/>
            <a:ext cx="61718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2767680" y="4820760"/>
            <a:ext cx="1873800" cy="18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750" strike="noStrike">
                <a:solidFill>
                  <a:srgbClr val="A9A9A9"/>
                </a:solidFill>
                <a:latin typeface="Arial"/>
                <a:ea typeface="Arial"/>
              </a:rPr>
              <a:t>Confidential © Copyright 2013 Saggezza</a:t>
            </a:r>
            <a:endParaRPr/>
          </a:p>
        </p:txBody>
      </p:sp>
      <p:pic>
        <p:nvPicPr>
          <p:cNvPr id="8" name="Shape 180"/>
          <p:cNvPicPr/>
          <p:nvPr/>
        </p:nvPicPr>
        <p:blipFill>
          <a:blip r:embed="rId14"/>
          <a:stretch/>
        </p:blipFill>
        <p:spPr>
          <a:xfrm>
            <a:off x="-9360" y="0"/>
            <a:ext cx="6877800" cy="5173920"/>
          </a:xfrm>
          <a:prstGeom prst="rect">
            <a:avLst/>
          </a:prstGeom>
          <a:ln>
            <a:noFill/>
          </a:ln>
        </p:spPr>
      </p:pic>
      <p:pic>
        <p:nvPicPr>
          <p:cNvPr id="2" name="Shape 181"/>
          <p:cNvPicPr/>
          <p:nvPr/>
        </p:nvPicPr>
        <p:blipFill>
          <a:blip r:embed="rId15" cstate="print"/>
          <a:stretch/>
        </p:blipFill>
        <p:spPr>
          <a:xfrm>
            <a:off x="129600" y="195120"/>
            <a:ext cx="1238040" cy="44712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 rot="10800000">
            <a:off x="41959080" y="833400"/>
            <a:ext cx="3529800" cy="360"/>
          </a:xfrm>
          <a:prstGeom prst="straightConnector1">
            <a:avLst/>
          </a:prstGeom>
          <a:noFill/>
          <a:ln w="1260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3"/>
          <p:cNvSpPr/>
          <p:nvPr/>
        </p:nvSpPr>
        <p:spPr>
          <a:xfrm>
            <a:off x="2767680" y="4820760"/>
            <a:ext cx="1873800" cy="18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>
              <a:lnSpc>
                <a:spcPct val="100000"/>
              </a:lnSpc>
            </a:pPr>
            <a:r>
              <a:rPr lang="en-US" sz="750" strike="noStrike">
                <a:solidFill>
                  <a:srgbClr val="A9A9A9"/>
                </a:solidFill>
                <a:latin typeface="Arial"/>
                <a:ea typeface="Arial"/>
              </a:rPr>
              <a:t>Confidential © Copyright 2013 Saggezza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987800" y="4774680"/>
            <a:ext cx="1637640" cy="12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000" tIns="34200" rIns="0" bIns="35280" anchor="ctr"/>
          <a:lstStyle/>
          <a:p>
            <a:pPr algn="r">
              <a:lnSpc>
                <a:spcPct val="100000"/>
              </a:lnSpc>
            </a:pPr>
            <a:r>
              <a:rPr lang="en-US" sz="530" strike="noStrike">
                <a:solidFill>
                  <a:srgbClr val="666666"/>
                </a:solidFill>
                <a:latin typeface="Trebuchet MS"/>
                <a:ea typeface="Trebuchet MS"/>
              </a:rPr>
              <a:t>© 2014 Saggezza Inc. All rights reserved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4987800" y="4775040"/>
            <a:ext cx="1637640" cy="1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000" tIns="34200" rIns="0" bIns="35280" anchor="ctr"/>
          <a:lstStyle/>
          <a:p>
            <a:pPr algn="r">
              <a:lnSpc>
                <a:spcPct val="100000"/>
              </a:lnSpc>
            </a:pPr>
            <a:r>
              <a:rPr lang="en-US" sz="500" strike="noStrike">
                <a:solidFill>
                  <a:srgbClr val="666666"/>
                </a:solidFill>
                <a:latin typeface="Trebuchet MS"/>
                <a:ea typeface="SimSun"/>
              </a:rPr>
              <a:t>© 2014 Saggezza Inc. All rights reserved</a:t>
            </a:r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title"/>
          </p:nvPr>
        </p:nvSpPr>
        <p:spPr>
          <a:xfrm>
            <a:off x="342720" y="205200"/>
            <a:ext cx="61718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42720" y="1203480"/>
            <a:ext cx="6171840" cy="29829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e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669400" y="1871280"/>
            <a:ext cx="4187160" cy="139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1" strike="noStrike">
                <a:solidFill>
                  <a:srgbClr val="E6E0EC"/>
                </a:solidFill>
                <a:latin typeface="Calibri"/>
                <a:ea typeface="Arial"/>
              </a:rPr>
              <a:t>POM Set up for PFChang's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4230000" y="3834720"/>
            <a:ext cx="108720" cy="108720"/>
          </a:xfrm>
          <a:prstGeom prst="plus">
            <a:avLst>
              <a:gd name="adj" fmla="val 13746"/>
            </a:avLst>
          </a:prstGeom>
          <a:solidFill>
            <a:srgbClr val="729FC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" name="CustomShape 2"/>
          <p:cNvSpPr/>
          <p:nvPr/>
        </p:nvSpPr>
        <p:spPr>
          <a:xfrm>
            <a:off x="136440" y="79560"/>
            <a:ext cx="5974200" cy="39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DejaVu Sans"/>
              </a:rPr>
              <a:t>Automation Framework - POM ARCHITECTURE </a:t>
            </a:r>
            <a:endParaRPr/>
          </a:p>
        </p:txBody>
      </p:sp>
      <p:pic>
        <p:nvPicPr>
          <p:cNvPr id="230" name="Picture 2"/>
          <p:cNvPicPr/>
          <p:nvPr/>
        </p:nvPicPr>
        <p:blipFill>
          <a:blip r:embed="rId2" cstate="print"/>
          <a:stretch/>
        </p:blipFill>
        <p:spPr>
          <a:xfrm>
            <a:off x="1665360" y="1705320"/>
            <a:ext cx="409320" cy="371880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pic>
        <p:nvPicPr>
          <p:cNvPr id="231" name="Picture 29"/>
          <p:cNvPicPr/>
          <p:nvPr/>
        </p:nvPicPr>
        <p:blipFill>
          <a:blip r:embed="rId3"/>
          <a:stretch/>
        </p:blipFill>
        <p:spPr>
          <a:xfrm>
            <a:off x="2334960" y="1530720"/>
            <a:ext cx="413280" cy="579240"/>
          </a:xfrm>
          <a:prstGeom prst="rect">
            <a:avLst/>
          </a:prstGeom>
          <a:ln>
            <a:noFill/>
          </a:ln>
        </p:spPr>
      </p:pic>
      <p:pic>
        <p:nvPicPr>
          <p:cNvPr id="232" name="Picture 30"/>
          <p:cNvPicPr/>
          <p:nvPr/>
        </p:nvPicPr>
        <p:blipFill>
          <a:blip r:embed="rId4"/>
          <a:stretch/>
        </p:blipFill>
        <p:spPr>
          <a:xfrm>
            <a:off x="5394240" y="3797280"/>
            <a:ext cx="393120" cy="291240"/>
          </a:xfrm>
          <a:prstGeom prst="rect">
            <a:avLst/>
          </a:prstGeom>
          <a:ln>
            <a:noFill/>
          </a:ln>
        </p:spPr>
      </p:pic>
      <p:pic>
        <p:nvPicPr>
          <p:cNvPr id="233" name="Picture 32"/>
          <p:cNvPicPr/>
          <p:nvPr/>
        </p:nvPicPr>
        <p:blipFill>
          <a:blip r:embed="rId5"/>
          <a:stretch/>
        </p:blipFill>
        <p:spPr>
          <a:xfrm>
            <a:off x="4874040" y="3551760"/>
            <a:ext cx="242280" cy="312840"/>
          </a:xfrm>
          <a:prstGeom prst="rect">
            <a:avLst/>
          </a:prstGeom>
          <a:ln>
            <a:noFill/>
          </a:ln>
        </p:spPr>
      </p:pic>
      <p:pic>
        <p:nvPicPr>
          <p:cNvPr id="234" name="Picture 33"/>
          <p:cNvPicPr/>
          <p:nvPr/>
        </p:nvPicPr>
        <p:blipFill>
          <a:blip r:embed="rId6"/>
          <a:stretch/>
        </p:blipFill>
        <p:spPr>
          <a:xfrm>
            <a:off x="3124080" y="3519360"/>
            <a:ext cx="255600" cy="312840"/>
          </a:xfrm>
          <a:prstGeom prst="rect">
            <a:avLst/>
          </a:prstGeom>
          <a:ln>
            <a:noFill/>
          </a:ln>
        </p:spPr>
      </p:pic>
      <p:pic>
        <p:nvPicPr>
          <p:cNvPr id="235" name="Picture 34"/>
          <p:cNvPicPr/>
          <p:nvPr/>
        </p:nvPicPr>
        <p:blipFill>
          <a:blip r:embed="rId7" cstate="print"/>
          <a:stretch/>
        </p:blipFill>
        <p:spPr>
          <a:xfrm>
            <a:off x="1999080" y="2273040"/>
            <a:ext cx="459360" cy="354600"/>
          </a:xfrm>
          <a:prstGeom prst="rect">
            <a:avLst/>
          </a:prstGeom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36" name="CustomShape 3"/>
          <p:cNvSpPr/>
          <p:nvPr/>
        </p:nvSpPr>
        <p:spPr>
          <a:xfrm>
            <a:off x="3423960" y="3102120"/>
            <a:ext cx="412920" cy="532800"/>
          </a:xfrm>
          <a:prstGeom prst="straightConnector1">
            <a:avLst/>
          </a:prstGeom>
          <a:noFill/>
          <a:ln w="19080">
            <a:solidFill>
              <a:srgbClr val="FF000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4"/>
          <p:cNvSpPr/>
          <p:nvPr/>
        </p:nvSpPr>
        <p:spPr>
          <a:xfrm flipH="1">
            <a:off x="4617720" y="3102120"/>
            <a:ext cx="248760" cy="532800"/>
          </a:xfrm>
          <a:prstGeom prst="straightConnector1">
            <a:avLst/>
          </a:prstGeom>
          <a:noFill/>
          <a:ln w="19080">
            <a:solidFill>
              <a:srgbClr val="00B050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5"/>
          <p:cNvSpPr/>
          <p:nvPr/>
        </p:nvSpPr>
        <p:spPr>
          <a:xfrm>
            <a:off x="4739400" y="3934800"/>
            <a:ext cx="577440" cy="6480"/>
          </a:xfrm>
          <a:prstGeom prst="straightConnector1">
            <a:avLst/>
          </a:pr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6"/>
          <p:cNvSpPr/>
          <p:nvPr/>
        </p:nvSpPr>
        <p:spPr>
          <a:xfrm flipH="1" flipV="1">
            <a:off x="2916360" y="3893400"/>
            <a:ext cx="599400" cy="360"/>
          </a:xfrm>
          <a:prstGeom prst="straightConnector1">
            <a:avLst/>
          </a:pr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7"/>
          <p:cNvSpPr/>
          <p:nvPr/>
        </p:nvSpPr>
        <p:spPr>
          <a:xfrm>
            <a:off x="3013200" y="1946160"/>
            <a:ext cx="685080" cy="360"/>
          </a:xfrm>
          <a:prstGeom prst="straightConnector1">
            <a:avLst/>
          </a:pr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8"/>
          <p:cNvSpPr/>
          <p:nvPr/>
        </p:nvSpPr>
        <p:spPr>
          <a:xfrm>
            <a:off x="2993400" y="1685160"/>
            <a:ext cx="63576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Test Scripts </a:t>
            </a:r>
            <a:endParaRPr/>
          </a:p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Execution</a:t>
            </a:r>
            <a:endParaRPr/>
          </a:p>
        </p:txBody>
      </p:sp>
      <p:sp>
        <p:nvSpPr>
          <p:cNvPr id="242" name="CustomShape 9"/>
          <p:cNvSpPr/>
          <p:nvPr/>
        </p:nvSpPr>
        <p:spPr>
          <a:xfrm>
            <a:off x="2765880" y="3212640"/>
            <a:ext cx="8017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Add failed script </a:t>
            </a:r>
            <a:endParaRPr/>
          </a:p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files in Report</a:t>
            </a:r>
            <a:endParaRPr/>
          </a:p>
        </p:txBody>
      </p:sp>
      <p:sp>
        <p:nvSpPr>
          <p:cNvPr id="243" name="CustomShape 10"/>
          <p:cNvSpPr/>
          <p:nvPr/>
        </p:nvSpPr>
        <p:spPr>
          <a:xfrm>
            <a:off x="4755240" y="3207600"/>
            <a:ext cx="86580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Add passed script </a:t>
            </a:r>
            <a:endParaRPr/>
          </a:p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files in Report</a:t>
            </a:r>
            <a:endParaRPr/>
          </a:p>
        </p:txBody>
      </p:sp>
      <p:sp>
        <p:nvSpPr>
          <p:cNvPr id="244" name="CustomShape 11"/>
          <p:cNvSpPr/>
          <p:nvPr/>
        </p:nvSpPr>
        <p:spPr>
          <a:xfrm>
            <a:off x="3033000" y="3913560"/>
            <a:ext cx="50004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Detailed </a:t>
            </a:r>
            <a:endParaRPr/>
          </a:p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Report</a:t>
            </a:r>
            <a:endParaRPr/>
          </a:p>
        </p:txBody>
      </p:sp>
      <p:sp>
        <p:nvSpPr>
          <p:cNvPr id="245" name="CustomShape 12"/>
          <p:cNvSpPr/>
          <p:nvPr/>
        </p:nvSpPr>
        <p:spPr>
          <a:xfrm>
            <a:off x="4184280" y="2126520"/>
            <a:ext cx="360" cy="221760"/>
          </a:xfrm>
          <a:prstGeom prst="straightConnector1">
            <a:avLst/>
          </a:pr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Line 13"/>
          <p:cNvSpPr/>
          <p:nvPr/>
        </p:nvSpPr>
        <p:spPr>
          <a:xfrm>
            <a:off x="3325680" y="2328480"/>
            <a:ext cx="1588320" cy="0"/>
          </a:xfrm>
          <a:prstGeom prst="line">
            <a:avLst/>
          </a:prstGeom>
          <a:ln w="19080">
            <a:solidFill>
              <a:schemeClr val="tx1"/>
            </a:solidFill>
            <a:round/>
          </a:ln>
        </p:spPr>
      </p:sp>
      <p:sp>
        <p:nvSpPr>
          <p:cNvPr id="247" name="CustomShape 14"/>
          <p:cNvSpPr/>
          <p:nvPr/>
        </p:nvSpPr>
        <p:spPr>
          <a:xfrm>
            <a:off x="3326040" y="2309400"/>
            <a:ext cx="360" cy="397440"/>
          </a:xfrm>
          <a:prstGeom prst="straightConnector1">
            <a:avLst/>
          </a:pr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15"/>
          <p:cNvSpPr/>
          <p:nvPr/>
        </p:nvSpPr>
        <p:spPr>
          <a:xfrm>
            <a:off x="4907880" y="2315160"/>
            <a:ext cx="4680" cy="392760"/>
          </a:xfrm>
          <a:prstGeom prst="straightConnector1">
            <a:avLst/>
          </a:pr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16"/>
          <p:cNvSpPr/>
          <p:nvPr/>
        </p:nvSpPr>
        <p:spPr>
          <a:xfrm>
            <a:off x="4826520" y="3929040"/>
            <a:ext cx="334080" cy="18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TSR</a:t>
            </a:r>
            <a:endParaRPr/>
          </a:p>
        </p:txBody>
      </p:sp>
      <p:sp>
        <p:nvSpPr>
          <p:cNvPr id="250" name="CustomShape 17"/>
          <p:cNvSpPr/>
          <p:nvPr/>
        </p:nvSpPr>
        <p:spPr>
          <a:xfrm>
            <a:off x="3939840" y="4083120"/>
            <a:ext cx="68328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Reports with screenshots</a:t>
            </a:r>
            <a:endParaRPr/>
          </a:p>
        </p:txBody>
      </p:sp>
      <p:pic>
        <p:nvPicPr>
          <p:cNvPr id="251" name="Picture 56"/>
          <p:cNvPicPr/>
          <p:nvPr/>
        </p:nvPicPr>
        <p:blipFill>
          <a:blip r:embed="rId8" cstate="print"/>
          <a:stretch/>
        </p:blipFill>
        <p:spPr>
          <a:xfrm>
            <a:off x="3568680" y="3749040"/>
            <a:ext cx="594000" cy="326160"/>
          </a:xfrm>
          <a:prstGeom prst="rect">
            <a:avLst/>
          </a:prstGeom>
          <a:ln>
            <a:noFill/>
          </a:ln>
        </p:spPr>
      </p:pic>
      <p:sp>
        <p:nvSpPr>
          <p:cNvPr id="252" name="CustomShape 18"/>
          <p:cNvSpPr/>
          <p:nvPr/>
        </p:nvSpPr>
        <p:spPr>
          <a:xfrm>
            <a:off x="1863000" y="3816000"/>
            <a:ext cx="697320" cy="27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Stored in our </a:t>
            </a:r>
            <a:endParaRPr/>
          </a:p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   location</a:t>
            </a:r>
            <a:endParaRPr/>
          </a:p>
        </p:txBody>
      </p:sp>
      <p:sp>
        <p:nvSpPr>
          <p:cNvPr id="253" name="CustomShape 19"/>
          <p:cNvSpPr/>
          <p:nvPr/>
        </p:nvSpPr>
        <p:spPr>
          <a:xfrm>
            <a:off x="1059480" y="1859040"/>
            <a:ext cx="558000" cy="360"/>
          </a:xfrm>
          <a:prstGeom prst="straightConnector1">
            <a:avLst/>
          </a:prstGeom>
          <a:noFill/>
          <a:ln w="19080"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20"/>
          <p:cNvSpPr/>
          <p:nvPr/>
        </p:nvSpPr>
        <p:spPr>
          <a:xfrm>
            <a:off x="1488240" y="977400"/>
            <a:ext cx="309600" cy="344160"/>
          </a:xfrm>
          <a:prstGeom prst="can">
            <a:avLst>
              <a:gd name="adj" fmla="val 1385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600" strike="noStrike">
                <a:solidFill>
                  <a:srgbClr val="FFFFFF"/>
                </a:solidFill>
                <a:latin typeface="Arial"/>
                <a:ea typeface="DejaVu Sans"/>
              </a:rPr>
              <a:t>OR</a:t>
            </a:r>
            <a:endParaRPr/>
          </a:p>
        </p:txBody>
      </p:sp>
      <p:pic>
        <p:nvPicPr>
          <p:cNvPr id="255" name="Picture 62"/>
          <p:cNvPicPr/>
          <p:nvPr/>
        </p:nvPicPr>
        <p:blipFill>
          <a:blip r:embed="rId9" cstate="print"/>
          <a:stretch/>
        </p:blipFill>
        <p:spPr>
          <a:xfrm>
            <a:off x="2406240" y="934920"/>
            <a:ext cx="339120" cy="351360"/>
          </a:xfrm>
          <a:prstGeom prst="rect">
            <a:avLst/>
          </a:prstGeom>
          <a:ln>
            <a:noFill/>
          </a:ln>
        </p:spPr>
      </p:pic>
      <p:sp>
        <p:nvSpPr>
          <p:cNvPr id="256" name="CustomShape 21"/>
          <p:cNvSpPr/>
          <p:nvPr/>
        </p:nvSpPr>
        <p:spPr>
          <a:xfrm>
            <a:off x="1436400" y="880920"/>
            <a:ext cx="1497240" cy="622080"/>
          </a:xfrm>
          <a:prstGeom prst="roundRect">
            <a:avLst>
              <a:gd name="adj" fmla="val 13805"/>
            </a:avLst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22"/>
          <p:cNvSpPr/>
          <p:nvPr/>
        </p:nvSpPr>
        <p:spPr>
          <a:xfrm>
            <a:off x="1867680" y="1306440"/>
            <a:ext cx="455400" cy="164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00" b="1" strike="noStrike">
                <a:solidFill>
                  <a:srgbClr val="000000"/>
                </a:solidFill>
                <a:latin typeface="Arial"/>
                <a:ea typeface="DejaVu Sans"/>
              </a:rPr>
              <a:t>Pages</a:t>
            </a:r>
            <a:endParaRPr/>
          </a:p>
        </p:txBody>
      </p:sp>
      <p:sp>
        <p:nvSpPr>
          <p:cNvPr id="258" name="CustomShape 23"/>
          <p:cNvSpPr/>
          <p:nvPr/>
        </p:nvSpPr>
        <p:spPr>
          <a:xfrm>
            <a:off x="2250000" y="1323000"/>
            <a:ext cx="639000" cy="111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700" b="1" strike="noStrike">
                <a:solidFill>
                  <a:srgbClr val="000000"/>
                </a:solidFill>
                <a:latin typeface="Arial"/>
                <a:ea typeface="DejaVu Sans"/>
              </a:rPr>
              <a:t>Testcases</a:t>
            </a:r>
            <a:endParaRPr/>
          </a:p>
        </p:txBody>
      </p:sp>
      <p:sp>
        <p:nvSpPr>
          <p:cNvPr id="259" name="CustomShape 24"/>
          <p:cNvSpPr/>
          <p:nvPr/>
        </p:nvSpPr>
        <p:spPr>
          <a:xfrm>
            <a:off x="476280" y="2025360"/>
            <a:ext cx="521280" cy="18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600" b="1" strike="noStrike">
                <a:solidFill>
                  <a:srgbClr val="000000"/>
                </a:solidFill>
                <a:latin typeface="Arial"/>
                <a:ea typeface="DejaVu Sans"/>
              </a:rPr>
              <a:t>Test Data</a:t>
            </a:r>
            <a:endParaRPr/>
          </a:p>
        </p:txBody>
      </p:sp>
      <p:sp>
        <p:nvSpPr>
          <p:cNvPr id="260" name="CustomShape 25"/>
          <p:cNvSpPr/>
          <p:nvPr/>
        </p:nvSpPr>
        <p:spPr>
          <a:xfrm rot="10800000" flipH="1" flipV="1">
            <a:off x="2982240" y="4153320"/>
            <a:ext cx="328680" cy="564840"/>
          </a:xfrm>
          <a:prstGeom prst="curvedConnector3">
            <a:avLst>
              <a:gd name="adj1" fmla="val -69227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26"/>
          <p:cNvSpPr/>
          <p:nvPr/>
        </p:nvSpPr>
        <p:spPr>
          <a:xfrm flipV="1">
            <a:off x="2451240" y="1819440"/>
            <a:ext cx="333000" cy="635760"/>
          </a:xfrm>
          <a:prstGeom prst="curvedConnector3">
            <a:avLst>
              <a:gd name="adj1" fmla="val 168365"/>
            </a:avLst>
          </a:prstGeom>
          <a:noFill/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2" name="Picture 1"/>
          <p:cNvPicPr/>
          <p:nvPr/>
        </p:nvPicPr>
        <p:blipFill>
          <a:blip r:embed="rId10"/>
          <a:stretch/>
        </p:blipFill>
        <p:spPr>
          <a:xfrm>
            <a:off x="529920" y="1711080"/>
            <a:ext cx="427320" cy="312840"/>
          </a:xfrm>
          <a:prstGeom prst="rect">
            <a:avLst/>
          </a:prstGeom>
          <a:ln>
            <a:noFill/>
          </a:ln>
        </p:spPr>
      </p:pic>
      <p:pic>
        <p:nvPicPr>
          <p:cNvPr id="263" name="Picture 2"/>
          <p:cNvPicPr/>
          <p:nvPr/>
        </p:nvPicPr>
        <p:blipFill>
          <a:blip r:embed="rId11" cstate="print"/>
          <a:stretch/>
        </p:blipFill>
        <p:spPr>
          <a:xfrm>
            <a:off x="2470680" y="3723120"/>
            <a:ext cx="460440" cy="460440"/>
          </a:xfrm>
          <a:prstGeom prst="rect">
            <a:avLst/>
          </a:prstGeom>
          <a:ln>
            <a:noFill/>
          </a:ln>
        </p:spPr>
      </p:pic>
      <p:pic>
        <p:nvPicPr>
          <p:cNvPr id="264" name="Picture 4"/>
          <p:cNvPicPr/>
          <p:nvPr/>
        </p:nvPicPr>
        <p:blipFill>
          <a:blip r:embed="rId12"/>
          <a:stretch/>
        </p:blipFill>
        <p:spPr>
          <a:xfrm>
            <a:off x="3687480" y="1727640"/>
            <a:ext cx="1085400" cy="361800"/>
          </a:xfrm>
          <a:prstGeom prst="rect">
            <a:avLst/>
          </a:prstGeom>
          <a:ln>
            <a:noFill/>
          </a:ln>
        </p:spPr>
      </p:pic>
      <p:pic>
        <p:nvPicPr>
          <p:cNvPr id="265" name="Picture 12"/>
          <p:cNvPicPr/>
          <p:nvPr/>
        </p:nvPicPr>
        <p:blipFill>
          <a:blip r:embed="rId13"/>
          <a:stretch/>
        </p:blipFill>
        <p:spPr>
          <a:xfrm>
            <a:off x="1817640" y="884880"/>
            <a:ext cx="483120" cy="448920"/>
          </a:xfrm>
          <a:prstGeom prst="rect">
            <a:avLst/>
          </a:prstGeom>
          <a:ln>
            <a:noFill/>
          </a:ln>
        </p:spPr>
      </p:pic>
      <p:pic>
        <p:nvPicPr>
          <p:cNvPr id="266" name="Picture 18"/>
          <p:cNvPicPr/>
          <p:nvPr/>
        </p:nvPicPr>
        <p:blipFill>
          <a:blip r:embed="rId14" cstate="print"/>
          <a:stretch/>
        </p:blipFill>
        <p:spPr>
          <a:xfrm>
            <a:off x="3191760" y="2752200"/>
            <a:ext cx="328320" cy="272880"/>
          </a:xfrm>
          <a:prstGeom prst="rect">
            <a:avLst/>
          </a:prstGeom>
          <a:ln>
            <a:noFill/>
          </a:ln>
        </p:spPr>
      </p:pic>
      <p:pic>
        <p:nvPicPr>
          <p:cNvPr id="267" name="Picture 20"/>
          <p:cNvPicPr/>
          <p:nvPr/>
        </p:nvPicPr>
        <p:blipFill>
          <a:blip r:embed="rId15"/>
          <a:stretch/>
        </p:blipFill>
        <p:spPr>
          <a:xfrm>
            <a:off x="4773960" y="2762280"/>
            <a:ext cx="277560" cy="254520"/>
          </a:xfrm>
          <a:prstGeom prst="rect">
            <a:avLst/>
          </a:prstGeom>
          <a:ln>
            <a:noFill/>
          </a:ln>
        </p:spPr>
      </p:pic>
      <p:pic>
        <p:nvPicPr>
          <p:cNvPr id="268" name="Picture 22"/>
          <p:cNvPicPr/>
          <p:nvPr/>
        </p:nvPicPr>
        <p:blipFill>
          <a:blip r:embed="rId16"/>
          <a:stretch/>
        </p:blipFill>
        <p:spPr>
          <a:xfrm>
            <a:off x="4390920" y="3733920"/>
            <a:ext cx="322560" cy="374760"/>
          </a:xfrm>
          <a:prstGeom prst="rect">
            <a:avLst/>
          </a:prstGeom>
          <a:ln>
            <a:noFill/>
          </a:ln>
        </p:spPr>
      </p:pic>
      <p:sp>
        <p:nvSpPr>
          <p:cNvPr id="269" name="CustomShape 27"/>
          <p:cNvSpPr/>
          <p:nvPr/>
        </p:nvSpPr>
        <p:spPr>
          <a:xfrm>
            <a:off x="2134800" y="1797120"/>
            <a:ext cx="108720" cy="108720"/>
          </a:xfrm>
          <a:prstGeom prst="plus">
            <a:avLst>
              <a:gd name="adj" fmla="val 13746"/>
            </a:avLst>
          </a:prstGeom>
          <a:solidFill>
            <a:srgbClr val="729FCF"/>
          </a:solidFill>
          <a:ln w="29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CustomShape 28"/>
          <p:cNvSpPr/>
          <p:nvPr/>
        </p:nvSpPr>
        <p:spPr>
          <a:xfrm>
            <a:off x="1994400" y="2267280"/>
            <a:ext cx="456120" cy="364680"/>
          </a:xfrm>
          <a:prstGeom prst="rect">
            <a:avLst/>
          </a:prstGeom>
          <a:noFill/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559800" y="240840"/>
            <a:ext cx="649188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9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DejaVu Sans"/>
              </a:rPr>
              <a:t>Page Object Model Advantages</a:t>
            </a:r>
            <a:endParaRPr/>
          </a:p>
        </p:txBody>
      </p:sp>
      <p:sp>
        <p:nvSpPr>
          <p:cNvPr id="272" name="CustomShape 2"/>
          <p:cNvSpPr/>
          <p:nvPr/>
        </p:nvSpPr>
        <p:spPr>
          <a:xfrm>
            <a:off x="570600" y="759240"/>
            <a:ext cx="617040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  Object repository is independent of testcases. 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  Page access logic is centralized in one place, making maintenance much easier.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  Code becomes less and optimized because of the reusable page methods in the 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   POM classes.</a:t>
            </a:r>
            <a:endParaRPr/>
          </a:p>
          <a:p>
            <a:pPr>
              <a:lnSpc>
                <a:spcPct val="200000"/>
              </a:lnSpc>
              <a:buFont typeface="Wingdings" charset="2"/>
              <a:buChar char="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  Faster than other keyword-driven/data-driven approaches.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1200" b="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Methods get more realistic names which can be easily mapped with the operation    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  happening in UI.</a:t>
            </a:r>
            <a:endParaRPr/>
          </a:p>
          <a:p>
            <a:pPr>
              <a:lnSpc>
                <a:spcPct val="200000"/>
              </a:lnSpc>
              <a:buFont typeface="Arial"/>
              <a:buChar char="•"/>
            </a:pPr>
            <a:r>
              <a:rPr lang="en-US" sz="1200" strike="noStrike">
                <a:solidFill>
                  <a:srgbClr val="000000"/>
                </a:solidFill>
                <a:latin typeface="Arial"/>
                <a:ea typeface="DejaVu Sans"/>
              </a:rPr>
              <a:t>  Establish the relation between pages directly in code ,So that performing an operation remains in the same page or navigate to another page.</a:t>
            </a:r>
            <a:endParaRPr/>
          </a:p>
          <a:p>
            <a:pPr>
              <a:lnSpc>
                <a:spcPct val="15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000" y="294120"/>
            <a:ext cx="47088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DejaVu Sans"/>
              </a:rPr>
              <a:t>Object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000" b="1" strike="noStrike">
                <a:solidFill>
                  <a:srgbClr val="000000"/>
                </a:solidFill>
                <a:latin typeface="Arial"/>
                <a:ea typeface="DejaVu Sans"/>
              </a:rPr>
              <a:t>Repository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685800" y="722880"/>
            <a:ext cx="5853240" cy="227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#</a:t>
            </a:r>
            <a:r>
              <a:rPr lang="en-US" sz="1100" strike="noStrike">
                <a:solidFill>
                  <a:srgbClr val="C00000"/>
                </a:solidFill>
                <a:latin typeface="Consolas"/>
                <a:ea typeface="DejaVu Sans"/>
              </a:rPr>
              <a:t>Register Page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Register.Emailaddress.name=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accountEmail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Register.Password.name=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password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Register.Firstname.name=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firstName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Register.Lastname.name=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lastName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Register.Phone.name=</a:t>
            </a:r>
            <a:r>
              <a:rPr lang="en-US" sz="1100" strike="noStrike">
                <a:solidFill>
                  <a:srgbClr val="5433FC"/>
                </a:solidFill>
                <a:latin typeface="Consolas"/>
                <a:ea typeface="Consolas"/>
              </a:rPr>
              <a:t>phoneNumber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Register.Zip.name=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zipCode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Register.createaccount.XPath</a:t>
            </a:r>
            <a:r>
              <a:rPr lang="en-US" sz="1100" strike="noStrike">
                <a:solidFill>
                  <a:srgbClr val="0000FF"/>
                </a:solidFill>
                <a:latin typeface="Consolas"/>
                <a:ea typeface="DejaVu Sans"/>
              </a:rPr>
              <a:t>=//button[@o-compile='page.createButtonLabel']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Register.month.name=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monthSelected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Register.day.name=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daySelected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Register.submit.XPath=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//button[</a:t>
            </a:r>
            <a:r>
              <a:rPr lang="en-US" sz="1100" u="sng" strike="noStrike">
                <a:solidFill>
                  <a:srgbClr val="2A00FF"/>
                </a:solidFill>
                <a:latin typeface="Consolas"/>
                <a:ea typeface="Consolas"/>
              </a:rPr>
              <a:t>@o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-compile='page.birthdayNoteSubmitButton']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Register.alerttext.XPath=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//span[@class='</a:t>
            </a:r>
            <a:r>
              <a:rPr lang="en-US" sz="1100" u="sng" strike="noStrike">
                <a:solidFill>
                  <a:srgbClr val="2A00FF"/>
                </a:solidFill>
                <a:latin typeface="Consolas"/>
                <a:ea typeface="Consolas"/>
              </a:rPr>
              <a:t>ng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-scope']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563400" y="3133440"/>
            <a:ext cx="139140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DejaVu Sans"/>
              </a:rPr>
              <a:t>Test Data </a:t>
            </a:r>
            <a:endParaRPr/>
          </a:p>
        </p:txBody>
      </p:sp>
      <p:pic>
        <p:nvPicPr>
          <p:cNvPr id="276" name="Picture 2"/>
          <p:cNvPicPr/>
          <p:nvPr/>
        </p:nvPicPr>
        <p:blipFill>
          <a:blip r:embed="rId2"/>
          <a:stretch/>
        </p:blipFill>
        <p:spPr>
          <a:xfrm>
            <a:off x="762120" y="3652920"/>
            <a:ext cx="6094440" cy="8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1554480"/>
            <a:ext cx="5669280" cy="274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 Every page should be created as a separate class.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 All Pages will have to inherit common wrapper methods.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 All Pages should have a constructor where you need to  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 verify the landing page.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 Every Action/Verification on each element should be a 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 method of the page.</a:t>
            </a:r>
            <a:endParaRPr/>
          </a:p>
          <a:p>
            <a:pPr>
              <a:lnSpc>
                <a:spcPct val="150000"/>
              </a:lnSpc>
              <a:buFont typeface="StarSymbol"/>
              <a:buChar char=""/>
            </a:pPr>
            <a:r>
              <a:rPr lang="en-US" strike="noStrike">
                <a:solidFill>
                  <a:srgbClr val="000000"/>
                </a:solidFill>
                <a:latin typeface="Calibri"/>
                <a:ea typeface="DejaVu Sans"/>
              </a:rPr>
              <a:t> Every method should return the page where it landed.</a:t>
            </a:r>
            <a:endParaRPr/>
          </a:p>
          <a:p>
            <a:pPr>
              <a:lnSpc>
                <a:spcPct val="200000"/>
              </a:lnSpc>
              <a:buFont typeface="StarSymbol"/>
              <a:buChar char=""/>
            </a:pPr>
            <a:endParaRPr/>
          </a:p>
        </p:txBody>
      </p:sp>
      <p:sp>
        <p:nvSpPr>
          <p:cNvPr id="278" name="CustomShape 2"/>
          <p:cNvSpPr/>
          <p:nvPr/>
        </p:nvSpPr>
        <p:spPr>
          <a:xfrm>
            <a:off x="414360" y="520920"/>
            <a:ext cx="6169320" cy="48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15000"/>
              </a:lnSpc>
            </a:pPr>
            <a:r>
              <a:rPr lang="en-US" sz="2000" b="1" strike="noStrike">
                <a:solidFill>
                  <a:srgbClr val="000000"/>
                </a:solidFill>
                <a:latin typeface="Arial"/>
                <a:ea typeface="DejaVu Sans"/>
              </a:rPr>
              <a:t>Rules to be followed while creating Pages in POM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72000"/>
            <a:ext cx="498744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DejaVu Sans"/>
              </a:rPr>
              <a:t>Page </a:t>
            </a:r>
            <a:r>
              <a:rPr lang="en-US" sz="2000" b="1" strike="noStrike">
                <a:solidFill>
                  <a:srgbClr val="000000"/>
                </a:solidFill>
                <a:latin typeface="Arial"/>
                <a:ea typeface="DejaVu Sans"/>
              </a:rPr>
              <a:t>Specific</a:t>
            </a:r>
            <a:r>
              <a:rPr lang="en-US" b="1" strike="noStrike">
                <a:solidFill>
                  <a:srgbClr val="000000"/>
                </a:solidFill>
                <a:latin typeface="Arial"/>
                <a:ea typeface="DejaVu Sans"/>
              </a:rPr>
              <a:t> Methods(Create Account)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570240" y="530280"/>
            <a:ext cx="5309640" cy="370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PFCreateAccount enterEmailaddress(String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data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enterByName(</a:t>
            </a:r>
            <a:r>
              <a:rPr lang="en-US" sz="1100" i="1" strike="noStrike">
                <a:solidFill>
                  <a:srgbClr val="0000C0"/>
                </a:solidFill>
                <a:latin typeface="Consolas"/>
                <a:ea typeface="Consolas"/>
              </a:rPr>
              <a:t>prop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.getProperty(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"Register.Emailaddress.name"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),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data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this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PFCreateAccount enterPassword(String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data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enterByName(</a:t>
            </a:r>
            <a:r>
              <a:rPr lang="en-US" sz="1100" i="1" strike="noStrike">
                <a:solidFill>
                  <a:srgbClr val="0000C0"/>
                </a:solidFill>
                <a:latin typeface="Consolas"/>
                <a:ea typeface="Consolas"/>
              </a:rPr>
              <a:t>prop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.getProperty(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"Register.Password.name"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),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data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this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PFCreateAccount enterFirstname(String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data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enterByName(</a:t>
            </a:r>
            <a:r>
              <a:rPr lang="en-US" sz="1100" i="1" strike="noStrike">
                <a:solidFill>
                  <a:srgbClr val="0000C0"/>
                </a:solidFill>
                <a:latin typeface="Consolas"/>
                <a:ea typeface="Consolas"/>
              </a:rPr>
              <a:t>prop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.getProperty(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"Register.Firstname.name"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),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data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this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PFCreateAccount enterLastname(String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data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enterByName(</a:t>
            </a:r>
            <a:r>
              <a:rPr lang="en-US" sz="1100" i="1" strike="noStrike">
                <a:solidFill>
                  <a:srgbClr val="0000C0"/>
                </a:solidFill>
                <a:latin typeface="Consolas"/>
                <a:ea typeface="Consolas"/>
              </a:rPr>
              <a:t>prop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.getProperty(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"Register.Lastname.name"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),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data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this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100" b="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100" b="1" strike="noStrike">
                <a:solidFill>
                  <a:srgbClr val="00B050"/>
                </a:solidFill>
                <a:latin typeface="Consolas"/>
                <a:ea typeface="Consolas"/>
              </a:rPr>
              <a:t>PFYourAccount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clickloginSubmit</a:t>
            </a:r>
            <a:r>
              <a:rPr lang="en-US" sz="1100" b="1" strike="noStrike">
                <a:solidFill>
                  <a:srgbClr val="000000"/>
                </a:solidFill>
                <a:latin typeface="Consolas"/>
                <a:ea typeface="Consolas"/>
              </a:rPr>
              <a:t>() 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clickByXpath</a:t>
            </a:r>
            <a:r>
              <a:rPr lang="en-US" sz="1100" b="1" strike="noStrike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sz="1100" b="1" i="1" strike="noStrike">
                <a:solidFill>
                  <a:srgbClr val="0000C0"/>
                </a:solidFill>
                <a:latin typeface="Consolas"/>
                <a:ea typeface="Consolas"/>
              </a:rPr>
              <a:t>prop</a:t>
            </a:r>
            <a:r>
              <a:rPr lang="en-US" sz="1100" b="1" strike="noStrike">
                <a:solidFill>
                  <a:srgbClr val="000000"/>
                </a:solidFill>
                <a:latin typeface="Consolas"/>
                <a:ea typeface="Consolas"/>
              </a:rPr>
              <a:t>.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getProperty(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"Login.submit.XPath"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en-US" sz="1100" b="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100" b="1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100" b="1" strike="noStrike">
                <a:solidFill>
                  <a:srgbClr val="00B050"/>
                </a:solidFill>
                <a:latin typeface="Consolas"/>
                <a:ea typeface="Consolas"/>
              </a:rPr>
              <a:t>PFYourAccount</a:t>
            </a:r>
            <a:r>
              <a:rPr lang="en-US" sz="1100" b="1" strike="noStrike">
                <a:solidFill>
                  <a:srgbClr val="000000"/>
                </a:solidFill>
                <a:latin typeface="Consolas"/>
                <a:ea typeface="Consolas"/>
              </a:rPr>
              <a:t>()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/>
          <p:nvPr/>
        </p:nvSpPr>
        <p:spPr>
          <a:xfrm>
            <a:off x="110520" y="1148040"/>
            <a:ext cx="515124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DejaVu Sans"/>
              </a:rPr>
              <a:t>Test Case (Successful Registration)</a:t>
            </a:r>
            <a:endParaRPr/>
          </a:p>
        </p:txBody>
      </p:sp>
      <p:sp>
        <p:nvSpPr>
          <p:cNvPr id="282" name="CustomShape 2"/>
          <p:cNvSpPr/>
          <p:nvPr/>
        </p:nvSpPr>
        <p:spPr>
          <a:xfrm>
            <a:off x="731520" y="1494360"/>
            <a:ext cx="6125040" cy="325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class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PF002_SuccessfulRegistration </a:t>
            </a: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extends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PFChangWrappers{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646464"/>
                </a:solidFill>
                <a:latin typeface="Consolas"/>
                <a:ea typeface="Consolas"/>
              </a:rPr>
              <a:t>@Test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(dataProvider=</a:t>
            </a:r>
            <a:r>
              <a:rPr lang="en-US" sz="1100" strike="noStrike">
                <a:solidFill>
                  <a:srgbClr val="2A00FF"/>
                </a:solidFill>
                <a:latin typeface="Consolas"/>
                <a:ea typeface="Consolas"/>
              </a:rPr>
              <a:t>"fetchData"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void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register(String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emailaddress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, 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passWord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,String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fname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, 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lname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,String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phone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,String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zipcode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,String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value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, String 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dayvalue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 {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b="1" strike="noStrike">
                <a:solidFill>
                  <a:srgbClr val="7F0055"/>
                </a:solidFill>
                <a:latin typeface="Consolas"/>
                <a:ea typeface="Consolas"/>
              </a:rPr>
              <a:t>     new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PFHomePage()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     .clickRegister()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    .enterEmailaddress(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emailaddress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    .enterPassword(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passWord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    .enterFirstname(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fname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    .enterLastname(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lname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    .enterPhone(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phone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    .enterZip(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zipcode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     .clickCreateMyAccount()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    .month(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value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     .day(</a:t>
            </a:r>
            <a:r>
              <a:rPr lang="en-US" sz="1100" strike="noStrike">
                <a:solidFill>
                  <a:srgbClr val="6A3E3E"/>
                </a:solidFill>
                <a:latin typeface="Consolas"/>
                <a:ea typeface="Consolas"/>
              </a:rPr>
              <a:t>dayvalue</a:t>
            </a:r>
            <a:r>
              <a:rPr lang="en-US" sz="1100" strike="noStrike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     .clickSubmit()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     .clickLogout();</a:t>
            </a:r>
            <a:endParaRPr/>
          </a:p>
          <a:p>
            <a:pPr>
              <a:lnSpc>
                <a:spcPct val="100000"/>
              </a:lnSpc>
            </a:pPr>
            <a:r>
              <a:rPr lang="en-US" sz="1100" strike="noStrike">
                <a:solidFill>
                  <a:srgbClr val="000000"/>
                </a:solidFill>
                <a:latin typeface="Consolas"/>
                <a:ea typeface="DejaVu Sans"/>
              </a:rPr>
              <a:t>}   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83" name="CustomShape 3"/>
          <p:cNvSpPr/>
          <p:nvPr/>
        </p:nvSpPr>
        <p:spPr>
          <a:xfrm>
            <a:off x="110520" y="52560"/>
            <a:ext cx="485964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DejaVu Sans"/>
              </a:rPr>
              <a:t>Test </a:t>
            </a:r>
            <a:r>
              <a:rPr lang="en-US" sz="2000" b="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/>
          </a:p>
        </p:txBody>
      </p:sp>
      <p:pic>
        <p:nvPicPr>
          <p:cNvPr id="284" name="Picture 2"/>
          <p:cNvPicPr/>
          <p:nvPr/>
        </p:nvPicPr>
        <p:blipFill>
          <a:blip r:embed="rId2"/>
          <a:stretch/>
        </p:blipFill>
        <p:spPr>
          <a:xfrm>
            <a:off x="743040" y="618120"/>
            <a:ext cx="6113520" cy="436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-1697400" y="89640"/>
            <a:ext cx="485964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DejaVu Sans"/>
              </a:rPr>
              <a:t>Test </a:t>
            </a:r>
            <a:r>
              <a:rPr lang="en-US" sz="2000" b="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/>
          </a:p>
        </p:txBody>
      </p:sp>
      <p:sp>
        <p:nvSpPr>
          <p:cNvPr id="286" name="CustomShape 2"/>
          <p:cNvSpPr/>
          <p:nvPr/>
        </p:nvSpPr>
        <p:spPr>
          <a:xfrm>
            <a:off x="-1697400" y="89640"/>
            <a:ext cx="4859640" cy="344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DejaVu Sans"/>
              </a:rPr>
              <a:t>Test </a:t>
            </a:r>
            <a:r>
              <a:rPr lang="en-US" sz="2000" b="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/>
          </a:p>
        </p:txBody>
      </p:sp>
      <p:sp>
        <p:nvSpPr>
          <p:cNvPr id="287" name="CustomShape 3"/>
          <p:cNvSpPr/>
          <p:nvPr/>
        </p:nvSpPr>
        <p:spPr>
          <a:xfrm>
            <a:off x="-1697400" y="89640"/>
            <a:ext cx="4166280" cy="55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DejaVu Sans"/>
              </a:rPr>
              <a:t>Test </a:t>
            </a:r>
            <a:r>
              <a:rPr lang="en-US" sz="2000" b="1" strike="noStrike">
                <a:solidFill>
                  <a:srgbClr val="000000"/>
                </a:solidFill>
                <a:latin typeface="Arial"/>
                <a:ea typeface="DejaVu Sans"/>
              </a:rPr>
              <a:t>Data</a:t>
            </a:r>
            <a:endParaRPr/>
          </a:p>
        </p:txBody>
      </p:sp>
      <p:sp>
        <p:nvSpPr>
          <p:cNvPr id="288" name="TextShape 4"/>
          <p:cNvSpPr txBox="1"/>
          <p:nvPr/>
        </p:nvSpPr>
        <p:spPr>
          <a:xfrm>
            <a:off x="274320" y="168480"/>
            <a:ext cx="5394960" cy="38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b="1" strike="noStrike">
                <a:solidFill>
                  <a:srgbClr val="000000"/>
                </a:solidFill>
                <a:latin typeface="Arial"/>
                <a:ea typeface="DejaVu Sans"/>
              </a:rPr>
              <a:t>Flow Chart for one Test case</a:t>
            </a:r>
            <a:endParaRPr/>
          </a:p>
        </p:txBody>
      </p:sp>
      <p:pic>
        <p:nvPicPr>
          <p:cNvPr id="289" name="Picture 288"/>
          <p:cNvPicPr/>
          <p:nvPr/>
        </p:nvPicPr>
        <p:blipFill>
          <a:blip r:embed="rId2"/>
          <a:stretch/>
        </p:blipFill>
        <p:spPr>
          <a:xfrm>
            <a:off x="1580400" y="457200"/>
            <a:ext cx="3163320" cy="4297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PresentationFormat>Custom</PresentationFormat>
  <Paragraphs>94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user</cp:lastModifiedBy>
  <cp:revision>1</cp:revision>
  <dcterms:modified xsi:type="dcterms:W3CDTF">2019-06-27T12:26:21Z</dcterms:modified>
</cp:coreProperties>
</file>